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60" r:id="rId8"/>
    <p:sldId id="25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8" r:id="rId92"/>
    <p:sldId id="349" r:id="rId93"/>
    <p:sldId id="351" r:id="rId94"/>
    <p:sldId id="352" r:id="rId95"/>
    <p:sldId id="369" r:id="rId96"/>
    <p:sldId id="370" r:id="rId97"/>
    <p:sldId id="371" r:id="rId98"/>
    <p:sldId id="372" r:id="rId99"/>
    <p:sldId id="346" r:id="rId100"/>
    <p:sldId id="347" r:id="rId101"/>
    <p:sldId id="350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4" r:id="rId110"/>
    <p:sldId id="365" r:id="rId111"/>
    <p:sldId id="366" r:id="rId112"/>
    <p:sldId id="367" r:id="rId113"/>
    <p:sldId id="360" r:id="rId114"/>
    <p:sldId id="361" r:id="rId115"/>
    <p:sldId id="362" r:id="rId116"/>
    <p:sldId id="363" r:id="rId117"/>
    <p:sldId id="368" r:id="rId11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F1AE73-7457-4628-BB93-E5D2E76C911E}" type="datetimeFigureOut">
              <a:rPr lang="es-MX" smtClean="0"/>
              <a:t>30/04/2018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EB38271-6C09-4148-A606-79301047E76C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Instituto Tepeyac</a:t>
            </a:r>
            <a:br>
              <a:rPr lang="es-MX" dirty="0" smtClean="0"/>
            </a:br>
            <a:r>
              <a:rPr lang="es-MX" dirty="0" smtClean="0"/>
              <a:t>Campus Cuautitlán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Clave 6851</a:t>
            </a:r>
          </a:p>
          <a:p>
            <a:r>
              <a:rPr lang="es-MX" dirty="0" smtClean="0"/>
              <a:t>Equipo 1</a:t>
            </a:r>
          </a:p>
          <a:p>
            <a:r>
              <a:rPr lang="es-MX" dirty="0" smtClean="0"/>
              <a:t>¿</a:t>
            </a:r>
            <a:r>
              <a:rPr lang="es-MX" dirty="0" err="1" smtClean="0"/>
              <a:t>How</a:t>
            </a:r>
            <a:r>
              <a:rPr lang="es-MX" dirty="0" smtClean="0"/>
              <a:t> </a:t>
            </a:r>
            <a:r>
              <a:rPr lang="es-MX" dirty="0" err="1" smtClean="0"/>
              <a:t>to</a:t>
            </a:r>
            <a:r>
              <a:rPr lang="es-MX" dirty="0" smtClean="0"/>
              <a:t> </a:t>
            </a:r>
            <a:r>
              <a:rPr lang="es-MX" dirty="0" err="1" smtClean="0"/>
              <a:t>improve</a:t>
            </a:r>
            <a:r>
              <a:rPr lang="es-MX" dirty="0" smtClean="0"/>
              <a:t> </a:t>
            </a:r>
            <a:r>
              <a:rPr lang="es-MX" dirty="0" err="1" smtClean="0"/>
              <a:t>you</a:t>
            </a:r>
            <a:r>
              <a:rPr lang="es-MX" dirty="0" smtClean="0"/>
              <a:t> </a:t>
            </a:r>
            <a:r>
              <a:rPr lang="es-MX" dirty="0" err="1" smtClean="0"/>
              <a:t>healt</a:t>
            </a:r>
            <a:r>
              <a:rPr lang="es-MX" dirty="0" smtClean="0"/>
              <a:t>?</a:t>
            </a:r>
            <a:endParaRPr lang="es-MX" dirty="0"/>
          </a:p>
        </p:txBody>
      </p:sp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467578"/>
            <a:ext cx="1426121" cy="123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417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64096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64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76672"/>
            <a:ext cx="640871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9882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980728"/>
            <a:ext cx="7078166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752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347787"/>
            <a:ext cx="615315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32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12" y="1466850"/>
            <a:ext cx="62769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0699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38312"/>
            <a:ext cx="60960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244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1500187"/>
            <a:ext cx="60102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8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00150"/>
            <a:ext cx="64198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414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209675"/>
            <a:ext cx="62007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056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7" y="1338262"/>
            <a:ext cx="6219825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16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1157287"/>
            <a:ext cx="646747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43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025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504950"/>
            <a:ext cx="66675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509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1366837"/>
            <a:ext cx="65151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624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337" y="1462087"/>
            <a:ext cx="67913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518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1466850"/>
            <a:ext cx="6334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6700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Evaluación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736676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933450"/>
            <a:ext cx="665797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99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1000125"/>
            <a:ext cx="53149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59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995362"/>
            <a:ext cx="48291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3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7129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40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129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7129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20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56895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14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1647"/>
            <a:ext cx="849694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849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63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849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74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849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Perla </a:t>
            </a:r>
            <a:r>
              <a:rPr lang="es-MX" dirty="0" err="1" smtClean="0"/>
              <a:t>Jhoana</a:t>
            </a:r>
            <a:r>
              <a:rPr lang="es-MX" dirty="0" smtClean="0"/>
              <a:t> Flores Arellano/ Matemáticas y Física.</a:t>
            </a:r>
          </a:p>
          <a:p>
            <a:r>
              <a:rPr lang="es-MX" dirty="0" smtClean="0"/>
              <a:t>María Teresa Andrade Maldonado/ Historia.</a:t>
            </a:r>
          </a:p>
          <a:p>
            <a:r>
              <a:rPr lang="es-MX" dirty="0" err="1" smtClean="0"/>
              <a:t>Jhovany</a:t>
            </a:r>
            <a:r>
              <a:rPr lang="es-MX" dirty="0" smtClean="0"/>
              <a:t> Daniel Juárez Ocampo/ Educación Física.</a:t>
            </a:r>
          </a:p>
          <a:p>
            <a:r>
              <a:rPr lang="es-MX" dirty="0" smtClean="0"/>
              <a:t>Adrián Nonato Torres/ Matemáticas.</a:t>
            </a:r>
          </a:p>
          <a:p>
            <a:r>
              <a:rPr lang="es-MX" dirty="0" smtClean="0"/>
              <a:t>Beatriz Paniagua Hernández/ Orientación.</a:t>
            </a:r>
          </a:p>
          <a:p>
            <a:r>
              <a:rPr lang="es-MX" dirty="0" err="1" smtClean="0"/>
              <a:t>Aline</a:t>
            </a:r>
            <a:r>
              <a:rPr lang="es-MX" dirty="0" smtClean="0"/>
              <a:t> </a:t>
            </a:r>
            <a:r>
              <a:rPr lang="es-MX" dirty="0" err="1" smtClean="0"/>
              <a:t>Joally</a:t>
            </a:r>
            <a:r>
              <a:rPr lang="es-MX" dirty="0" smtClean="0"/>
              <a:t> </a:t>
            </a:r>
            <a:r>
              <a:rPr lang="es-MX" dirty="0" err="1" smtClean="0"/>
              <a:t>Zimbrón</a:t>
            </a:r>
            <a:r>
              <a:rPr lang="es-MX" dirty="0" smtClean="0"/>
              <a:t> Nieto/ Inglés.</a:t>
            </a:r>
          </a:p>
          <a:p>
            <a:endParaRPr lang="es-MX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Integrantes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58548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56895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5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7129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98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129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67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Grupos Heterogéneos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00554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82047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52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82047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38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Experiencias Exitosas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PRIMERA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93156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22" y="692696"/>
            <a:ext cx="859455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75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4846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3873"/>
            <a:ext cx="874846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Producto 1: C.A.I.A.C. Conclusiones Generales.</a:t>
            </a:r>
          </a:p>
          <a:p>
            <a:r>
              <a:rPr lang="es-MX" dirty="0" smtClean="0"/>
              <a:t>Producto 2: Fotografías de la sesión.</a:t>
            </a:r>
          </a:p>
          <a:p>
            <a:r>
              <a:rPr lang="es-MX" dirty="0" smtClean="0"/>
              <a:t>Producto 3: Organizador Gráfico.</a:t>
            </a:r>
          </a:p>
          <a:p>
            <a:pPr marL="0" indent="0">
              <a:buNone/>
            </a:pPr>
            <a:endParaRPr lang="es-MX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 de Contenidos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8114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3873"/>
            <a:ext cx="882047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05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6" y="817885"/>
            <a:ext cx="864096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6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05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82047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00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Segunda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36295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4846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25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7292"/>
            <a:ext cx="87849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53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0225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15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49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92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2928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053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7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 Experiencia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18185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8160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83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1647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50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1647"/>
            <a:ext cx="78843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74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619525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828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1647"/>
            <a:ext cx="835292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687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83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51647"/>
            <a:ext cx="835292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2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7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7267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1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4692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51647"/>
            <a:ext cx="820891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2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7763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44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7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3751"/>
            <a:ext cx="81724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88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56895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1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67645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29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Producto 8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056704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909638"/>
            <a:ext cx="68865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17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698477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2664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957263"/>
            <a:ext cx="7191375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77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9694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2556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23925"/>
            <a:ext cx="7200900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0095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147763"/>
            <a:ext cx="724852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3845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1412776"/>
            <a:ext cx="7172325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825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412776"/>
            <a:ext cx="732472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376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620688"/>
            <a:ext cx="7048500" cy="53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21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48680"/>
            <a:ext cx="7543800" cy="548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3070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92696"/>
            <a:ext cx="7429500" cy="530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823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52736"/>
            <a:ext cx="728662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5314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814312"/>
            <a:ext cx="8486941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769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00468"/>
            <a:ext cx="8100392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6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2008043"/>
            <a:ext cx="3704116" cy="2529126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Fotografías de la sesión</a:t>
            </a:r>
            <a:endParaRPr lang="es-MX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91" y="1988840"/>
            <a:ext cx="2686799" cy="2574403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77" y="3501008"/>
            <a:ext cx="3421478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75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9" y="874816"/>
            <a:ext cx="8388424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75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1647"/>
            <a:ext cx="860444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409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14116"/>
            <a:ext cx="824440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464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831641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5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4116"/>
            <a:ext cx="853244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46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51647"/>
            <a:ext cx="7884368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280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FOTOS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17450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88640"/>
            <a:ext cx="460851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56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476672"/>
            <a:ext cx="482453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836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1647"/>
            <a:ext cx="8784976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0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9" y="2247900"/>
            <a:ext cx="6879701" cy="3878263"/>
          </a:xfr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Organizador Gráfico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966597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802724" cy="644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6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TERCERA REUNIÓN</a:t>
            </a:r>
            <a:endParaRPr lang="es-MX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MX" dirty="0" smtClean="0"/>
              <a:t>Organizadores Gráficos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273039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504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705678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518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76673"/>
            <a:ext cx="72008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238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620688"/>
            <a:ext cx="756084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9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20688"/>
            <a:ext cx="72728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591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548680"/>
            <a:ext cx="7344816" cy="583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85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620688"/>
            <a:ext cx="7776864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505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560839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2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Segunda Sesión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Cuadro de Análisis Personal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86039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5"/>
            <a:ext cx="792088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591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76672"/>
            <a:ext cx="727280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53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76672"/>
            <a:ext cx="734481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736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1052736"/>
            <a:ext cx="682942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06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1628801"/>
            <a:ext cx="602932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628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33475"/>
            <a:ext cx="59436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2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2005012"/>
            <a:ext cx="54197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89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995362"/>
            <a:ext cx="56769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91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1228725"/>
            <a:ext cx="61531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17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Producto 11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/>
              <a:t>FORMATOS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85593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oné">
  <a:themeElements>
    <a:clrScheme name="Cartoné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arton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on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930</TotalTime>
  <Words>116</Words>
  <Application>Microsoft Office PowerPoint</Application>
  <PresentationFormat>Presentación en pantalla (4:3)</PresentationFormat>
  <Paragraphs>32</Paragraphs>
  <Slides>117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117</vt:i4>
      </vt:variant>
    </vt:vector>
  </HeadingPairs>
  <TitlesOfParts>
    <vt:vector size="120" baseType="lpstr">
      <vt:lpstr>Book Antiqua</vt:lpstr>
      <vt:lpstr>Wingdings</vt:lpstr>
      <vt:lpstr>Cartoné</vt:lpstr>
      <vt:lpstr>Instituto Tepeyac Campus Cuautitlán</vt:lpstr>
      <vt:lpstr>Integrantes </vt:lpstr>
      <vt:lpstr>Índice de Contenidos</vt:lpstr>
      <vt:lpstr>Presentación de PowerPoint</vt:lpstr>
      <vt:lpstr>Presentación de PowerPoint</vt:lpstr>
      <vt:lpstr>Presentación de PowerPoint</vt:lpstr>
      <vt:lpstr>Fotografías de la sesión</vt:lpstr>
      <vt:lpstr>Organizador Gráfico</vt:lpstr>
      <vt:lpstr>Segunda Sesión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Grupos Heterogéneos</vt:lpstr>
      <vt:lpstr>Presentación de PowerPoint</vt:lpstr>
      <vt:lpstr>Presentación de PowerPoint</vt:lpstr>
      <vt:lpstr>Experiencias Exitosas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Segunda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Tercer Experiencia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7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FOTOS</vt:lpstr>
      <vt:lpstr>Presentación de PowerPoint</vt:lpstr>
      <vt:lpstr>Presentación de PowerPoint</vt:lpstr>
      <vt:lpstr>Presentación de PowerPoint</vt:lpstr>
      <vt:lpstr>Presentación de PowerPoint</vt:lpstr>
      <vt:lpstr>TERCERA REUNIÓN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Producto 11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Instituto Tepeyac Campus Cuautitlán</dc:title>
  <dc:creator>4010</dc:creator>
  <cp:lastModifiedBy>Miss</cp:lastModifiedBy>
  <cp:revision>89</cp:revision>
  <dcterms:created xsi:type="dcterms:W3CDTF">2017-10-27T13:37:23Z</dcterms:created>
  <dcterms:modified xsi:type="dcterms:W3CDTF">2018-04-30T18:35:32Z</dcterms:modified>
</cp:coreProperties>
</file>