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96" r:id="rId2"/>
  </p:sldMasterIdLst>
  <p:notesMasterIdLst>
    <p:notesMasterId r:id="rId191"/>
  </p:notesMasterIdLst>
  <p:handoutMasterIdLst>
    <p:handoutMasterId r:id="rId192"/>
  </p:handoutMasterIdLst>
  <p:sldIdLst>
    <p:sldId id="262" r:id="rId3"/>
    <p:sldId id="340" r:id="rId4"/>
    <p:sldId id="342" r:id="rId5"/>
    <p:sldId id="264" r:id="rId6"/>
    <p:sldId id="341" r:id="rId7"/>
    <p:sldId id="425" r:id="rId8"/>
    <p:sldId id="426" r:id="rId9"/>
    <p:sldId id="427" r:id="rId10"/>
    <p:sldId id="267" r:id="rId11"/>
    <p:sldId id="268" r:id="rId12"/>
    <p:sldId id="269" r:id="rId13"/>
    <p:sldId id="473" r:id="rId14"/>
    <p:sldId id="474" r:id="rId15"/>
    <p:sldId id="475" r:id="rId16"/>
    <p:sldId id="476" r:id="rId17"/>
    <p:sldId id="477" r:id="rId18"/>
    <p:sldId id="478" r:id="rId19"/>
    <p:sldId id="343" r:id="rId20"/>
    <p:sldId id="344" r:id="rId21"/>
    <p:sldId id="345" r:id="rId22"/>
    <p:sldId id="346" r:id="rId23"/>
    <p:sldId id="347" r:id="rId24"/>
    <p:sldId id="358" r:id="rId25"/>
    <p:sldId id="348" r:id="rId26"/>
    <p:sldId id="370" r:id="rId27"/>
    <p:sldId id="371" r:id="rId28"/>
    <p:sldId id="372" r:id="rId29"/>
    <p:sldId id="375" r:id="rId30"/>
    <p:sldId id="376" r:id="rId31"/>
    <p:sldId id="377" r:id="rId32"/>
    <p:sldId id="378" r:id="rId33"/>
    <p:sldId id="379" r:id="rId34"/>
    <p:sldId id="380" r:id="rId35"/>
    <p:sldId id="374" r:id="rId36"/>
    <p:sldId id="373" r:id="rId37"/>
    <p:sldId id="349" r:id="rId38"/>
    <p:sldId id="382" r:id="rId39"/>
    <p:sldId id="389" r:id="rId40"/>
    <p:sldId id="386" r:id="rId41"/>
    <p:sldId id="384" r:id="rId42"/>
    <p:sldId id="385" r:id="rId43"/>
    <p:sldId id="383" r:id="rId44"/>
    <p:sldId id="381" r:id="rId45"/>
    <p:sldId id="428" r:id="rId46"/>
    <p:sldId id="429" r:id="rId47"/>
    <p:sldId id="430" r:id="rId48"/>
    <p:sldId id="431" r:id="rId49"/>
    <p:sldId id="440" r:id="rId50"/>
    <p:sldId id="439" r:id="rId51"/>
    <p:sldId id="438" r:id="rId52"/>
    <p:sldId id="437" r:id="rId53"/>
    <p:sldId id="436" r:id="rId54"/>
    <p:sldId id="444" r:id="rId55"/>
    <p:sldId id="443" r:id="rId56"/>
    <p:sldId id="442" r:id="rId57"/>
    <p:sldId id="441" r:id="rId58"/>
    <p:sldId id="435" r:id="rId59"/>
    <p:sldId id="434" r:id="rId60"/>
    <p:sldId id="433" r:id="rId61"/>
    <p:sldId id="432" r:id="rId62"/>
    <p:sldId id="447" r:id="rId63"/>
    <p:sldId id="448" r:id="rId64"/>
    <p:sldId id="449" r:id="rId65"/>
    <p:sldId id="450" r:id="rId66"/>
    <p:sldId id="452" r:id="rId67"/>
    <p:sldId id="454" r:id="rId68"/>
    <p:sldId id="458" r:id="rId69"/>
    <p:sldId id="461" r:id="rId70"/>
    <p:sldId id="462" r:id="rId71"/>
    <p:sldId id="460" r:id="rId72"/>
    <p:sldId id="459" r:id="rId73"/>
    <p:sldId id="457" r:id="rId74"/>
    <p:sldId id="456" r:id="rId75"/>
    <p:sldId id="455" r:id="rId76"/>
    <p:sldId id="453" r:id="rId77"/>
    <p:sldId id="451" r:id="rId78"/>
    <p:sldId id="446" r:id="rId79"/>
    <p:sldId id="445" r:id="rId80"/>
    <p:sldId id="464" r:id="rId81"/>
    <p:sldId id="468" r:id="rId82"/>
    <p:sldId id="467" r:id="rId83"/>
    <p:sldId id="466" r:id="rId84"/>
    <p:sldId id="465" r:id="rId85"/>
    <p:sldId id="469" r:id="rId86"/>
    <p:sldId id="472" r:id="rId87"/>
    <p:sldId id="471" r:id="rId88"/>
    <p:sldId id="470" r:id="rId89"/>
    <p:sldId id="350" r:id="rId90"/>
    <p:sldId id="351" r:id="rId91"/>
    <p:sldId id="394" r:id="rId92"/>
    <p:sldId id="397" r:id="rId93"/>
    <p:sldId id="399" r:id="rId94"/>
    <p:sldId id="398" r:id="rId95"/>
    <p:sldId id="395" r:id="rId96"/>
    <p:sldId id="396" r:id="rId97"/>
    <p:sldId id="402" r:id="rId98"/>
    <p:sldId id="400" r:id="rId99"/>
    <p:sldId id="401" r:id="rId100"/>
    <p:sldId id="408" r:id="rId101"/>
    <p:sldId id="407" r:id="rId102"/>
    <p:sldId id="406" r:id="rId103"/>
    <p:sldId id="405" r:id="rId104"/>
    <p:sldId id="404" r:id="rId105"/>
    <p:sldId id="403" r:id="rId106"/>
    <p:sldId id="409" r:id="rId107"/>
    <p:sldId id="410" r:id="rId108"/>
    <p:sldId id="352" r:id="rId109"/>
    <p:sldId id="353" r:id="rId110"/>
    <p:sldId id="354" r:id="rId111"/>
    <p:sldId id="422" r:id="rId112"/>
    <p:sldId id="423" r:id="rId113"/>
    <p:sldId id="275" r:id="rId114"/>
    <p:sldId id="276" r:id="rId115"/>
    <p:sldId id="277" r:id="rId116"/>
    <p:sldId id="281" r:id="rId117"/>
    <p:sldId id="282" r:id="rId118"/>
    <p:sldId id="283" r:id="rId119"/>
    <p:sldId id="284" r:id="rId120"/>
    <p:sldId id="285" r:id="rId121"/>
    <p:sldId id="286" r:id="rId122"/>
    <p:sldId id="287" r:id="rId123"/>
    <p:sldId id="288" r:id="rId124"/>
    <p:sldId id="289" r:id="rId125"/>
    <p:sldId id="290" r:id="rId126"/>
    <p:sldId id="412" r:id="rId127"/>
    <p:sldId id="411" r:id="rId128"/>
    <p:sldId id="291" r:id="rId129"/>
    <p:sldId id="292" r:id="rId130"/>
    <p:sldId id="293" r:id="rId131"/>
    <p:sldId id="294" r:id="rId132"/>
    <p:sldId id="295" r:id="rId133"/>
    <p:sldId id="296" r:id="rId134"/>
    <p:sldId id="297" r:id="rId135"/>
    <p:sldId id="298" r:id="rId136"/>
    <p:sldId id="299" r:id="rId137"/>
    <p:sldId id="413" r:id="rId138"/>
    <p:sldId id="414" r:id="rId139"/>
    <p:sldId id="279" r:id="rId140"/>
    <p:sldId id="280" r:id="rId141"/>
    <p:sldId id="300" r:id="rId142"/>
    <p:sldId id="301" r:id="rId143"/>
    <p:sldId id="302" r:id="rId144"/>
    <p:sldId id="303" r:id="rId145"/>
    <p:sldId id="304" r:id="rId146"/>
    <p:sldId id="305" r:id="rId147"/>
    <p:sldId id="306" r:id="rId148"/>
    <p:sldId id="307" r:id="rId149"/>
    <p:sldId id="308" r:id="rId150"/>
    <p:sldId id="309" r:id="rId151"/>
    <p:sldId id="310" r:id="rId152"/>
    <p:sldId id="311" r:id="rId153"/>
    <p:sldId id="312" r:id="rId154"/>
    <p:sldId id="313" r:id="rId155"/>
    <p:sldId id="314" r:id="rId156"/>
    <p:sldId id="315" r:id="rId157"/>
    <p:sldId id="316" r:id="rId158"/>
    <p:sldId id="317" r:id="rId159"/>
    <p:sldId id="318" r:id="rId160"/>
    <p:sldId id="319" r:id="rId161"/>
    <p:sldId id="331" r:id="rId162"/>
    <p:sldId id="332" r:id="rId163"/>
    <p:sldId id="334" r:id="rId164"/>
    <p:sldId id="335" r:id="rId165"/>
    <p:sldId id="336" r:id="rId166"/>
    <p:sldId id="337" r:id="rId167"/>
    <p:sldId id="338" r:id="rId168"/>
    <p:sldId id="324" r:id="rId169"/>
    <p:sldId id="325" r:id="rId170"/>
    <p:sldId id="326" r:id="rId171"/>
    <p:sldId id="327" r:id="rId172"/>
    <p:sldId id="328" r:id="rId173"/>
    <p:sldId id="329" r:id="rId174"/>
    <p:sldId id="330" r:id="rId175"/>
    <p:sldId id="355" r:id="rId176"/>
    <p:sldId id="356" r:id="rId177"/>
    <p:sldId id="357" r:id="rId178"/>
    <p:sldId id="359" r:id="rId179"/>
    <p:sldId id="390" r:id="rId180"/>
    <p:sldId id="391" r:id="rId181"/>
    <p:sldId id="360" r:id="rId182"/>
    <p:sldId id="392" r:id="rId183"/>
    <p:sldId id="393" r:id="rId184"/>
    <p:sldId id="363" r:id="rId185"/>
    <p:sldId id="366" r:id="rId186"/>
    <p:sldId id="364" r:id="rId187"/>
    <p:sldId id="367" r:id="rId188"/>
    <p:sldId id="365" r:id="rId189"/>
    <p:sldId id="415" r:id="rId190"/>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charset="0"/>
        <a:ea typeface="MS PGothic" charset="0"/>
        <a:cs typeface="MS PGothic" charset="0"/>
      </a:defRPr>
    </a:lvl1pPr>
    <a:lvl2pPr marL="457200" algn="l" defTabSz="457200" rtl="0" eaLnBrk="0" fontAlgn="base" hangingPunct="0">
      <a:spcBef>
        <a:spcPct val="0"/>
      </a:spcBef>
      <a:spcAft>
        <a:spcPct val="0"/>
      </a:spcAft>
      <a:defRPr kern="1200">
        <a:solidFill>
          <a:schemeClr val="tx1"/>
        </a:solidFill>
        <a:latin typeface="Calibri" charset="0"/>
        <a:ea typeface="MS PGothic" charset="0"/>
        <a:cs typeface="MS PGothic" charset="0"/>
      </a:defRPr>
    </a:lvl2pPr>
    <a:lvl3pPr marL="914400" algn="l" defTabSz="457200" rtl="0" eaLnBrk="0" fontAlgn="base" hangingPunct="0">
      <a:spcBef>
        <a:spcPct val="0"/>
      </a:spcBef>
      <a:spcAft>
        <a:spcPct val="0"/>
      </a:spcAft>
      <a:defRPr kern="1200">
        <a:solidFill>
          <a:schemeClr val="tx1"/>
        </a:solidFill>
        <a:latin typeface="Calibri" charset="0"/>
        <a:ea typeface="MS PGothic" charset="0"/>
        <a:cs typeface="MS PGothic" charset="0"/>
      </a:defRPr>
    </a:lvl3pPr>
    <a:lvl4pPr marL="1371600" algn="l" defTabSz="457200" rtl="0" eaLnBrk="0" fontAlgn="base" hangingPunct="0">
      <a:spcBef>
        <a:spcPct val="0"/>
      </a:spcBef>
      <a:spcAft>
        <a:spcPct val="0"/>
      </a:spcAft>
      <a:defRPr kern="1200">
        <a:solidFill>
          <a:schemeClr val="tx1"/>
        </a:solidFill>
        <a:latin typeface="Calibri" charset="0"/>
        <a:ea typeface="MS PGothic" charset="0"/>
        <a:cs typeface="MS PGothic" charset="0"/>
      </a:defRPr>
    </a:lvl4pPr>
    <a:lvl5pPr marL="1828800" algn="l" defTabSz="457200" rtl="0" eaLnBrk="0" fontAlgn="base" hangingPunct="0">
      <a:spcBef>
        <a:spcPct val="0"/>
      </a:spcBef>
      <a:spcAft>
        <a:spcPct val="0"/>
      </a:spcAft>
      <a:defRPr kern="1200">
        <a:solidFill>
          <a:schemeClr val="tx1"/>
        </a:solidFill>
        <a:latin typeface="Calibri" charset="0"/>
        <a:ea typeface="MS PGothic" charset="0"/>
        <a:cs typeface="MS PGothic" charset="0"/>
      </a:defRPr>
    </a:lvl5pPr>
    <a:lvl6pPr marL="2286000" algn="l" defTabSz="457200" rtl="0" eaLnBrk="1" latinLnBrk="0" hangingPunct="1">
      <a:defRPr kern="1200">
        <a:solidFill>
          <a:schemeClr val="tx1"/>
        </a:solidFill>
        <a:latin typeface="Calibri" charset="0"/>
        <a:ea typeface="MS PGothic" charset="0"/>
        <a:cs typeface="MS PGothic" charset="0"/>
      </a:defRPr>
    </a:lvl6pPr>
    <a:lvl7pPr marL="2743200" algn="l" defTabSz="457200" rtl="0" eaLnBrk="1" latinLnBrk="0" hangingPunct="1">
      <a:defRPr kern="1200">
        <a:solidFill>
          <a:schemeClr val="tx1"/>
        </a:solidFill>
        <a:latin typeface="Calibri" charset="0"/>
        <a:ea typeface="MS PGothic" charset="0"/>
        <a:cs typeface="MS PGothic" charset="0"/>
      </a:defRPr>
    </a:lvl7pPr>
    <a:lvl8pPr marL="3200400" algn="l" defTabSz="457200" rtl="0" eaLnBrk="1" latinLnBrk="0" hangingPunct="1">
      <a:defRPr kern="1200">
        <a:solidFill>
          <a:schemeClr val="tx1"/>
        </a:solidFill>
        <a:latin typeface="Calibri" charset="0"/>
        <a:ea typeface="MS PGothic" charset="0"/>
        <a:cs typeface="MS PGothic" charset="0"/>
      </a:defRPr>
    </a:lvl8pPr>
    <a:lvl9pPr marL="3657600" algn="l" defTabSz="457200" rtl="0" eaLnBrk="1" latinLnBrk="0" hangingPunct="1">
      <a:defRPr kern="1200">
        <a:solidFill>
          <a:schemeClr val="tx1"/>
        </a:solidFill>
        <a:latin typeface="Calibri" charset="0"/>
        <a:ea typeface="MS PGothic" charset="0"/>
        <a:cs typeface="MS PGothic"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006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Estilo medio 3 - Énfasis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25E5076-3810-47DD-B79F-674D7AD40C01}" styleName="Estilo oscuro 1 - Énfasis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Estilo oscuro 1 - Énfasis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1FECB4D8-DB02-4DC6-A0A2-4F2EBAE1DC90}" styleName="Estilo medio 1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EB344D84-9AFB-497E-A393-DC336BA19D2E}" styleName="Estilo medio 3 - Énfasis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202B0CA-FC54-4496-8BCA-5EF66A818D29}" styleName="Estilo oscuro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8FD4443E-F989-4FC4-A0C8-D5A2AF1F390B}" styleName="Estilo oscuro 1 - Énfasis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A488322-F2BA-4B5B-9748-0D474271808F}" styleName="Estilo medio 3 - Énfasis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85BE263C-DBD7-4A20-BB59-AAB30ACAA65A}" styleName="Estilo medio 3 - Énfasis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6" d="100"/>
          <a:sy n="106" d="100"/>
        </p:scale>
        <p:origin x="-104" y="-3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120"/>
    </p:cViewPr>
  </p:sorterViewPr>
  <p:gridSpacing cx="72008" cy="72008"/>
</p:viewPr>
</file>

<file path=ppt/_rels/presentation.xml.rels><?xml version="1.0" encoding="UTF-8" standalone="yes"?>
<Relationships xmlns="http://schemas.openxmlformats.org/package/2006/relationships"><Relationship Id="rId142" Type="http://schemas.openxmlformats.org/officeDocument/2006/relationships/slide" Target="slides/slide140.xml"/><Relationship Id="rId143" Type="http://schemas.openxmlformats.org/officeDocument/2006/relationships/slide" Target="slides/slide141.xml"/><Relationship Id="rId144" Type="http://schemas.openxmlformats.org/officeDocument/2006/relationships/slide" Target="slides/slide142.xml"/><Relationship Id="rId145" Type="http://schemas.openxmlformats.org/officeDocument/2006/relationships/slide" Target="slides/slide143.xml"/><Relationship Id="rId146" Type="http://schemas.openxmlformats.org/officeDocument/2006/relationships/slide" Target="slides/slide144.xml"/><Relationship Id="rId147" Type="http://schemas.openxmlformats.org/officeDocument/2006/relationships/slide" Target="slides/slide145.xml"/><Relationship Id="rId148" Type="http://schemas.openxmlformats.org/officeDocument/2006/relationships/slide" Target="slides/slide146.xml"/><Relationship Id="rId149" Type="http://schemas.openxmlformats.org/officeDocument/2006/relationships/slide" Target="slides/slide147.xml"/><Relationship Id="rId180" Type="http://schemas.openxmlformats.org/officeDocument/2006/relationships/slide" Target="slides/slide178.xml"/><Relationship Id="rId181" Type="http://schemas.openxmlformats.org/officeDocument/2006/relationships/slide" Target="slides/slide179.xml"/><Relationship Id="rId182" Type="http://schemas.openxmlformats.org/officeDocument/2006/relationships/slide" Target="slides/slide180.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83" Type="http://schemas.openxmlformats.org/officeDocument/2006/relationships/slide" Target="slides/slide181.xml"/><Relationship Id="rId184" Type="http://schemas.openxmlformats.org/officeDocument/2006/relationships/slide" Target="slides/slide182.xml"/><Relationship Id="rId185" Type="http://schemas.openxmlformats.org/officeDocument/2006/relationships/slide" Target="slides/slide183.xml"/><Relationship Id="rId186" Type="http://schemas.openxmlformats.org/officeDocument/2006/relationships/slide" Target="slides/slide184.xml"/><Relationship Id="rId187" Type="http://schemas.openxmlformats.org/officeDocument/2006/relationships/slide" Target="slides/slide185.xml"/><Relationship Id="rId188" Type="http://schemas.openxmlformats.org/officeDocument/2006/relationships/slide" Target="slides/slide186.xml"/><Relationship Id="rId189" Type="http://schemas.openxmlformats.org/officeDocument/2006/relationships/slide" Target="slides/slide187.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slide" Target="slides/slide87.xml"/><Relationship Id="rId110" Type="http://schemas.openxmlformats.org/officeDocument/2006/relationships/slide" Target="slides/slide108.xml"/><Relationship Id="rId111" Type="http://schemas.openxmlformats.org/officeDocument/2006/relationships/slide" Target="slides/slide109.xml"/><Relationship Id="rId112" Type="http://schemas.openxmlformats.org/officeDocument/2006/relationships/slide" Target="slides/slide110.xml"/><Relationship Id="rId113" Type="http://schemas.openxmlformats.org/officeDocument/2006/relationships/slide" Target="slides/slide111.xml"/><Relationship Id="rId114" Type="http://schemas.openxmlformats.org/officeDocument/2006/relationships/slide" Target="slides/slide112.xml"/><Relationship Id="rId115" Type="http://schemas.openxmlformats.org/officeDocument/2006/relationships/slide" Target="slides/slide113.xml"/><Relationship Id="rId116" Type="http://schemas.openxmlformats.org/officeDocument/2006/relationships/slide" Target="slides/slide114.xml"/><Relationship Id="rId117" Type="http://schemas.openxmlformats.org/officeDocument/2006/relationships/slide" Target="slides/slide115.xml"/><Relationship Id="rId118" Type="http://schemas.openxmlformats.org/officeDocument/2006/relationships/slide" Target="slides/slide116.xml"/><Relationship Id="rId119" Type="http://schemas.openxmlformats.org/officeDocument/2006/relationships/slide" Target="slides/slide117.xml"/><Relationship Id="rId150" Type="http://schemas.openxmlformats.org/officeDocument/2006/relationships/slide" Target="slides/slide148.xml"/><Relationship Id="rId151" Type="http://schemas.openxmlformats.org/officeDocument/2006/relationships/slide" Target="slides/slide149.xml"/><Relationship Id="rId152" Type="http://schemas.openxmlformats.org/officeDocument/2006/relationships/slide" Target="slides/slide150.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153" Type="http://schemas.openxmlformats.org/officeDocument/2006/relationships/slide" Target="slides/slide151.xml"/><Relationship Id="rId154" Type="http://schemas.openxmlformats.org/officeDocument/2006/relationships/slide" Target="slides/slide152.xml"/><Relationship Id="rId155" Type="http://schemas.openxmlformats.org/officeDocument/2006/relationships/slide" Target="slides/slide153.xml"/><Relationship Id="rId156" Type="http://schemas.openxmlformats.org/officeDocument/2006/relationships/slide" Target="slides/slide154.xml"/><Relationship Id="rId157" Type="http://schemas.openxmlformats.org/officeDocument/2006/relationships/slide" Target="slides/slide155.xml"/><Relationship Id="rId158" Type="http://schemas.openxmlformats.org/officeDocument/2006/relationships/slide" Target="slides/slide156.xml"/><Relationship Id="rId159" Type="http://schemas.openxmlformats.org/officeDocument/2006/relationships/slide" Target="slides/slide157.xml"/><Relationship Id="rId190" Type="http://schemas.openxmlformats.org/officeDocument/2006/relationships/slide" Target="slides/slide188.xml"/><Relationship Id="rId191" Type="http://schemas.openxmlformats.org/officeDocument/2006/relationships/notesMaster" Target="notesMasters/notesMaster1.xml"/><Relationship Id="rId192" Type="http://schemas.openxmlformats.org/officeDocument/2006/relationships/handoutMaster" Target="handoutMasters/handoutMaster1.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193" Type="http://schemas.openxmlformats.org/officeDocument/2006/relationships/printerSettings" Target="printerSettings/printerSettings1.bin"/><Relationship Id="rId194" Type="http://schemas.openxmlformats.org/officeDocument/2006/relationships/presProps" Target="presProps.xml"/><Relationship Id="rId195" Type="http://schemas.openxmlformats.org/officeDocument/2006/relationships/viewProps" Target="viewProps.xml"/><Relationship Id="rId196" Type="http://schemas.openxmlformats.org/officeDocument/2006/relationships/theme" Target="theme/theme1.xml"/><Relationship Id="rId197" Type="http://schemas.openxmlformats.org/officeDocument/2006/relationships/tableStyles" Target="tableStyles.xml"/><Relationship Id="rId90" Type="http://schemas.openxmlformats.org/officeDocument/2006/relationships/slide" Target="slides/slide88.xml"/><Relationship Id="rId91" Type="http://schemas.openxmlformats.org/officeDocument/2006/relationships/slide" Target="slides/slide89.xml"/><Relationship Id="rId92" Type="http://schemas.openxmlformats.org/officeDocument/2006/relationships/slide" Target="slides/slide90.xml"/><Relationship Id="rId93" Type="http://schemas.openxmlformats.org/officeDocument/2006/relationships/slide" Target="slides/slide91.xml"/><Relationship Id="rId94" Type="http://schemas.openxmlformats.org/officeDocument/2006/relationships/slide" Target="slides/slide92.xml"/><Relationship Id="rId95" Type="http://schemas.openxmlformats.org/officeDocument/2006/relationships/slide" Target="slides/slide93.xml"/><Relationship Id="rId96" Type="http://schemas.openxmlformats.org/officeDocument/2006/relationships/slide" Target="slides/slide94.xml"/><Relationship Id="rId97" Type="http://schemas.openxmlformats.org/officeDocument/2006/relationships/slide" Target="slides/slide95.xml"/><Relationship Id="rId98" Type="http://schemas.openxmlformats.org/officeDocument/2006/relationships/slide" Target="slides/slide96.xml"/><Relationship Id="rId99" Type="http://schemas.openxmlformats.org/officeDocument/2006/relationships/slide" Target="slides/slide97.xml"/><Relationship Id="rId120" Type="http://schemas.openxmlformats.org/officeDocument/2006/relationships/slide" Target="slides/slide118.xml"/><Relationship Id="rId121" Type="http://schemas.openxmlformats.org/officeDocument/2006/relationships/slide" Target="slides/slide119.xml"/><Relationship Id="rId122" Type="http://schemas.openxmlformats.org/officeDocument/2006/relationships/slide" Target="slides/slide120.xml"/><Relationship Id="rId123" Type="http://schemas.openxmlformats.org/officeDocument/2006/relationships/slide" Target="slides/slide121.xml"/><Relationship Id="rId124" Type="http://schemas.openxmlformats.org/officeDocument/2006/relationships/slide" Target="slides/slide122.xml"/><Relationship Id="rId125" Type="http://schemas.openxmlformats.org/officeDocument/2006/relationships/slide" Target="slides/slide123.xml"/><Relationship Id="rId126" Type="http://schemas.openxmlformats.org/officeDocument/2006/relationships/slide" Target="slides/slide124.xml"/><Relationship Id="rId127" Type="http://schemas.openxmlformats.org/officeDocument/2006/relationships/slide" Target="slides/slide125.xml"/><Relationship Id="rId128" Type="http://schemas.openxmlformats.org/officeDocument/2006/relationships/slide" Target="slides/slide126.xml"/><Relationship Id="rId129" Type="http://schemas.openxmlformats.org/officeDocument/2006/relationships/slide" Target="slides/slide127.xml"/><Relationship Id="rId160" Type="http://schemas.openxmlformats.org/officeDocument/2006/relationships/slide" Target="slides/slide158.xml"/><Relationship Id="rId161" Type="http://schemas.openxmlformats.org/officeDocument/2006/relationships/slide" Target="slides/slide159.xml"/><Relationship Id="rId162" Type="http://schemas.openxmlformats.org/officeDocument/2006/relationships/slide" Target="slides/slide160.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63" Type="http://schemas.openxmlformats.org/officeDocument/2006/relationships/slide" Target="slides/slide161.xml"/><Relationship Id="rId164" Type="http://schemas.openxmlformats.org/officeDocument/2006/relationships/slide" Target="slides/slide162.xml"/><Relationship Id="rId165" Type="http://schemas.openxmlformats.org/officeDocument/2006/relationships/slide" Target="slides/slide163.xml"/><Relationship Id="rId166" Type="http://schemas.openxmlformats.org/officeDocument/2006/relationships/slide" Target="slides/slide164.xml"/><Relationship Id="rId167" Type="http://schemas.openxmlformats.org/officeDocument/2006/relationships/slide" Target="slides/slide165.xml"/><Relationship Id="rId168" Type="http://schemas.openxmlformats.org/officeDocument/2006/relationships/slide" Target="slides/slide166.xml"/><Relationship Id="rId169" Type="http://schemas.openxmlformats.org/officeDocument/2006/relationships/slide" Target="slides/slide16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130" Type="http://schemas.openxmlformats.org/officeDocument/2006/relationships/slide" Target="slides/slide128.xml"/><Relationship Id="rId131" Type="http://schemas.openxmlformats.org/officeDocument/2006/relationships/slide" Target="slides/slide129.xml"/><Relationship Id="rId132" Type="http://schemas.openxmlformats.org/officeDocument/2006/relationships/slide" Target="slides/slide130.xml"/><Relationship Id="rId133" Type="http://schemas.openxmlformats.org/officeDocument/2006/relationships/slide" Target="slides/slide131.xml"/><Relationship Id="rId134" Type="http://schemas.openxmlformats.org/officeDocument/2006/relationships/slide" Target="slides/slide132.xml"/><Relationship Id="rId135" Type="http://schemas.openxmlformats.org/officeDocument/2006/relationships/slide" Target="slides/slide133.xml"/><Relationship Id="rId136" Type="http://schemas.openxmlformats.org/officeDocument/2006/relationships/slide" Target="slides/slide134.xml"/><Relationship Id="rId137" Type="http://schemas.openxmlformats.org/officeDocument/2006/relationships/slide" Target="slides/slide135.xml"/><Relationship Id="rId138" Type="http://schemas.openxmlformats.org/officeDocument/2006/relationships/slide" Target="slides/slide136.xml"/><Relationship Id="rId139" Type="http://schemas.openxmlformats.org/officeDocument/2006/relationships/slide" Target="slides/slide137.xml"/><Relationship Id="rId170" Type="http://schemas.openxmlformats.org/officeDocument/2006/relationships/slide" Target="slides/slide168.xml"/><Relationship Id="rId171" Type="http://schemas.openxmlformats.org/officeDocument/2006/relationships/slide" Target="slides/slide169.xml"/><Relationship Id="rId172" Type="http://schemas.openxmlformats.org/officeDocument/2006/relationships/slide" Target="slides/slide170.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173" Type="http://schemas.openxmlformats.org/officeDocument/2006/relationships/slide" Target="slides/slide171.xml"/><Relationship Id="rId174" Type="http://schemas.openxmlformats.org/officeDocument/2006/relationships/slide" Target="slides/slide172.xml"/><Relationship Id="rId175" Type="http://schemas.openxmlformats.org/officeDocument/2006/relationships/slide" Target="slides/slide173.xml"/><Relationship Id="rId176" Type="http://schemas.openxmlformats.org/officeDocument/2006/relationships/slide" Target="slides/slide174.xml"/><Relationship Id="rId177" Type="http://schemas.openxmlformats.org/officeDocument/2006/relationships/slide" Target="slides/slide175.xml"/><Relationship Id="rId178" Type="http://schemas.openxmlformats.org/officeDocument/2006/relationships/slide" Target="slides/slide176.xml"/><Relationship Id="rId179" Type="http://schemas.openxmlformats.org/officeDocument/2006/relationships/slide" Target="slides/slide177.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100" Type="http://schemas.openxmlformats.org/officeDocument/2006/relationships/slide" Target="slides/slide98.xml"/><Relationship Id="rId101" Type="http://schemas.openxmlformats.org/officeDocument/2006/relationships/slide" Target="slides/slide99.xml"/><Relationship Id="rId102" Type="http://schemas.openxmlformats.org/officeDocument/2006/relationships/slide" Target="slides/slide100.xml"/><Relationship Id="rId103" Type="http://schemas.openxmlformats.org/officeDocument/2006/relationships/slide" Target="slides/slide101.xml"/><Relationship Id="rId104" Type="http://schemas.openxmlformats.org/officeDocument/2006/relationships/slide" Target="slides/slide102.xml"/><Relationship Id="rId105" Type="http://schemas.openxmlformats.org/officeDocument/2006/relationships/slide" Target="slides/slide103.xml"/><Relationship Id="rId106" Type="http://schemas.openxmlformats.org/officeDocument/2006/relationships/slide" Target="slides/slide104.xml"/><Relationship Id="rId107" Type="http://schemas.openxmlformats.org/officeDocument/2006/relationships/slide" Target="slides/slide105.xml"/><Relationship Id="rId108" Type="http://schemas.openxmlformats.org/officeDocument/2006/relationships/slide" Target="slides/slide106.xml"/><Relationship Id="rId109" Type="http://schemas.openxmlformats.org/officeDocument/2006/relationships/slide" Target="slides/slide107.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40" Type="http://schemas.openxmlformats.org/officeDocument/2006/relationships/slide" Target="slides/slide138.xml"/><Relationship Id="rId141" Type="http://schemas.openxmlformats.org/officeDocument/2006/relationships/slide" Target="slides/slide139.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CFB822-6C30-4D94-BE7D-236EDE747B24}" type="doc">
      <dgm:prSet loTypeId="urn:microsoft.com/office/officeart/2005/8/layout/default" loCatId="list" qsTypeId="urn:microsoft.com/office/officeart/2005/8/quickstyle/simple1" qsCatId="simple" csTypeId="urn:microsoft.com/office/officeart/2005/8/colors/accent0_3" csCatId="mainScheme" phldr="1"/>
      <dgm:spPr/>
      <dgm:t>
        <a:bodyPr/>
        <a:lstStyle/>
        <a:p>
          <a:endParaRPr lang="es-ES"/>
        </a:p>
      </dgm:t>
    </dgm:pt>
    <dgm:pt modelId="{928E173C-EDF6-4E0A-A423-8D013F4D6434}">
      <dgm:prSet phldrT="[Texto]"/>
      <dgm:spPr/>
      <dgm:t>
        <a:bodyPr/>
        <a:lstStyle/>
        <a:p>
          <a:r>
            <a:rPr lang="es-MX" dirty="0" smtClean="0"/>
            <a:t>Contenido información resumida</a:t>
          </a:r>
          <a:endParaRPr lang="es-ES" dirty="0"/>
        </a:p>
      </dgm:t>
    </dgm:pt>
    <dgm:pt modelId="{1D359304-95ED-4E58-8461-635E1E0809B8}" type="parTrans" cxnId="{22C5B4DF-83E3-4DE6-B6FF-01544DBD2CFA}">
      <dgm:prSet/>
      <dgm:spPr/>
      <dgm:t>
        <a:bodyPr/>
        <a:lstStyle/>
        <a:p>
          <a:endParaRPr lang="es-ES"/>
        </a:p>
      </dgm:t>
    </dgm:pt>
    <dgm:pt modelId="{57098879-8909-47BB-980C-37AFECE66A72}" type="sibTrans" cxnId="{22C5B4DF-83E3-4DE6-B6FF-01544DBD2CFA}">
      <dgm:prSet/>
      <dgm:spPr/>
      <dgm:t>
        <a:bodyPr/>
        <a:lstStyle/>
        <a:p>
          <a:endParaRPr lang="es-ES"/>
        </a:p>
      </dgm:t>
    </dgm:pt>
    <dgm:pt modelId="{416F7E64-9B7D-4AEC-8759-07C913368161}">
      <dgm:prSet phldrT="[Texto]"/>
      <dgm:spPr/>
      <dgm:t>
        <a:bodyPr/>
        <a:lstStyle/>
        <a:p>
          <a:r>
            <a:rPr lang="es-MX" dirty="0" smtClean="0"/>
            <a:t>Elementos gráficos sencillos</a:t>
          </a:r>
          <a:endParaRPr lang="es-ES" dirty="0"/>
        </a:p>
      </dgm:t>
    </dgm:pt>
    <dgm:pt modelId="{7F9FA104-7797-4841-9355-D3D8EBB1ED0F}" type="parTrans" cxnId="{DDEE9A84-3FE4-4CB3-AA03-EC0B744A8B46}">
      <dgm:prSet/>
      <dgm:spPr/>
      <dgm:t>
        <a:bodyPr/>
        <a:lstStyle/>
        <a:p>
          <a:endParaRPr lang="es-ES"/>
        </a:p>
      </dgm:t>
    </dgm:pt>
    <dgm:pt modelId="{9F5F7AF7-2B0F-4CDB-92BF-42970233995A}" type="sibTrans" cxnId="{DDEE9A84-3FE4-4CB3-AA03-EC0B744A8B46}">
      <dgm:prSet/>
      <dgm:spPr/>
      <dgm:t>
        <a:bodyPr/>
        <a:lstStyle/>
        <a:p>
          <a:endParaRPr lang="es-ES"/>
        </a:p>
      </dgm:t>
    </dgm:pt>
    <dgm:pt modelId="{7474B847-E95B-4E96-94A0-EBFEC9E497FB}">
      <dgm:prSet/>
      <dgm:spPr/>
      <dgm:t>
        <a:bodyPr/>
        <a:lstStyle/>
        <a:p>
          <a:r>
            <a:rPr lang="es-MX" dirty="0" smtClean="0"/>
            <a:t>Orden de los elementos por jerarquías y hacer conexiones entre materias y temas. </a:t>
          </a:r>
          <a:endParaRPr lang="es-ES" dirty="0"/>
        </a:p>
      </dgm:t>
    </dgm:pt>
    <dgm:pt modelId="{F73E0879-653F-4924-8A0D-FEB49A0B0358}" type="parTrans" cxnId="{D8BD22F2-142B-4A68-A77A-2E027A4812E6}">
      <dgm:prSet/>
      <dgm:spPr/>
      <dgm:t>
        <a:bodyPr/>
        <a:lstStyle/>
        <a:p>
          <a:endParaRPr lang="es-ES"/>
        </a:p>
      </dgm:t>
    </dgm:pt>
    <dgm:pt modelId="{7D99AA05-FBBE-436C-AC39-4C1CF0777DF1}" type="sibTrans" cxnId="{D8BD22F2-142B-4A68-A77A-2E027A4812E6}">
      <dgm:prSet/>
      <dgm:spPr/>
      <dgm:t>
        <a:bodyPr/>
        <a:lstStyle/>
        <a:p>
          <a:endParaRPr lang="es-ES"/>
        </a:p>
      </dgm:t>
    </dgm:pt>
    <dgm:pt modelId="{302152C8-BD2D-4F73-AB65-78C39FC493EB}">
      <dgm:prSet/>
      <dgm:spPr/>
      <dgm:t>
        <a:bodyPr/>
        <a:lstStyle/>
        <a:p>
          <a:r>
            <a:rPr lang="es-MX" dirty="0" smtClean="0"/>
            <a:t>Diseño (formas y colores atractivos, estéticos) de diagrama para fácil comprensión </a:t>
          </a:r>
          <a:endParaRPr lang="es-ES" dirty="0"/>
        </a:p>
      </dgm:t>
    </dgm:pt>
    <dgm:pt modelId="{09CE5798-EE42-43A4-9CDE-243603DA50B1}" type="parTrans" cxnId="{A2636943-C490-4079-B6BF-5BEFD30C2364}">
      <dgm:prSet/>
      <dgm:spPr/>
      <dgm:t>
        <a:bodyPr/>
        <a:lstStyle/>
        <a:p>
          <a:endParaRPr lang="es-ES"/>
        </a:p>
      </dgm:t>
    </dgm:pt>
    <dgm:pt modelId="{A6F2495A-7AFF-4C74-B501-49F694C89649}" type="sibTrans" cxnId="{A2636943-C490-4079-B6BF-5BEFD30C2364}">
      <dgm:prSet/>
      <dgm:spPr/>
      <dgm:t>
        <a:bodyPr/>
        <a:lstStyle/>
        <a:p>
          <a:endParaRPr lang="es-ES"/>
        </a:p>
      </dgm:t>
    </dgm:pt>
    <dgm:pt modelId="{0837C15C-CCC8-4F15-8B36-A2F1B514DAB9}">
      <dgm:prSet/>
      <dgm:spPr/>
      <dgm:t>
        <a:bodyPr/>
        <a:lstStyle/>
        <a:p>
          <a:r>
            <a:rPr lang="es-MX" smtClean="0"/>
            <a:t>Frases relevantes </a:t>
          </a:r>
          <a:endParaRPr lang="es-MX"/>
        </a:p>
      </dgm:t>
    </dgm:pt>
    <dgm:pt modelId="{181B380A-194F-44C3-A513-90174D0B1678}" type="parTrans" cxnId="{12072DCE-3FBD-4E0A-8E40-901484BCB240}">
      <dgm:prSet/>
      <dgm:spPr/>
      <dgm:t>
        <a:bodyPr/>
        <a:lstStyle/>
        <a:p>
          <a:endParaRPr lang="es-ES"/>
        </a:p>
      </dgm:t>
    </dgm:pt>
    <dgm:pt modelId="{D93DA198-9864-425E-8053-9FFCE3BA2721}" type="sibTrans" cxnId="{12072DCE-3FBD-4E0A-8E40-901484BCB240}">
      <dgm:prSet/>
      <dgm:spPr/>
      <dgm:t>
        <a:bodyPr/>
        <a:lstStyle/>
        <a:p>
          <a:endParaRPr lang="es-ES"/>
        </a:p>
      </dgm:t>
    </dgm:pt>
    <dgm:pt modelId="{13441EF0-4902-4272-AC73-ED515E08FFED}">
      <dgm:prSet/>
      <dgm:spPr/>
      <dgm:t>
        <a:bodyPr/>
        <a:lstStyle/>
        <a:p>
          <a:r>
            <a:rPr lang="es-MX" dirty="0" smtClean="0"/>
            <a:t>Diagramas, gráficas, tablas, mapas con información relevante sintetizada </a:t>
          </a:r>
          <a:endParaRPr lang="es-MX" dirty="0"/>
        </a:p>
      </dgm:t>
    </dgm:pt>
    <dgm:pt modelId="{9467CF0E-F223-49E7-A1F0-01AD4E1F8CBA}" type="parTrans" cxnId="{4F7F78CB-5858-43B8-BC06-41914DEC7F87}">
      <dgm:prSet/>
      <dgm:spPr/>
      <dgm:t>
        <a:bodyPr/>
        <a:lstStyle/>
        <a:p>
          <a:endParaRPr lang="es-ES"/>
        </a:p>
      </dgm:t>
    </dgm:pt>
    <dgm:pt modelId="{426AF595-5CE1-4AC4-8992-09ED5F047BBE}" type="sibTrans" cxnId="{4F7F78CB-5858-43B8-BC06-41914DEC7F87}">
      <dgm:prSet/>
      <dgm:spPr/>
      <dgm:t>
        <a:bodyPr/>
        <a:lstStyle/>
        <a:p>
          <a:endParaRPr lang="es-ES"/>
        </a:p>
      </dgm:t>
    </dgm:pt>
    <dgm:pt modelId="{137B87A4-F789-4279-BA31-42832632B120}">
      <dgm:prSet/>
      <dgm:spPr/>
      <dgm:t>
        <a:bodyPr/>
        <a:lstStyle/>
        <a:p>
          <a:r>
            <a:rPr lang="es-MX" dirty="0" smtClean="0"/>
            <a:t>Atractivo, llamativo,  minimalista. Color. Tipografía </a:t>
          </a:r>
          <a:endParaRPr lang="es-MX" dirty="0"/>
        </a:p>
      </dgm:t>
    </dgm:pt>
    <dgm:pt modelId="{E3D1E2C3-F09C-42EC-8BF2-35D85FD0EB9D}" type="parTrans" cxnId="{AC367DB9-1B8C-49F3-8767-799380DEE25E}">
      <dgm:prSet/>
      <dgm:spPr/>
      <dgm:t>
        <a:bodyPr/>
        <a:lstStyle/>
        <a:p>
          <a:endParaRPr lang="es-ES"/>
        </a:p>
      </dgm:t>
    </dgm:pt>
    <dgm:pt modelId="{43C5AE4D-BCA5-4F9E-B274-07B66B92656E}" type="sibTrans" cxnId="{AC367DB9-1B8C-49F3-8767-799380DEE25E}">
      <dgm:prSet/>
      <dgm:spPr/>
      <dgm:t>
        <a:bodyPr/>
        <a:lstStyle/>
        <a:p>
          <a:endParaRPr lang="es-ES"/>
        </a:p>
      </dgm:t>
    </dgm:pt>
    <dgm:pt modelId="{BEFCE40D-FDAC-4D0C-BFFB-CE389AEFCB6C}">
      <dgm:prSet/>
      <dgm:spPr/>
      <dgm:t>
        <a:bodyPr/>
        <a:lstStyle/>
        <a:p>
          <a:r>
            <a:rPr lang="es-MX" dirty="0" smtClean="0"/>
            <a:t>Fuentes bibliográficas </a:t>
          </a:r>
          <a:endParaRPr lang="es-MX" dirty="0"/>
        </a:p>
      </dgm:t>
    </dgm:pt>
    <dgm:pt modelId="{343C1AC2-AAA6-4D65-9D28-156751C67AD7}" type="parTrans" cxnId="{81F0E1F8-AC75-4985-82A0-1374E9578B55}">
      <dgm:prSet/>
      <dgm:spPr/>
      <dgm:t>
        <a:bodyPr/>
        <a:lstStyle/>
        <a:p>
          <a:endParaRPr lang="es-ES"/>
        </a:p>
      </dgm:t>
    </dgm:pt>
    <dgm:pt modelId="{525F6892-AC5A-425B-AE2E-D77CEC236996}" type="sibTrans" cxnId="{81F0E1F8-AC75-4985-82A0-1374E9578B55}">
      <dgm:prSet/>
      <dgm:spPr/>
      <dgm:t>
        <a:bodyPr/>
        <a:lstStyle/>
        <a:p>
          <a:endParaRPr lang="es-ES"/>
        </a:p>
      </dgm:t>
    </dgm:pt>
    <dgm:pt modelId="{7438F5D7-F2CC-4BC6-9ECE-3C56DC5B6BE8}" type="pres">
      <dgm:prSet presAssocID="{67CFB822-6C30-4D94-BE7D-236EDE747B24}" presName="diagram" presStyleCnt="0">
        <dgm:presLayoutVars>
          <dgm:dir/>
          <dgm:resizeHandles val="exact"/>
        </dgm:presLayoutVars>
      </dgm:prSet>
      <dgm:spPr/>
      <dgm:t>
        <a:bodyPr/>
        <a:lstStyle/>
        <a:p>
          <a:endParaRPr lang="es-ES"/>
        </a:p>
      </dgm:t>
    </dgm:pt>
    <dgm:pt modelId="{BED7D958-77D8-4C32-9E2F-95814310F232}" type="pres">
      <dgm:prSet presAssocID="{928E173C-EDF6-4E0A-A423-8D013F4D6434}" presName="node" presStyleLbl="node1" presStyleIdx="0" presStyleCnt="8">
        <dgm:presLayoutVars>
          <dgm:bulletEnabled val="1"/>
        </dgm:presLayoutVars>
      </dgm:prSet>
      <dgm:spPr/>
      <dgm:t>
        <a:bodyPr/>
        <a:lstStyle/>
        <a:p>
          <a:endParaRPr lang="es-ES"/>
        </a:p>
      </dgm:t>
    </dgm:pt>
    <dgm:pt modelId="{B0FA099E-5602-4BE0-9597-9B0FDE1A727B}" type="pres">
      <dgm:prSet presAssocID="{57098879-8909-47BB-980C-37AFECE66A72}" presName="sibTrans" presStyleCnt="0"/>
      <dgm:spPr/>
    </dgm:pt>
    <dgm:pt modelId="{F25ED942-A6A7-45D5-9C08-962848F89F5B}" type="pres">
      <dgm:prSet presAssocID="{416F7E64-9B7D-4AEC-8759-07C913368161}" presName="node" presStyleLbl="node1" presStyleIdx="1" presStyleCnt="8">
        <dgm:presLayoutVars>
          <dgm:bulletEnabled val="1"/>
        </dgm:presLayoutVars>
      </dgm:prSet>
      <dgm:spPr/>
      <dgm:t>
        <a:bodyPr/>
        <a:lstStyle/>
        <a:p>
          <a:endParaRPr lang="es-ES"/>
        </a:p>
      </dgm:t>
    </dgm:pt>
    <dgm:pt modelId="{B9F8F6B3-73BB-467E-9C6C-882CB41B695B}" type="pres">
      <dgm:prSet presAssocID="{9F5F7AF7-2B0F-4CDB-92BF-42970233995A}" presName="sibTrans" presStyleCnt="0"/>
      <dgm:spPr/>
    </dgm:pt>
    <dgm:pt modelId="{A4F4E632-5B97-4D8D-B74D-47CA43F48E84}" type="pres">
      <dgm:prSet presAssocID="{7474B847-E95B-4E96-94A0-EBFEC9E497FB}" presName="node" presStyleLbl="node1" presStyleIdx="2" presStyleCnt="8">
        <dgm:presLayoutVars>
          <dgm:bulletEnabled val="1"/>
        </dgm:presLayoutVars>
      </dgm:prSet>
      <dgm:spPr/>
      <dgm:t>
        <a:bodyPr/>
        <a:lstStyle/>
        <a:p>
          <a:endParaRPr lang="es-ES"/>
        </a:p>
      </dgm:t>
    </dgm:pt>
    <dgm:pt modelId="{032C3548-10A0-4E5D-8F0F-B1BECAF2B924}" type="pres">
      <dgm:prSet presAssocID="{7D99AA05-FBBE-436C-AC39-4C1CF0777DF1}" presName="sibTrans" presStyleCnt="0"/>
      <dgm:spPr/>
    </dgm:pt>
    <dgm:pt modelId="{F8E983BD-3192-410F-AB1D-12584D54D8DB}" type="pres">
      <dgm:prSet presAssocID="{302152C8-BD2D-4F73-AB65-78C39FC493EB}" presName="node" presStyleLbl="node1" presStyleIdx="3" presStyleCnt="8">
        <dgm:presLayoutVars>
          <dgm:bulletEnabled val="1"/>
        </dgm:presLayoutVars>
      </dgm:prSet>
      <dgm:spPr/>
      <dgm:t>
        <a:bodyPr/>
        <a:lstStyle/>
        <a:p>
          <a:endParaRPr lang="es-ES"/>
        </a:p>
      </dgm:t>
    </dgm:pt>
    <dgm:pt modelId="{8632D847-1F27-485E-BF83-0A5BCB1FB261}" type="pres">
      <dgm:prSet presAssocID="{A6F2495A-7AFF-4C74-B501-49F694C89649}" presName="sibTrans" presStyleCnt="0"/>
      <dgm:spPr/>
    </dgm:pt>
    <dgm:pt modelId="{E70E7A5D-7893-4589-B045-CB5A974807D3}" type="pres">
      <dgm:prSet presAssocID="{0837C15C-CCC8-4F15-8B36-A2F1B514DAB9}" presName="node" presStyleLbl="node1" presStyleIdx="4" presStyleCnt="8">
        <dgm:presLayoutVars>
          <dgm:bulletEnabled val="1"/>
        </dgm:presLayoutVars>
      </dgm:prSet>
      <dgm:spPr/>
      <dgm:t>
        <a:bodyPr/>
        <a:lstStyle/>
        <a:p>
          <a:endParaRPr lang="es-ES"/>
        </a:p>
      </dgm:t>
    </dgm:pt>
    <dgm:pt modelId="{AD8A6961-1872-4363-A393-C20ABF416925}" type="pres">
      <dgm:prSet presAssocID="{D93DA198-9864-425E-8053-9FFCE3BA2721}" presName="sibTrans" presStyleCnt="0"/>
      <dgm:spPr/>
    </dgm:pt>
    <dgm:pt modelId="{C43AA0DA-1EFA-4847-9010-FC32C4C74EE0}" type="pres">
      <dgm:prSet presAssocID="{13441EF0-4902-4272-AC73-ED515E08FFED}" presName="node" presStyleLbl="node1" presStyleIdx="5" presStyleCnt="8">
        <dgm:presLayoutVars>
          <dgm:bulletEnabled val="1"/>
        </dgm:presLayoutVars>
      </dgm:prSet>
      <dgm:spPr/>
      <dgm:t>
        <a:bodyPr/>
        <a:lstStyle/>
        <a:p>
          <a:endParaRPr lang="es-ES"/>
        </a:p>
      </dgm:t>
    </dgm:pt>
    <dgm:pt modelId="{13606B89-7101-4EA0-8044-3920450081A2}" type="pres">
      <dgm:prSet presAssocID="{426AF595-5CE1-4AC4-8992-09ED5F047BBE}" presName="sibTrans" presStyleCnt="0"/>
      <dgm:spPr/>
    </dgm:pt>
    <dgm:pt modelId="{3947B904-0296-47D4-93FB-4E9834D8F187}" type="pres">
      <dgm:prSet presAssocID="{137B87A4-F789-4279-BA31-42832632B120}" presName="node" presStyleLbl="node1" presStyleIdx="6" presStyleCnt="8">
        <dgm:presLayoutVars>
          <dgm:bulletEnabled val="1"/>
        </dgm:presLayoutVars>
      </dgm:prSet>
      <dgm:spPr/>
      <dgm:t>
        <a:bodyPr/>
        <a:lstStyle/>
        <a:p>
          <a:endParaRPr lang="es-ES"/>
        </a:p>
      </dgm:t>
    </dgm:pt>
    <dgm:pt modelId="{84EDFCB1-EABF-439D-B729-5A95F34FE036}" type="pres">
      <dgm:prSet presAssocID="{43C5AE4D-BCA5-4F9E-B274-07B66B92656E}" presName="sibTrans" presStyleCnt="0"/>
      <dgm:spPr/>
    </dgm:pt>
    <dgm:pt modelId="{742FCD6C-FD2E-4EFA-9158-016727257F12}" type="pres">
      <dgm:prSet presAssocID="{BEFCE40D-FDAC-4D0C-BFFB-CE389AEFCB6C}" presName="node" presStyleLbl="node1" presStyleIdx="7" presStyleCnt="8">
        <dgm:presLayoutVars>
          <dgm:bulletEnabled val="1"/>
        </dgm:presLayoutVars>
      </dgm:prSet>
      <dgm:spPr/>
      <dgm:t>
        <a:bodyPr/>
        <a:lstStyle/>
        <a:p>
          <a:endParaRPr lang="es-ES"/>
        </a:p>
      </dgm:t>
    </dgm:pt>
  </dgm:ptLst>
  <dgm:cxnLst>
    <dgm:cxn modelId="{12072DCE-3FBD-4E0A-8E40-901484BCB240}" srcId="{67CFB822-6C30-4D94-BE7D-236EDE747B24}" destId="{0837C15C-CCC8-4F15-8B36-A2F1B514DAB9}" srcOrd="4" destOrd="0" parTransId="{181B380A-194F-44C3-A513-90174D0B1678}" sibTransId="{D93DA198-9864-425E-8053-9FFCE3BA2721}"/>
    <dgm:cxn modelId="{026961E6-861E-AF4B-AF3E-8647AC2E8A3A}" type="presOf" srcId="{13441EF0-4902-4272-AC73-ED515E08FFED}" destId="{C43AA0DA-1EFA-4847-9010-FC32C4C74EE0}" srcOrd="0" destOrd="0" presId="urn:microsoft.com/office/officeart/2005/8/layout/default"/>
    <dgm:cxn modelId="{4F7F78CB-5858-43B8-BC06-41914DEC7F87}" srcId="{67CFB822-6C30-4D94-BE7D-236EDE747B24}" destId="{13441EF0-4902-4272-AC73-ED515E08FFED}" srcOrd="5" destOrd="0" parTransId="{9467CF0E-F223-49E7-A1F0-01AD4E1F8CBA}" sibTransId="{426AF595-5CE1-4AC4-8992-09ED5F047BBE}"/>
    <dgm:cxn modelId="{CA36AC4E-FEA8-1742-B33C-60A8A8B5206A}" type="presOf" srcId="{7474B847-E95B-4E96-94A0-EBFEC9E497FB}" destId="{A4F4E632-5B97-4D8D-B74D-47CA43F48E84}" srcOrd="0" destOrd="0" presId="urn:microsoft.com/office/officeart/2005/8/layout/default"/>
    <dgm:cxn modelId="{29A745F3-B33E-F04C-87DC-00605C1BDA63}" type="presOf" srcId="{928E173C-EDF6-4E0A-A423-8D013F4D6434}" destId="{BED7D958-77D8-4C32-9E2F-95814310F232}" srcOrd="0" destOrd="0" presId="urn:microsoft.com/office/officeart/2005/8/layout/default"/>
    <dgm:cxn modelId="{499CEB91-5D3F-9144-8C51-B2EBA0446EC4}" type="presOf" srcId="{BEFCE40D-FDAC-4D0C-BFFB-CE389AEFCB6C}" destId="{742FCD6C-FD2E-4EFA-9158-016727257F12}" srcOrd="0" destOrd="0" presId="urn:microsoft.com/office/officeart/2005/8/layout/default"/>
    <dgm:cxn modelId="{D8BD22F2-142B-4A68-A77A-2E027A4812E6}" srcId="{67CFB822-6C30-4D94-BE7D-236EDE747B24}" destId="{7474B847-E95B-4E96-94A0-EBFEC9E497FB}" srcOrd="2" destOrd="0" parTransId="{F73E0879-653F-4924-8A0D-FEB49A0B0358}" sibTransId="{7D99AA05-FBBE-436C-AC39-4C1CF0777DF1}"/>
    <dgm:cxn modelId="{0CF2C793-D627-7443-8AE9-9A7C3728244C}" type="presOf" srcId="{137B87A4-F789-4279-BA31-42832632B120}" destId="{3947B904-0296-47D4-93FB-4E9834D8F187}" srcOrd="0" destOrd="0" presId="urn:microsoft.com/office/officeart/2005/8/layout/default"/>
    <dgm:cxn modelId="{AC367DB9-1B8C-49F3-8767-799380DEE25E}" srcId="{67CFB822-6C30-4D94-BE7D-236EDE747B24}" destId="{137B87A4-F789-4279-BA31-42832632B120}" srcOrd="6" destOrd="0" parTransId="{E3D1E2C3-F09C-42EC-8BF2-35D85FD0EB9D}" sibTransId="{43C5AE4D-BCA5-4F9E-B274-07B66B92656E}"/>
    <dgm:cxn modelId="{5743382F-F7B7-8E44-B563-C482639789F3}" type="presOf" srcId="{416F7E64-9B7D-4AEC-8759-07C913368161}" destId="{F25ED942-A6A7-45D5-9C08-962848F89F5B}" srcOrd="0" destOrd="0" presId="urn:microsoft.com/office/officeart/2005/8/layout/default"/>
    <dgm:cxn modelId="{BF07074C-51A4-7442-85D3-F282B9E9D90F}" type="presOf" srcId="{67CFB822-6C30-4D94-BE7D-236EDE747B24}" destId="{7438F5D7-F2CC-4BC6-9ECE-3C56DC5B6BE8}" srcOrd="0" destOrd="0" presId="urn:microsoft.com/office/officeart/2005/8/layout/default"/>
    <dgm:cxn modelId="{81F0E1F8-AC75-4985-82A0-1374E9578B55}" srcId="{67CFB822-6C30-4D94-BE7D-236EDE747B24}" destId="{BEFCE40D-FDAC-4D0C-BFFB-CE389AEFCB6C}" srcOrd="7" destOrd="0" parTransId="{343C1AC2-AAA6-4D65-9D28-156751C67AD7}" sibTransId="{525F6892-AC5A-425B-AE2E-D77CEC236996}"/>
    <dgm:cxn modelId="{A2636943-C490-4079-B6BF-5BEFD30C2364}" srcId="{67CFB822-6C30-4D94-BE7D-236EDE747B24}" destId="{302152C8-BD2D-4F73-AB65-78C39FC493EB}" srcOrd="3" destOrd="0" parTransId="{09CE5798-EE42-43A4-9CDE-243603DA50B1}" sibTransId="{A6F2495A-7AFF-4C74-B501-49F694C89649}"/>
    <dgm:cxn modelId="{22C5B4DF-83E3-4DE6-B6FF-01544DBD2CFA}" srcId="{67CFB822-6C30-4D94-BE7D-236EDE747B24}" destId="{928E173C-EDF6-4E0A-A423-8D013F4D6434}" srcOrd="0" destOrd="0" parTransId="{1D359304-95ED-4E58-8461-635E1E0809B8}" sibTransId="{57098879-8909-47BB-980C-37AFECE66A72}"/>
    <dgm:cxn modelId="{8DF9CC69-7A40-8941-8E64-8A94055AE675}" type="presOf" srcId="{302152C8-BD2D-4F73-AB65-78C39FC493EB}" destId="{F8E983BD-3192-410F-AB1D-12584D54D8DB}" srcOrd="0" destOrd="0" presId="urn:microsoft.com/office/officeart/2005/8/layout/default"/>
    <dgm:cxn modelId="{B830D9A2-7CFA-A743-93F6-EDAEB03406E7}" type="presOf" srcId="{0837C15C-CCC8-4F15-8B36-A2F1B514DAB9}" destId="{E70E7A5D-7893-4589-B045-CB5A974807D3}" srcOrd="0" destOrd="0" presId="urn:microsoft.com/office/officeart/2005/8/layout/default"/>
    <dgm:cxn modelId="{DDEE9A84-3FE4-4CB3-AA03-EC0B744A8B46}" srcId="{67CFB822-6C30-4D94-BE7D-236EDE747B24}" destId="{416F7E64-9B7D-4AEC-8759-07C913368161}" srcOrd="1" destOrd="0" parTransId="{7F9FA104-7797-4841-9355-D3D8EBB1ED0F}" sibTransId="{9F5F7AF7-2B0F-4CDB-92BF-42970233995A}"/>
    <dgm:cxn modelId="{400FA431-D51A-3F44-850D-F2EA5368A977}" type="presParOf" srcId="{7438F5D7-F2CC-4BC6-9ECE-3C56DC5B6BE8}" destId="{BED7D958-77D8-4C32-9E2F-95814310F232}" srcOrd="0" destOrd="0" presId="urn:microsoft.com/office/officeart/2005/8/layout/default"/>
    <dgm:cxn modelId="{BCBBB62F-172B-2E42-A8A9-BAABD23700E8}" type="presParOf" srcId="{7438F5D7-F2CC-4BC6-9ECE-3C56DC5B6BE8}" destId="{B0FA099E-5602-4BE0-9597-9B0FDE1A727B}" srcOrd="1" destOrd="0" presId="urn:microsoft.com/office/officeart/2005/8/layout/default"/>
    <dgm:cxn modelId="{EDDF53F6-7564-9D49-880B-C22B013E78C9}" type="presParOf" srcId="{7438F5D7-F2CC-4BC6-9ECE-3C56DC5B6BE8}" destId="{F25ED942-A6A7-45D5-9C08-962848F89F5B}" srcOrd="2" destOrd="0" presId="urn:microsoft.com/office/officeart/2005/8/layout/default"/>
    <dgm:cxn modelId="{631F1C4F-90FA-F34A-A3C5-4A53CF766480}" type="presParOf" srcId="{7438F5D7-F2CC-4BC6-9ECE-3C56DC5B6BE8}" destId="{B9F8F6B3-73BB-467E-9C6C-882CB41B695B}" srcOrd="3" destOrd="0" presId="urn:microsoft.com/office/officeart/2005/8/layout/default"/>
    <dgm:cxn modelId="{2ABBED6F-9B98-574E-AE9A-187B66CC4DE4}" type="presParOf" srcId="{7438F5D7-F2CC-4BC6-9ECE-3C56DC5B6BE8}" destId="{A4F4E632-5B97-4D8D-B74D-47CA43F48E84}" srcOrd="4" destOrd="0" presId="urn:microsoft.com/office/officeart/2005/8/layout/default"/>
    <dgm:cxn modelId="{1024F2E1-D142-F740-8FED-399E3DBEEE0D}" type="presParOf" srcId="{7438F5D7-F2CC-4BC6-9ECE-3C56DC5B6BE8}" destId="{032C3548-10A0-4E5D-8F0F-B1BECAF2B924}" srcOrd="5" destOrd="0" presId="urn:microsoft.com/office/officeart/2005/8/layout/default"/>
    <dgm:cxn modelId="{CC133890-D81E-0446-A8DC-1C160FA05BDE}" type="presParOf" srcId="{7438F5D7-F2CC-4BC6-9ECE-3C56DC5B6BE8}" destId="{F8E983BD-3192-410F-AB1D-12584D54D8DB}" srcOrd="6" destOrd="0" presId="urn:microsoft.com/office/officeart/2005/8/layout/default"/>
    <dgm:cxn modelId="{87953FD0-A3BC-BE46-AC2D-3D8E9725E03C}" type="presParOf" srcId="{7438F5D7-F2CC-4BC6-9ECE-3C56DC5B6BE8}" destId="{8632D847-1F27-485E-BF83-0A5BCB1FB261}" srcOrd="7" destOrd="0" presId="urn:microsoft.com/office/officeart/2005/8/layout/default"/>
    <dgm:cxn modelId="{219FAEC1-9593-D140-8817-E668E4AA6B46}" type="presParOf" srcId="{7438F5D7-F2CC-4BC6-9ECE-3C56DC5B6BE8}" destId="{E70E7A5D-7893-4589-B045-CB5A974807D3}" srcOrd="8" destOrd="0" presId="urn:microsoft.com/office/officeart/2005/8/layout/default"/>
    <dgm:cxn modelId="{327281CD-BF60-A54A-AAFB-5679843C62AB}" type="presParOf" srcId="{7438F5D7-F2CC-4BC6-9ECE-3C56DC5B6BE8}" destId="{AD8A6961-1872-4363-A393-C20ABF416925}" srcOrd="9" destOrd="0" presId="urn:microsoft.com/office/officeart/2005/8/layout/default"/>
    <dgm:cxn modelId="{AB8960B5-C6E1-944D-A9FC-78283764A4C6}" type="presParOf" srcId="{7438F5D7-F2CC-4BC6-9ECE-3C56DC5B6BE8}" destId="{C43AA0DA-1EFA-4847-9010-FC32C4C74EE0}" srcOrd="10" destOrd="0" presId="urn:microsoft.com/office/officeart/2005/8/layout/default"/>
    <dgm:cxn modelId="{CA6AEAA0-0D8F-3643-9D9F-BE329984F18B}" type="presParOf" srcId="{7438F5D7-F2CC-4BC6-9ECE-3C56DC5B6BE8}" destId="{13606B89-7101-4EA0-8044-3920450081A2}" srcOrd="11" destOrd="0" presId="urn:microsoft.com/office/officeart/2005/8/layout/default"/>
    <dgm:cxn modelId="{DA732696-0C22-0A4A-B77F-94C221E8021A}" type="presParOf" srcId="{7438F5D7-F2CC-4BC6-9ECE-3C56DC5B6BE8}" destId="{3947B904-0296-47D4-93FB-4E9834D8F187}" srcOrd="12" destOrd="0" presId="urn:microsoft.com/office/officeart/2005/8/layout/default"/>
    <dgm:cxn modelId="{31918E3A-41E1-C44B-AAB4-4ADCE44A1DE0}" type="presParOf" srcId="{7438F5D7-F2CC-4BC6-9ECE-3C56DC5B6BE8}" destId="{84EDFCB1-EABF-439D-B729-5A95F34FE036}" srcOrd="13" destOrd="0" presId="urn:microsoft.com/office/officeart/2005/8/layout/default"/>
    <dgm:cxn modelId="{4D083558-FD88-2B41-9A24-37FB956E9EF8}" type="presParOf" srcId="{7438F5D7-F2CC-4BC6-9ECE-3C56DC5B6BE8}" destId="{742FCD6C-FD2E-4EFA-9158-016727257F12}"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64.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65.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66.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67.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68.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69.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70.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7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72.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76.emf"/><Relationship Id="rId2" Type="http://schemas.openxmlformats.org/officeDocument/2006/relationships/image" Target="../media/image17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7.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80.emf"/><Relationship Id="rId2" Type="http://schemas.openxmlformats.org/officeDocument/2006/relationships/image" Target="../media/image18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82.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83.png"/></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84.png"/></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85.png"/><Relationship Id="rId2" Type="http://schemas.openxmlformats.org/officeDocument/2006/relationships/image" Target="../media/image186.png"/><Relationship Id="rId3" Type="http://schemas.openxmlformats.org/officeDocument/2006/relationships/image" Target="../media/image187.png"/></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88.png"/></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89.png"/></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90.png"/></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9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5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60.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61.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62.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6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a:defRPr sz="1200">
                <a:latin typeface="Calibri" charset="0"/>
                <a:ea typeface="MS PGothic" charset="0"/>
                <a:cs typeface="MS PGothic" charset="0"/>
              </a:defRPr>
            </a:lvl1pPr>
          </a:lstStyle>
          <a:p>
            <a:pPr>
              <a:defRPr/>
            </a:pPr>
            <a:endParaRPr lang="es-ES"/>
          </a:p>
        </p:txBody>
      </p:sp>
      <p:sp>
        <p:nvSpPr>
          <p:cNvPr id="3" name="Date Placeholder 2"/>
          <p:cNvSpPr>
            <a:spLocks noGrp="1"/>
          </p:cNvSpPr>
          <p:nvPr>
            <p:ph type="dt" sz="quarter"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996AEBFC-2235-4E4B-8869-91F7F34F7D39}" type="datetimeFigureOut">
              <a:rPr lang="en-US"/>
              <a:pPr>
                <a:defRPr/>
              </a:pPr>
              <a:t>16/08/18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a:defRPr sz="1200">
                <a:latin typeface="Calibri" charset="0"/>
                <a:ea typeface="MS PGothic" charset="0"/>
                <a:cs typeface="MS PGothic" charset="0"/>
              </a:defRPr>
            </a:lvl1pPr>
          </a:lstStyle>
          <a:p>
            <a:pPr>
              <a:defRPr/>
            </a:pPr>
            <a:endParaRPr lang="es-E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EF7E0BF5-026D-9D49-8721-B60B42810105}" type="slidenum">
              <a:rPr lang="en-US"/>
              <a:pPr>
                <a:defRPr/>
              </a:pPr>
              <a:t>‹Nr.›</a:t>
            </a:fld>
            <a:endParaRPr lang="en-US"/>
          </a:p>
        </p:txBody>
      </p:sp>
    </p:spTree>
    <p:extLst>
      <p:ext uri="{BB962C8B-B14F-4D97-AF65-F5344CB8AC3E}">
        <p14:creationId xmlns:p14="http://schemas.microsoft.com/office/powerpoint/2010/main" val="21866980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charset="0"/>
                <a:ea typeface="MS PGothic" charset="0"/>
                <a:cs typeface="MS PGothic" charset="0"/>
              </a:defRPr>
            </a:lvl1pPr>
          </a:lstStyle>
          <a:p>
            <a:pPr>
              <a:defRPr/>
            </a:pPr>
            <a:endParaRPr lang="es-E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933151F8-1F2C-AF4C-9486-AC3191F62BE9}" type="datetimeFigureOut">
              <a:rPr lang="en-US"/>
              <a:pPr>
                <a:defRPr/>
              </a:pPr>
              <a:t>16/08/18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bodyPr>
          <a:lstStyle/>
          <a:p>
            <a:pPr lvl="0"/>
            <a:r>
              <a:rPr lang="es-ES_tradnl" noProof="0"/>
              <a:t>Click to edit Master text styles</a:t>
            </a:r>
          </a:p>
          <a:p>
            <a:pPr lvl="1"/>
            <a:r>
              <a:rPr lang="es-ES_tradnl" noProof="0"/>
              <a:t>Second level</a:t>
            </a:r>
          </a:p>
          <a:p>
            <a:pPr lvl="2"/>
            <a:r>
              <a:rPr lang="es-ES_tradnl" noProof="0"/>
              <a:t>Third level</a:t>
            </a:r>
          </a:p>
          <a:p>
            <a:pPr lvl="3"/>
            <a:r>
              <a:rPr lang="es-ES_tradnl" noProof="0"/>
              <a:t>Fourth level</a:t>
            </a:r>
          </a:p>
          <a:p>
            <a:pPr lvl="4"/>
            <a:r>
              <a:rPr lang="es-ES_tradnl" noProof="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charset="0"/>
                <a:ea typeface="MS PGothic" charset="0"/>
                <a:cs typeface="MS PGothic" charset="0"/>
              </a:defRPr>
            </a:lvl1pPr>
          </a:lstStyle>
          <a:p>
            <a:pPr>
              <a:defRPr/>
            </a:pPr>
            <a:endParaRPr lang="es-E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FE155C86-5588-284E-9B43-ABBE3A9774DB}" type="slidenum">
              <a:rPr lang="en-US"/>
              <a:pPr>
                <a:defRPr/>
              </a:pPr>
              <a:t>‹Nr.›</a:t>
            </a:fld>
            <a:endParaRPr lang="en-US"/>
          </a:p>
        </p:txBody>
      </p:sp>
    </p:spTree>
    <p:extLst>
      <p:ext uri="{BB962C8B-B14F-4D97-AF65-F5344CB8AC3E}">
        <p14:creationId xmlns:p14="http://schemas.microsoft.com/office/powerpoint/2010/main" val="3872040990"/>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2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4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6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8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35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s-ES">
              <a:latin typeface="Calibri" charset="0"/>
              <a:ea typeface="MS PGothic" charset="0"/>
            </a:endParaRPr>
          </a:p>
        </p:txBody>
      </p:sp>
      <p:sp>
        <p:nvSpPr>
          <p:cNvPr id="235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fld id="{0FC92E69-7E54-984E-AC7A-84B1D5145078}" type="slidenum">
              <a:rPr lang="en-US" sz="1200"/>
              <a:pPr/>
              <a:t>9</a:t>
            </a:fld>
            <a:endParaRPr lang="en-US" sz="1200"/>
          </a:p>
        </p:txBody>
      </p:sp>
    </p:spTree>
    <p:extLst>
      <p:ext uri="{BB962C8B-B14F-4D97-AF65-F5344CB8AC3E}">
        <p14:creationId xmlns:p14="http://schemas.microsoft.com/office/powerpoint/2010/main" val="39036644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PORTADA_LASALLE_MX_2014">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84910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lvl1pPr>
              <a:defRPr/>
            </a:lvl1pPr>
          </a:lstStyle>
          <a:p>
            <a:pPr>
              <a:defRPr/>
            </a:pPr>
            <a:fld id="{1AD32856-48B8-D046-822A-372E599A7143}" type="datetimeFigureOut">
              <a:rPr lang="es-ES"/>
              <a:pPr>
                <a:defRPr/>
              </a:pPr>
              <a:t>16/08/18</a:t>
            </a:fld>
            <a:endParaRPr lang="es-ES"/>
          </a:p>
        </p:txBody>
      </p:sp>
      <p:sp>
        <p:nvSpPr>
          <p:cNvPr id="5" name="Marcador de pie de página 4"/>
          <p:cNvSpPr>
            <a:spLocks noGrp="1"/>
          </p:cNvSpPr>
          <p:nvPr>
            <p:ph type="ftr" sz="quarter" idx="11"/>
          </p:nvPr>
        </p:nvSpPr>
        <p:spPr/>
        <p:txBody>
          <a:bodyPr/>
          <a:lstStyle>
            <a:lvl1pPr>
              <a:defRPr/>
            </a:lvl1pPr>
          </a:lstStyle>
          <a:p>
            <a:pPr>
              <a:defRPr/>
            </a:pPr>
            <a:endParaRPr lang="es-ES"/>
          </a:p>
        </p:txBody>
      </p:sp>
      <p:sp>
        <p:nvSpPr>
          <p:cNvPr id="6" name="Marcador de número de diapositiva 5"/>
          <p:cNvSpPr>
            <a:spLocks noGrp="1"/>
          </p:cNvSpPr>
          <p:nvPr>
            <p:ph type="sldNum" sz="quarter" idx="12"/>
          </p:nvPr>
        </p:nvSpPr>
        <p:spPr/>
        <p:txBody>
          <a:bodyPr/>
          <a:lstStyle>
            <a:lvl1pPr>
              <a:defRPr/>
            </a:lvl1pPr>
          </a:lstStyle>
          <a:p>
            <a:pPr>
              <a:defRPr/>
            </a:pPr>
            <a:fld id="{5E87AFBC-EB86-FB43-914A-C28441DEA838}" type="slidenum">
              <a:rPr lang="es-ES"/>
              <a:pPr>
                <a:defRPr/>
              </a:pPr>
              <a:t>‹Nr.›</a:t>
            </a:fld>
            <a:endParaRPr lang="es-ES"/>
          </a:p>
        </p:txBody>
      </p:sp>
    </p:spTree>
    <p:extLst>
      <p:ext uri="{BB962C8B-B14F-4D97-AF65-F5344CB8AC3E}">
        <p14:creationId xmlns:p14="http://schemas.microsoft.com/office/powerpoint/2010/main" val="1131985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fecha 3"/>
          <p:cNvSpPr>
            <a:spLocks noGrp="1"/>
          </p:cNvSpPr>
          <p:nvPr>
            <p:ph type="dt" sz="half" idx="10"/>
          </p:nvPr>
        </p:nvSpPr>
        <p:spPr/>
        <p:txBody>
          <a:bodyPr/>
          <a:lstStyle>
            <a:lvl1pPr>
              <a:defRPr/>
            </a:lvl1pPr>
          </a:lstStyle>
          <a:p>
            <a:pPr>
              <a:defRPr/>
            </a:pPr>
            <a:fld id="{B5349743-3989-1B45-A609-C686FC6D7E9E}" type="datetimeFigureOut">
              <a:rPr lang="es-ES"/>
              <a:pPr>
                <a:defRPr/>
              </a:pPr>
              <a:t>16/08/18</a:t>
            </a:fld>
            <a:endParaRPr lang="es-ES"/>
          </a:p>
        </p:txBody>
      </p:sp>
      <p:sp>
        <p:nvSpPr>
          <p:cNvPr id="6" name="Marcador de pie de página 4"/>
          <p:cNvSpPr>
            <a:spLocks noGrp="1"/>
          </p:cNvSpPr>
          <p:nvPr>
            <p:ph type="ftr" sz="quarter" idx="11"/>
          </p:nvPr>
        </p:nvSpPr>
        <p:spPr/>
        <p:txBody>
          <a:bodyPr/>
          <a:lstStyle>
            <a:lvl1pPr>
              <a:defRPr/>
            </a:lvl1pPr>
          </a:lstStyle>
          <a:p>
            <a:pPr>
              <a:defRPr/>
            </a:pPr>
            <a:endParaRPr lang="es-ES"/>
          </a:p>
        </p:txBody>
      </p:sp>
      <p:sp>
        <p:nvSpPr>
          <p:cNvPr id="7" name="Marcador de número de diapositiva 5"/>
          <p:cNvSpPr>
            <a:spLocks noGrp="1"/>
          </p:cNvSpPr>
          <p:nvPr>
            <p:ph type="sldNum" sz="quarter" idx="12"/>
          </p:nvPr>
        </p:nvSpPr>
        <p:spPr/>
        <p:txBody>
          <a:bodyPr/>
          <a:lstStyle>
            <a:lvl1pPr>
              <a:defRPr/>
            </a:lvl1pPr>
          </a:lstStyle>
          <a:p>
            <a:pPr>
              <a:defRPr/>
            </a:pPr>
            <a:fld id="{4D0F2977-899A-B84D-B5F5-E63927580992}" type="slidenum">
              <a:rPr lang="es-ES"/>
              <a:pPr>
                <a:defRPr/>
              </a:pPr>
              <a:t>‹Nr.›</a:t>
            </a:fld>
            <a:endParaRPr lang="es-ES"/>
          </a:p>
        </p:txBody>
      </p:sp>
    </p:spTree>
    <p:extLst>
      <p:ext uri="{BB962C8B-B14F-4D97-AF65-F5344CB8AC3E}">
        <p14:creationId xmlns:p14="http://schemas.microsoft.com/office/powerpoint/2010/main" val="1704356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Marcador de fecha 3"/>
          <p:cNvSpPr>
            <a:spLocks noGrp="1"/>
          </p:cNvSpPr>
          <p:nvPr>
            <p:ph type="dt" sz="half" idx="10"/>
          </p:nvPr>
        </p:nvSpPr>
        <p:spPr/>
        <p:txBody>
          <a:bodyPr/>
          <a:lstStyle>
            <a:lvl1pPr>
              <a:defRPr/>
            </a:lvl1pPr>
          </a:lstStyle>
          <a:p>
            <a:pPr>
              <a:defRPr/>
            </a:pPr>
            <a:fld id="{605FBEC9-CF9B-9B4F-8BFA-043E557F9E46}" type="datetimeFigureOut">
              <a:rPr lang="es-ES"/>
              <a:pPr>
                <a:defRPr/>
              </a:pPr>
              <a:t>16/08/18</a:t>
            </a:fld>
            <a:endParaRPr lang="es-ES"/>
          </a:p>
        </p:txBody>
      </p:sp>
      <p:sp>
        <p:nvSpPr>
          <p:cNvPr id="8" name="Marcador de pie de página 4"/>
          <p:cNvSpPr>
            <a:spLocks noGrp="1"/>
          </p:cNvSpPr>
          <p:nvPr>
            <p:ph type="ftr" sz="quarter" idx="11"/>
          </p:nvPr>
        </p:nvSpPr>
        <p:spPr/>
        <p:txBody>
          <a:bodyPr/>
          <a:lstStyle>
            <a:lvl1pPr>
              <a:defRPr/>
            </a:lvl1pPr>
          </a:lstStyle>
          <a:p>
            <a:pPr>
              <a:defRPr/>
            </a:pPr>
            <a:endParaRPr lang="es-ES"/>
          </a:p>
        </p:txBody>
      </p:sp>
      <p:sp>
        <p:nvSpPr>
          <p:cNvPr id="9" name="Marcador de número de diapositiva 5"/>
          <p:cNvSpPr>
            <a:spLocks noGrp="1"/>
          </p:cNvSpPr>
          <p:nvPr>
            <p:ph type="sldNum" sz="quarter" idx="12"/>
          </p:nvPr>
        </p:nvSpPr>
        <p:spPr/>
        <p:txBody>
          <a:bodyPr/>
          <a:lstStyle>
            <a:lvl1pPr>
              <a:defRPr/>
            </a:lvl1pPr>
          </a:lstStyle>
          <a:p>
            <a:pPr>
              <a:defRPr/>
            </a:pPr>
            <a:fld id="{7EC64C27-2136-044E-84B3-2CF457B6FD78}" type="slidenum">
              <a:rPr lang="es-ES"/>
              <a:pPr>
                <a:defRPr/>
              </a:pPr>
              <a:t>‹Nr.›</a:t>
            </a:fld>
            <a:endParaRPr lang="es-ES"/>
          </a:p>
        </p:txBody>
      </p:sp>
    </p:spTree>
    <p:extLst>
      <p:ext uri="{BB962C8B-B14F-4D97-AF65-F5344CB8AC3E}">
        <p14:creationId xmlns:p14="http://schemas.microsoft.com/office/powerpoint/2010/main" val="21827990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fecha 3"/>
          <p:cNvSpPr>
            <a:spLocks noGrp="1"/>
          </p:cNvSpPr>
          <p:nvPr>
            <p:ph type="dt" sz="half" idx="10"/>
          </p:nvPr>
        </p:nvSpPr>
        <p:spPr/>
        <p:txBody>
          <a:bodyPr/>
          <a:lstStyle>
            <a:lvl1pPr>
              <a:defRPr/>
            </a:lvl1pPr>
          </a:lstStyle>
          <a:p>
            <a:pPr>
              <a:defRPr/>
            </a:pPr>
            <a:fld id="{390978DE-2F5E-B24B-9DD4-CE2BA4867863}" type="datetimeFigureOut">
              <a:rPr lang="es-ES"/>
              <a:pPr>
                <a:defRPr/>
              </a:pPr>
              <a:t>16/08/18</a:t>
            </a:fld>
            <a:endParaRPr lang="es-ES"/>
          </a:p>
        </p:txBody>
      </p:sp>
      <p:sp>
        <p:nvSpPr>
          <p:cNvPr id="4" name="Marcador de pie de página 4"/>
          <p:cNvSpPr>
            <a:spLocks noGrp="1"/>
          </p:cNvSpPr>
          <p:nvPr>
            <p:ph type="ftr" sz="quarter" idx="11"/>
          </p:nvPr>
        </p:nvSpPr>
        <p:spPr/>
        <p:txBody>
          <a:bodyPr/>
          <a:lstStyle>
            <a:lvl1pPr>
              <a:defRPr/>
            </a:lvl1pPr>
          </a:lstStyle>
          <a:p>
            <a:pPr>
              <a:defRPr/>
            </a:pPr>
            <a:endParaRPr lang="es-ES"/>
          </a:p>
        </p:txBody>
      </p:sp>
      <p:sp>
        <p:nvSpPr>
          <p:cNvPr id="5" name="Marcador de número de diapositiva 5"/>
          <p:cNvSpPr>
            <a:spLocks noGrp="1"/>
          </p:cNvSpPr>
          <p:nvPr>
            <p:ph type="sldNum" sz="quarter" idx="12"/>
          </p:nvPr>
        </p:nvSpPr>
        <p:spPr/>
        <p:txBody>
          <a:bodyPr/>
          <a:lstStyle>
            <a:lvl1pPr>
              <a:defRPr/>
            </a:lvl1pPr>
          </a:lstStyle>
          <a:p>
            <a:pPr>
              <a:defRPr/>
            </a:pPr>
            <a:fld id="{F04EEE29-DD7F-7A46-88C5-E02A8FCC4820}" type="slidenum">
              <a:rPr lang="es-ES"/>
              <a:pPr>
                <a:defRPr/>
              </a:pPr>
              <a:t>‹Nr.›</a:t>
            </a:fld>
            <a:endParaRPr lang="es-ES"/>
          </a:p>
        </p:txBody>
      </p:sp>
    </p:spTree>
    <p:extLst>
      <p:ext uri="{BB962C8B-B14F-4D97-AF65-F5344CB8AC3E}">
        <p14:creationId xmlns:p14="http://schemas.microsoft.com/office/powerpoint/2010/main" val="17296126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3"/>
          <p:cNvSpPr>
            <a:spLocks noGrp="1"/>
          </p:cNvSpPr>
          <p:nvPr>
            <p:ph type="dt" sz="half" idx="10"/>
          </p:nvPr>
        </p:nvSpPr>
        <p:spPr/>
        <p:txBody>
          <a:bodyPr/>
          <a:lstStyle>
            <a:lvl1pPr>
              <a:defRPr/>
            </a:lvl1pPr>
          </a:lstStyle>
          <a:p>
            <a:pPr>
              <a:defRPr/>
            </a:pPr>
            <a:fld id="{483CC2A4-0851-E747-8EF8-043FD73BBF9C}" type="datetimeFigureOut">
              <a:rPr lang="es-ES"/>
              <a:pPr>
                <a:defRPr/>
              </a:pPr>
              <a:t>16/08/18</a:t>
            </a:fld>
            <a:endParaRPr lang="es-ES"/>
          </a:p>
        </p:txBody>
      </p:sp>
      <p:sp>
        <p:nvSpPr>
          <p:cNvPr id="3" name="Marcador de pie de página 4"/>
          <p:cNvSpPr>
            <a:spLocks noGrp="1"/>
          </p:cNvSpPr>
          <p:nvPr>
            <p:ph type="ftr" sz="quarter" idx="11"/>
          </p:nvPr>
        </p:nvSpPr>
        <p:spPr/>
        <p:txBody>
          <a:bodyPr/>
          <a:lstStyle>
            <a:lvl1pPr>
              <a:defRPr/>
            </a:lvl1pPr>
          </a:lstStyle>
          <a:p>
            <a:pPr>
              <a:defRPr/>
            </a:pPr>
            <a:endParaRPr lang="es-ES"/>
          </a:p>
        </p:txBody>
      </p:sp>
      <p:sp>
        <p:nvSpPr>
          <p:cNvPr id="4" name="Marcador de número de diapositiva 5"/>
          <p:cNvSpPr>
            <a:spLocks noGrp="1"/>
          </p:cNvSpPr>
          <p:nvPr>
            <p:ph type="sldNum" sz="quarter" idx="12"/>
          </p:nvPr>
        </p:nvSpPr>
        <p:spPr/>
        <p:txBody>
          <a:bodyPr/>
          <a:lstStyle>
            <a:lvl1pPr>
              <a:defRPr/>
            </a:lvl1pPr>
          </a:lstStyle>
          <a:p>
            <a:pPr>
              <a:defRPr/>
            </a:pPr>
            <a:fld id="{37E1FA94-DF81-0644-8C82-7FCE1C37D0A1}" type="slidenum">
              <a:rPr lang="es-ES"/>
              <a:pPr>
                <a:defRPr/>
              </a:pPr>
              <a:t>‹Nr.›</a:t>
            </a:fld>
            <a:endParaRPr lang="es-ES"/>
          </a:p>
        </p:txBody>
      </p:sp>
    </p:spTree>
    <p:extLst>
      <p:ext uri="{BB962C8B-B14F-4D97-AF65-F5344CB8AC3E}">
        <p14:creationId xmlns:p14="http://schemas.microsoft.com/office/powerpoint/2010/main" val="27344456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3"/>
          <p:cNvSpPr>
            <a:spLocks noGrp="1"/>
          </p:cNvSpPr>
          <p:nvPr>
            <p:ph type="dt" sz="half" idx="10"/>
          </p:nvPr>
        </p:nvSpPr>
        <p:spPr/>
        <p:txBody>
          <a:bodyPr/>
          <a:lstStyle>
            <a:lvl1pPr>
              <a:defRPr/>
            </a:lvl1pPr>
          </a:lstStyle>
          <a:p>
            <a:pPr>
              <a:defRPr/>
            </a:pPr>
            <a:fld id="{8F3D478B-CF07-4F44-BD91-E15C5DE18082}" type="datetimeFigureOut">
              <a:rPr lang="es-ES"/>
              <a:pPr>
                <a:defRPr/>
              </a:pPr>
              <a:t>16/08/18</a:t>
            </a:fld>
            <a:endParaRPr lang="es-ES"/>
          </a:p>
        </p:txBody>
      </p:sp>
      <p:sp>
        <p:nvSpPr>
          <p:cNvPr id="6" name="Marcador de pie de página 4"/>
          <p:cNvSpPr>
            <a:spLocks noGrp="1"/>
          </p:cNvSpPr>
          <p:nvPr>
            <p:ph type="ftr" sz="quarter" idx="11"/>
          </p:nvPr>
        </p:nvSpPr>
        <p:spPr/>
        <p:txBody>
          <a:bodyPr/>
          <a:lstStyle>
            <a:lvl1pPr>
              <a:defRPr/>
            </a:lvl1pPr>
          </a:lstStyle>
          <a:p>
            <a:pPr>
              <a:defRPr/>
            </a:pPr>
            <a:endParaRPr lang="es-ES"/>
          </a:p>
        </p:txBody>
      </p:sp>
      <p:sp>
        <p:nvSpPr>
          <p:cNvPr id="7" name="Marcador de número de diapositiva 5"/>
          <p:cNvSpPr>
            <a:spLocks noGrp="1"/>
          </p:cNvSpPr>
          <p:nvPr>
            <p:ph type="sldNum" sz="quarter" idx="12"/>
          </p:nvPr>
        </p:nvSpPr>
        <p:spPr/>
        <p:txBody>
          <a:bodyPr/>
          <a:lstStyle>
            <a:lvl1pPr>
              <a:defRPr/>
            </a:lvl1pPr>
          </a:lstStyle>
          <a:p>
            <a:pPr>
              <a:defRPr/>
            </a:pPr>
            <a:fld id="{6D234D8F-5EB3-A14E-BEE6-7E59C8CA6E1C}" type="slidenum">
              <a:rPr lang="es-ES"/>
              <a:pPr>
                <a:defRPr/>
              </a:pPr>
              <a:t>‹Nr.›</a:t>
            </a:fld>
            <a:endParaRPr lang="es-ES"/>
          </a:p>
        </p:txBody>
      </p:sp>
    </p:spTree>
    <p:extLst>
      <p:ext uri="{BB962C8B-B14F-4D97-AF65-F5344CB8AC3E}">
        <p14:creationId xmlns:p14="http://schemas.microsoft.com/office/powerpoint/2010/main" val="8500158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3"/>
          <p:cNvSpPr>
            <a:spLocks noGrp="1"/>
          </p:cNvSpPr>
          <p:nvPr>
            <p:ph type="dt" sz="half" idx="10"/>
          </p:nvPr>
        </p:nvSpPr>
        <p:spPr/>
        <p:txBody>
          <a:bodyPr/>
          <a:lstStyle>
            <a:lvl1pPr>
              <a:defRPr/>
            </a:lvl1pPr>
          </a:lstStyle>
          <a:p>
            <a:pPr>
              <a:defRPr/>
            </a:pPr>
            <a:fld id="{22C7C18D-ED4B-A04B-93EB-8795943264C2}" type="datetimeFigureOut">
              <a:rPr lang="es-ES"/>
              <a:pPr>
                <a:defRPr/>
              </a:pPr>
              <a:t>16/08/18</a:t>
            </a:fld>
            <a:endParaRPr lang="es-ES"/>
          </a:p>
        </p:txBody>
      </p:sp>
      <p:sp>
        <p:nvSpPr>
          <p:cNvPr id="6" name="Marcador de pie de página 4"/>
          <p:cNvSpPr>
            <a:spLocks noGrp="1"/>
          </p:cNvSpPr>
          <p:nvPr>
            <p:ph type="ftr" sz="quarter" idx="11"/>
          </p:nvPr>
        </p:nvSpPr>
        <p:spPr/>
        <p:txBody>
          <a:bodyPr/>
          <a:lstStyle>
            <a:lvl1pPr>
              <a:defRPr/>
            </a:lvl1pPr>
          </a:lstStyle>
          <a:p>
            <a:pPr>
              <a:defRPr/>
            </a:pPr>
            <a:endParaRPr lang="es-ES"/>
          </a:p>
        </p:txBody>
      </p:sp>
      <p:sp>
        <p:nvSpPr>
          <p:cNvPr id="7" name="Marcador de número de diapositiva 5"/>
          <p:cNvSpPr>
            <a:spLocks noGrp="1"/>
          </p:cNvSpPr>
          <p:nvPr>
            <p:ph type="sldNum" sz="quarter" idx="12"/>
          </p:nvPr>
        </p:nvSpPr>
        <p:spPr/>
        <p:txBody>
          <a:bodyPr/>
          <a:lstStyle>
            <a:lvl1pPr>
              <a:defRPr/>
            </a:lvl1pPr>
          </a:lstStyle>
          <a:p>
            <a:pPr>
              <a:defRPr/>
            </a:pPr>
            <a:fld id="{1B71F76A-0E2A-D641-A1D1-DA8B7A893C80}" type="slidenum">
              <a:rPr lang="es-ES"/>
              <a:pPr>
                <a:defRPr/>
              </a:pPr>
              <a:t>‹Nr.›</a:t>
            </a:fld>
            <a:endParaRPr lang="es-ES"/>
          </a:p>
        </p:txBody>
      </p:sp>
    </p:spTree>
    <p:extLst>
      <p:ext uri="{BB962C8B-B14F-4D97-AF65-F5344CB8AC3E}">
        <p14:creationId xmlns:p14="http://schemas.microsoft.com/office/powerpoint/2010/main" val="42233781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lvl1pPr>
              <a:defRPr/>
            </a:lvl1pPr>
          </a:lstStyle>
          <a:p>
            <a:pPr>
              <a:defRPr/>
            </a:pPr>
            <a:fld id="{234472F6-974B-4944-93E8-5168671BAC23}" type="datetimeFigureOut">
              <a:rPr lang="es-ES"/>
              <a:pPr>
                <a:defRPr/>
              </a:pPr>
              <a:t>16/08/18</a:t>
            </a:fld>
            <a:endParaRPr lang="es-ES"/>
          </a:p>
        </p:txBody>
      </p:sp>
      <p:sp>
        <p:nvSpPr>
          <p:cNvPr id="5" name="Marcador de pie de página 4"/>
          <p:cNvSpPr>
            <a:spLocks noGrp="1"/>
          </p:cNvSpPr>
          <p:nvPr>
            <p:ph type="ftr" sz="quarter" idx="11"/>
          </p:nvPr>
        </p:nvSpPr>
        <p:spPr/>
        <p:txBody>
          <a:bodyPr/>
          <a:lstStyle>
            <a:lvl1pPr>
              <a:defRPr/>
            </a:lvl1pPr>
          </a:lstStyle>
          <a:p>
            <a:pPr>
              <a:defRPr/>
            </a:pPr>
            <a:endParaRPr lang="es-ES"/>
          </a:p>
        </p:txBody>
      </p:sp>
      <p:sp>
        <p:nvSpPr>
          <p:cNvPr id="6" name="Marcador de número de diapositiva 5"/>
          <p:cNvSpPr>
            <a:spLocks noGrp="1"/>
          </p:cNvSpPr>
          <p:nvPr>
            <p:ph type="sldNum" sz="quarter" idx="12"/>
          </p:nvPr>
        </p:nvSpPr>
        <p:spPr/>
        <p:txBody>
          <a:bodyPr/>
          <a:lstStyle>
            <a:lvl1pPr>
              <a:defRPr/>
            </a:lvl1pPr>
          </a:lstStyle>
          <a:p>
            <a:pPr>
              <a:defRPr/>
            </a:pPr>
            <a:fld id="{9ED89F5E-4EA9-B14E-9BE0-68E5112875C6}" type="slidenum">
              <a:rPr lang="es-ES"/>
              <a:pPr>
                <a:defRPr/>
              </a:pPr>
              <a:t>‹Nr.›</a:t>
            </a:fld>
            <a:endParaRPr lang="es-ES"/>
          </a:p>
        </p:txBody>
      </p:sp>
    </p:spTree>
    <p:extLst>
      <p:ext uri="{BB962C8B-B14F-4D97-AF65-F5344CB8AC3E}">
        <p14:creationId xmlns:p14="http://schemas.microsoft.com/office/powerpoint/2010/main" val="6254810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lvl1pPr>
              <a:defRPr/>
            </a:lvl1pPr>
          </a:lstStyle>
          <a:p>
            <a:pPr>
              <a:defRPr/>
            </a:pPr>
            <a:fld id="{0C3E82C2-370D-554F-8870-5E859F424354}" type="datetimeFigureOut">
              <a:rPr lang="es-ES"/>
              <a:pPr>
                <a:defRPr/>
              </a:pPr>
              <a:t>16/08/18</a:t>
            </a:fld>
            <a:endParaRPr lang="es-ES"/>
          </a:p>
        </p:txBody>
      </p:sp>
      <p:sp>
        <p:nvSpPr>
          <p:cNvPr id="5" name="Marcador de pie de página 4"/>
          <p:cNvSpPr>
            <a:spLocks noGrp="1"/>
          </p:cNvSpPr>
          <p:nvPr>
            <p:ph type="ftr" sz="quarter" idx="11"/>
          </p:nvPr>
        </p:nvSpPr>
        <p:spPr/>
        <p:txBody>
          <a:bodyPr/>
          <a:lstStyle>
            <a:lvl1pPr>
              <a:defRPr/>
            </a:lvl1pPr>
          </a:lstStyle>
          <a:p>
            <a:pPr>
              <a:defRPr/>
            </a:pPr>
            <a:endParaRPr lang="es-ES"/>
          </a:p>
        </p:txBody>
      </p:sp>
      <p:sp>
        <p:nvSpPr>
          <p:cNvPr id="6" name="Marcador de número de diapositiva 5"/>
          <p:cNvSpPr>
            <a:spLocks noGrp="1"/>
          </p:cNvSpPr>
          <p:nvPr>
            <p:ph type="sldNum" sz="quarter" idx="12"/>
          </p:nvPr>
        </p:nvSpPr>
        <p:spPr/>
        <p:txBody>
          <a:bodyPr/>
          <a:lstStyle>
            <a:lvl1pPr>
              <a:defRPr/>
            </a:lvl1pPr>
          </a:lstStyle>
          <a:p>
            <a:pPr>
              <a:defRPr/>
            </a:pPr>
            <a:fld id="{823B1164-CE4B-7B4F-8822-1F5EF6B3998B}" type="slidenum">
              <a:rPr lang="es-ES"/>
              <a:pPr>
                <a:defRPr/>
              </a:pPr>
              <a:t>‹Nr.›</a:t>
            </a:fld>
            <a:endParaRPr lang="es-ES"/>
          </a:p>
        </p:txBody>
      </p:sp>
    </p:spTree>
    <p:extLst>
      <p:ext uri="{BB962C8B-B14F-4D97-AF65-F5344CB8AC3E}">
        <p14:creationId xmlns:p14="http://schemas.microsoft.com/office/powerpoint/2010/main" val="12469069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TEMADESTACADO_LASALLE_MX_2014">
    <p:bg>
      <p:bgPr>
        <a:solidFill>
          <a:srgbClr val="D9D9D9">
            <a:alpha val="2196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none"/>
            </a:lvl1pPr>
          </a:lstStyle>
          <a:p>
            <a:r>
              <a:rPr lang="es-ES_tradnl" smtClean="0"/>
              <a:t>Click to edit Master title style</a:t>
            </a:r>
            <a:endParaRPr lang="en-US" dirty="0"/>
          </a:p>
        </p:txBody>
      </p:sp>
      <p:sp>
        <p:nvSpPr>
          <p:cNvPr id="3" name="Text Placeholder 2"/>
          <p:cNvSpPr>
            <a:spLocks noGrp="1"/>
          </p:cNvSpPr>
          <p:nvPr>
            <p:ph type="body" idx="1"/>
          </p:nvPr>
        </p:nvSpPr>
        <p:spPr>
          <a:xfrm>
            <a:off x="722313" y="2906712"/>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Click to edit Master text styles</a:t>
            </a:r>
          </a:p>
        </p:txBody>
      </p:sp>
    </p:spTree>
    <p:extLst>
      <p:ext uri="{BB962C8B-B14F-4D97-AF65-F5344CB8AC3E}">
        <p14:creationId xmlns:p14="http://schemas.microsoft.com/office/powerpoint/2010/main" val="3240756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9" name="Title 8"/>
          <p:cNvSpPr>
            <a:spLocks noGrp="1"/>
          </p:cNvSpPr>
          <p:nvPr>
            <p:ph type="title"/>
          </p:nvPr>
        </p:nvSpPr>
        <p:spPr>
          <a:xfrm>
            <a:off x="541501" y="630018"/>
            <a:ext cx="8220986" cy="813772"/>
          </a:xfrm>
        </p:spPr>
        <p:txBody>
          <a:bodyPr>
            <a:noAutofit/>
          </a:bodyPr>
          <a:lstStyle>
            <a:lvl1pPr algn="l">
              <a:defRPr sz="3200" b="0" i="0">
                <a:solidFill>
                  <a:schemeClr val="tx1">
                    <a:lumMod val="60000"/>
                    <a:lumOff val="40000"/>
                  </a:schemeClr>
                </a:solidFill>
                <a:latin typeface="Helvetica Light"/>
                <a:cs typeface="Helvetica Light"/>
              </a:defRPr>
            </a:lvl1pPr>
          </a:lstStyle>
          <a:p>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Master </a:t>
            </a:r>
            <a:r>
              <a:rPr lang="es-ES_tradnl" dirty="0" err="1" smtClean="0"/>
              <a:t>title</a:t>
            </a:r>
            <a:r>
              <a:rPr lang="es-ES_tradnl" dirty="0" smtClean="0"/>
              <a:t> style</a:t>
            </a:r>
            <a:endParaRPr lang="en-US" dirty="0"/>
          </a:p>
        </p:txBody>
      </p:sp>
      <p:sp>
        <p:nvSpPr>
          <p:cNvPr id="20" name="Text Placeholder 19"/>
          <p:cNvSpPr>
            <a:spLocks noGrp="1"/>
          </p:cNvSpPr>
          <p:nvPr>
            <p:ph type="body" sz="quarter" idx="12"/>
          </p:nvPr>
        </p:nvSpPr>
        <p:spPr>
          <a:xfrm>
            <a:off x="541501" y="1391065"/>
            <a:ext cx="8220986" cy="355600"/>
          </a:xfrm>
        </p:spPr>
        <p:txBody>
          <a:bodyPr>
            <a:noAutofit/>
          </a:bodyPr>
          <a:lstStyle>
            <a:lvl1pPr>
              <a:defRPr sz="1600" spc="140">
                <a:solidFill>
                  <a:schemeClr val="bg1">
                    <a:lumMod val="75000"/>
                  </a:schemeClr>
                </a:solidFill>
              </a:defRPr>
            </a:lvl1pPr>
            <a:lvl2pPr>
              <a:defRPr sz="1600" spc="140">
                <a:solidFill>
                  <a:schemeClr val="bg1">
                    <a:lumMod val="75000"/>
                  </a:schemeClr>
                </a:solidFill>
              </a:defRPr>
            </a:lvl2pPr>
            <a:lvl3pPr>
              <a:defRPr sz="1600" spc="140">
                <a:solidFill>
                  <a:schemeClr val="bg1">
                    <a:lumMod val="75000"/>
                  </a:schemeClr>
                </a:solidFill>
              </a:defRPr>
            </a:lvl3pPr>
            <a:lvl4pPr>
              <a:defRPr sz="1600" spc="140">
                <a:solidFill>
                  <a:schemeClr val="bg1">
                    <a:lumMod val="75000"/>
                  </a:schemeClr>
                </a:solidFill>
              </a:defRPr>
            </a:lvl4pPr>
            <a:lvl5pPr>
              <a:defRPr sz="1600" spc="140">
                <a:solidFill>
                  <a:schemeClr val="bg1">
                    <a:lumMod val="75000"/>
                  </a:schemeClr>
                </a:solidFill>
              </a:defRPr>
            </a:lvl5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Master </a:t>
            </a:r>
            <a:r>
              <a:rPr lang="es-ES_tradnl" dirty="0" err="1" smtClean="0"/>
              <a:t>text</a:t>
            </a:r>
            <a:r>
              <a:rPr lang="es-ES_tradnl" dirty="0" smtClean="0"/>
              <a:t> </a:t>
            </a:r>
            <a:r>
              <a:rPr lang="es-ES_tradnl" dirty="0" err="1" smtClean="0"/>
              <a:t>styles</a:t>
            </a:r>
            <a:endParaRPr lang="es-ES_tradnl" dirty="0" smtClean="0"/>
          </a:p>
          <a:p>
            <a:pPr lvl="1"/>
            <a:r>
              <a:rPr lang="es-ES_tradnl" dirty="0" err="1" smtClean="0"/>
              <a:t>Second</a:t>
            </a:r>
            <a:r>
              <a:rPr lang="es-ES_tradnl" dirty="0" smtClean="0"/>
              <a:t> </a:t>
            </a:r>
            <a:r>
              <a:rPr lang="es-ES_tradnl" dirty="0" err="1" smtClean="0"/>
              <a:t>level</a:t>
            </a:r>
            <a:endParaRPr lang="es-ES_tradnl" dirty="0" smtClean="0"/>
          </a:p>
          <a:p>
            <a:pPr lvl="2"/>
            <a:r>
              <a:rPr lang="es-ES_tradnl" dirty="0" err="1" smtClean="0"/>
              <a:t>Third</a:t>
            </a:r>
            <a:r>
              <a:rPr lang="es-ES_tradnl" dirty="0" smtClean="0"/>
              <a:t> </a:t>
            </a:r>
            <a:r>
              <a:rPr lang="es-ES_tradnl" dirty="0" err="1" smtClean="0"/>
              <a:t>level</a:t>
            </a:r>
            <a:endParaRPr lang="es-ES_tradnl" dirty="0" smtClean="0"/>
          </a:p>
          <a:p>
            <a:pPr lvl="3"/>
            <a:r>
              <a:rPr lang="es-ES_tradnl" dirty="0" err="1" smtClean="0"/>
              <a:t>Fourth</a:t>
            </a:r>
            <a:r>
              <a:rPr lang="es-ES_tradnl" dirty="0" smtClean="0"/>
              <a:t> </a:t>
            </a:r>
            <a:r>
              <a:rPr lang="es-ES_tradnl" dirty="0" err="1" smtClean="0"/>
              <a:t>level</a:t>
            </a:r>
            <a:endParaRPr lang="es-ES_tradnl" dirty="0" smtClean="0"/>
          </a:p>
          <a:p>
            <a:pPr lvl="4"/>
            <a:r>
              <a:rPr lang="es-ES_tradnl" dirty="0" err="1" smtClean="0"/>
              <a:t>Fifth</a:t>
            </a:r>
            <a:r>
              <a:rPr lang="es-ES_tradnl" dirty="0" smtClean="0"/>
              <a:t> </a:t>
            </a:r>
            <a:r>
              <a:rPr lang="es-ES_tradnl" dirty="0" err="1" smtClean="0"/>
              <a:t>level</a:t>
            </a:r>
            <a:endParaRPr lang="en-US" dirty="0"/>
          </a:p>
        </p:txBody>
      </p:sp>
      <p:sp>
        <p:nvSpPr>
          <p:cNvPr id="5" name="Content Placeholder 4"/>
          <p:cNvSpPr>
            <a:spLocks noGrp="1"/>
          </p:cNvSpPr>
          <p:nvPr>
            <p:ph sz="quarter" idx="13"/>
          </p:nvPr>
        </p:nvSpPr>
        <p:spPr>
          <a:xfrm>
            <a:off x="541502" y="2120196"/>
            <a:ext cx="8220986" cy="4106333"/>
          </a:xfrm>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extLst>
      <p:ext uri="{BB962C8B-B14F-4D97-AF65-F5344CB8AC3E}">
        <p14:creationId xmlns:p14="http://schemas.microsoft.com/office/powerpoint/2010/main" val="1382894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MADESTACADO2_LASALLE_MX_2014">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2460655" y="3806355"/>
            <a:ext cx="4391025" cy="485639"/>
          </a:xfrm>
        </p:spPr>
        <p:txBody>
          <a:bodyPr>
            <a:noAutofit/>
          </a:bodyPr>
          <a:lstStyle>
            <a:lvl1pPr>
              <a:defRPr sz="2000" b="0" i="0">
                <a:solidFill>
                  <a:schemeClr val="bg1"/>
                </a:solidFill>
                <a:latin typeface="Helvetica Light"/>
                <a:cs typeface="Helvetica Light"/>
              </a:defRPr>
            </a:lvl1pPr>
            <a:lvl2pPr>
              <a:defRPr sz="2000" b="0" i="0">
                <a:solidFill>
                  <a:schemeClr val="bg1"/>
                </a:solidFill>
                <a:latin typeface="Helvetica Light"/>
                <a:cs typeface="Helvetica Light"/>
              </a:defRPr>
            </a:lvl2pPr>
            <a:lvl3pPr>
              <a:defRPr sz="2000" b="0" i="0">
                <a:solidFill>
                  <a:schemeClr val="bg1"/>
                </a:solidFill>
                <a:latin typeface="Helvetica Light"/>
                <a:cs typeface="Helvetica Light"/>
              </a:defRPr>
            </a:lvl3pPr>
            <a:lvl4pPr>
              <a:defRPr sz="2000" b="0" i="0">
                <a:solidFill>
                  <a:schemeClr val="bg1"/>
                </a:solidFill>
                <a:latin typeface="Helvetica Light"/>
                <a:cs typeface="Helvetica Light"/>
              </a:defRPr>
            </a:lvl4pPr>
            <a:lvl5pPr>
              <a:defRPr sz="2000" b="0" i="0">
                <a:solidFill>
                  <a:schemeClr val="bg1"/>
                </a:solidFill>
                <a:latin typeface="Helvetica Light"/>
                <a:cs typeface="Helvetica Light"/>
              </a:defRPr>
            </a:lvl5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Master </a:t>
            </a:r>
            <a:r>
              <a:rPr lang="es-ES_tradnl" dirty="0" err="1" smtClean="0"/>
              <a:t>text</a:t>
            </a:r>
            <a:r>
              <a:rPr lang="es-ES_tradnl" dirty="0" smtClean="0"/>
              <a:t> </a:t>
            </a:r>
            <a:r>
              <a:rPr lang="es-ES_tradnl" dirty="0" err="1" smtClean="0"/>
              <a:t>styles</a:t>
            </a:r>
            <a:endParaRPr lang="es-ES_tradnl" dirty="0" smtClean="0"/>
          </a:p>
          <a:p>
            <a:pPr lvl="1"/>
            <a:r>
              <a:rPr lang="es-ES_tradnl" dirty="0" err="1" smtClean="0"/>
              <a:t>Second</a:t>
            </a:r>
            <a:r>
              <a:rPr lang="es-ES_tradnl" dirty="0" smtClean="0"/>
              <a:t> </a:t>
            </a:r>
            <a:r>
              <a:rPr lang="es-ES_tradnl" dirty="0" err="1" smtClean="0"/>
              <a:t>level</a:t>
            </a:r>
            <a:endParaRPr lang="es-ES_tradnl" dirty="0" smtClean="0"/>
          </a:p>
          <a:p>
            <a:pPr lvl="2"/>
            <a:r>
              <a:rPr lang="es-ES_tradnl" dirty="0" err="1" smtClean="0"/>
              <a:t>Third</a:t>
            </a:r>
            <a:r>
              <a:rPr lang="es-ES_tradnl" dirty="0" smtClean="0"/>
              <a:t> </a:t>
            </a:r>
            <a:r>
              <a:rPr lang="es-ES_tradnl" dirty="0" err="1" smtClean="0"/>
              <a:t>level</a:t>
            </a:r>
            <a:endParaRPr lang="es-ES_tradnl" dirty="0" smtClean="0"/>
          </a:p>
          <a:p>
            <a:pPr lvl="3"/>
            <a:r>
              <a:rPr lang="es-ES_tradnl" dirty="0" err="1" smtClean="0"/>
              <a:t>Fourth</a:t>
            </a:r>
            <a:r>
              <a:rPr lang="es-ES_tradnl" dirty="0" smtClean="0"/>
              <a:t> </a:t>
            </a:r>
            <a:r>
              <a:rPr lang="es-ES_tradnl" dirty="0" err="1" smtClean="0"/>
              <a:t>level</a:t>
            </a:r>
            <a:endParaRPr lang="es-ES_tradnl" dirty="0" smtClean="0"/>
          </a:p>
          <a:p>
            <a:pPr lvl="4"/>
            <a:r>
              <a:rPr lang="es-ES_tradnl" dirty="0" err="1" smtClean="0"/>
              <a:t>Fifth</a:t>
            </a:r>
            <a:r>
              <a:rPr lang="es-ES_tradnl" dirty="0" smtClean="0"/>
              <a:t> </a:t>
            </a:r>
            <a:r>
              <a:rPr lang="es-ES_tradnl" dirty="0" err="1" smtClean="0"/>
              <a:t>level</a:t>
            </a:r>
            <a:endParaRPr lang="en-US" dirty="0"/>
          </a:p>
        </p:txBody>
      </p:sp>
      <p:sp>
        <p:nvSpPr>
          <p:cNvPr id="10" name="Text Placeholder 8"/>
          <p:cNvSpPr>
            <a:spLocks noGrp="1"/>
          </p:cNvSpPr>
          <p:nvPr>
            <p:ph type="body" sz="quarter" idx="11"/>
          </p:nvPr>
        </p:nvSpPr>
        <p:spPr>
          <a:xfrm>
            <a:off x="2460655" y="1824426"/>
            <a:ext cx="4391025" cy="2008180"/>
          </a:xfrm>
        </p:spPr>
        <p:txBody>
          <a:bodyPr>
            <a:noAutofit/>
          </a:bodyPr>
          <a:lstStyle>
            <a:lvl1pPr>
              <a:defRPr sz="3200" b="1" i="0">
                <a:solidFill>
                  <a:schemeClr val="bg1"/>
                </a:solidFill>
                <a:latin typeface="Helvetica"/>
                <a:cs typeface="Helvetica"/>
              </a:defRPr>
            </a:lvl1pPr>
            <a:lvl2pPr>
              <a:defRPr sz="2000" b="0" i="0">
                <a:solidFill>
                  <a:schemeClr val="bg1"/>
                </a:solidFill>
                <a:latin typeface="Helvetica Light"/>
                <a:cs typeface="Helvetica Light"/>
              </a:defRPr>
            </a:lvl2pPr>
            <a:lvl3pPr>
              <a:defRPr sz="2000" b="0" i="0">
                <a:solidFill>
                  <a:schemeClr val="bg1"/>
                </a:solidFill>
                <a:latin typeface="Helvetica Light"/>
                <a:cs typeface="Helvetica Light"/>
              </a:defRPr>
            </a:lvl3pPr>
            <a:lvl4pPr>
              <a:defRPr sz="2000" b="0" i="0">
                <a:solidFill>
                  <a:schemeClr val="bg1"/>
                </a:solidFill>
                <a:latin typeface="Helvetica Light"/>
                <a:cs typeface="Helvetica Light"/>
              </a:defRPr>
            </a:lvl4pPr>
            <a:lvl5pPr>
              <a:defRPr sz="2000" b="0" i="0">
                <a:solidFill>
                  <a:schemeClr val="bg1"/>
                </a:solidFill>
                <a:latin typeface="Helvetica Light"/>
                <a:cs typeface="Helvetica Light"/>
              </a:defRPr>
            </a:lvl5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Master </a:t>
            </a:r>
            <a:r>
              <a:rPr lang="es-ES_tradnl" dirty="0" err="1" smtClean="0"/>
              <a:t>text</a:t>
            </a:r>
            <a:r>
              <a:rPr lang="es-ES_tradnl" dirty="0" smtClean="0"/>
              <a:t> </a:t>
            </a:r>
            <a:r>
              <a:rPr lang="es-ES_tradnl" dirty="0" err="1" smtClean="0"/>
              <a:t>styles</a:t>
            </a:r>
            <a:endParaRPr lang="es-ES_tradnl" dirty="0" smtClean="0"/>
          </a:p>
          <a:p>
            <a:pPr lvl="1"/>
            <a:r>
              <a:rPr lang="es-ES_tradnl" dirty="0" err="1" smtClean="0"/>
              <a:t>Second</a:t>
            </a:r>
            <a:r>
              <a:rPr lang="es-ES_tradnl" dirty="0" smtClean="0"/>
              <a:t> </a:t>
            </a:r>
            <a:r>
              <a:rPr lang="es-ES_tradnl" dirty="0" err="1" smtClean="0"/>
              <a:t>level</a:t>
            </a:r>
            <a:endParaRPr lang="es-ES_tradnl" dirty="0" smtClean="0"/>
          </a:p>
          <a:p>
            <a:pPr lvl="2"/>
            <a:r>
              <a:rPr lang="es-ES_tradnl" dirty="0" err="1" smtClean="0"/>
              <a:t>Third</a:t>
            </a:r>
            <a:r>
              <a:rPr lang="es-ES_tradnl" dirty="0" smtClean="0"/>
              <a:t> </a:t>
            </a:r>
            <a:r>
              <a:rPr lang="es-ES_tradnl" dirty="0" err="1" smtClean="0"/>
              <a:t>level</a:t>
            </a:r>
            <a:endParaRPr lang="es-ES_tradnl" dirty="0" smtClean="0"/>
          </a:p>
          <a:p>
            <a:pPr lvl="3"/>
            <a:r>
              <a:rPr lang="es-ES_tradnl" dirty="0" err="1" smtClean="0"/>
              <a:t>Fourth</a:t>
            </a:r>
            <a:r>
              <a:rPr lang="es-ES_tradnl" dirty="0" smtClean="0"/>
              <a:t> </a:t>
            </a:r>
            <a:r>
              <a:rPr lang="es-ES_tradnl" dirty="0" err="1" smtClean="0"/>
              <a:t>level</a:t>
            </a:r>
            <a:endParaRPr lang="es-ES_tradnl" dirty="0" smtClean="0"/>
          </a:p>
          <a:p>
            <a:pPr lvl="4"/>
            <a:r>
              <a:rPr lang="es-ES_tradnl" dirty="0" err="1" smtClean="0"/>
              <a:t>Fifth</a:t>
            </a:r>
            <a:r>
              <a:rPr lang="es-ES_tradnl" dirty="0" smtClean="0"/>
              <a:t> </a:t>
            </a:r>
            <a:r>
              <a:rPr lang="es-ES_tradnl" dirty="0" err="1" smtClean="0"/>
              <a:t>level</a:t>
            </a:r>
            <a:endParaRPr lang="en-US" dirty="0"/>
          </a:p>
        </p:txBody>
      </p:sp>
    </p:spTree>
    <p:extLst>
      <p:ext uri="{BB962C8B-B14F-4D97-AF65-F5344CB8AC3E}">
        <p14:creationId xmlns:p14="http://schemas.microsoft.com/office/powerpoint/2010/main" val="422778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G-TXT_LASALLE_MX_2014">
    <p:spTree>
      <p:nvGrpSpPr>
        <p:cNvPr id="1" name=""/>
        <p:cNvGrpSpPr/>
        <p:nvPr/>
      </p:nvGrpSpPr>
      <p:grpSpPr>
        <a:xfrm>
          <a:off x="0" y="0"/>
          <a:ext cx="0" cy="0"/>
          <a:chOff x="0" y="0"/>
          <a:chExt cx="0" cy="0"/>
        </a:xfrm>
      </p:grpSpPr>
      <p:sp>
        <p:nvSpPr>
          <p:cNvPr id="2" name="Title 1"/>
          <p:cNvSpPr>
            <a:spLocks noGrp="1"/>
          </p:cNvSpPr>
          <p:nvPr>
            <p:ph type="title"/>
          </p:nvPr>
        </p:nvSpPr>
        <p:spPr>
          <a:xfrm>
            <a:off x="5611930" y="6076050"/>
            <a:ext cx="3276087" cy="338281"/>
          </a:xfrm>
        </p:spPr>
        <p:txBody>
          <a:bodyPr anchor="b">
            <a:noAutofit/>
          </a:bodyPr>
          <a:lstStyle>
            <a:lvl1pPr algn="r">
              <a:defRPr sz="1600" b="0" i="0">
                <a:latin typeface="Helvetica Light"/>
                <a:cs typeface="Helvetica Light"/>
              </a:defRPr>
            </a:lvl1pPr>
          </a:lstStyle>
          <a:p>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Master </a:t>
            </a:r>
            <a:r>
              <a:rPr lang="es-ES_tradnl" dirty="0" err="1" smtClean="0"/>
              <a:t>title</a:t>
            </a:r>
            <a:r>
              <a:rPr lang="es-ES_tradnl" dirty="0" smtClean="0"/>
              <a:t> style</a:t>
            </a:r>
            <a:endParaRPr lang="en-US" dirty="0"/>
          </a:p>
        </p:txBody>
      </p:sp>
      <p:sp>
        <p:nvSpPr>
          <p:cNvPr id="3" name="Picture Placeholder 2"/>
          <p:cNvSpPr>
            <a:spLocks noGrp="1"/>
          </p:cNvSpPr>
          <p:nvPr>
            <p:ph type="pic" idx="1"/>
          </p:nvPr>
        </p:nvSpPr>
        <p:spPr>
          <a:xfrm>
            <a:off x="0" y="-1"/>
            <a:ext cx="9144000" cy="5931671"/>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5611930" y="6335579"/>
            <a:ext cx="3276087" cy="480607"/>
          </a:xfrm>
        </p:spPr>
        <p:txBody>
          <a:bodyPr>
            <a:normAutofit/>
          </a:bodyPr>
          <a:lstStyle>
            <a:lvl1pPr marL="0" indent="0" algn="r">
              <a:buNone/>
              <a:defRPr sz="11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dirty="0" err="1" smtClean="0"/>
              <a:t>Click</a:t>
            </a:r>
            <a:r>
              <a:rPr lang="es-ES_tradnl" dirty="0" smtClean="0"/>
              <a:t> </a:t>
            </a:r>
            <a:r>
              <a:rPr lang="es-ES_tradnl" dirty="0" err="1" smtClean="0"/>
              <a:t>to</a:t>
            </a:r>
            <a:r>
              <a:rPr lang="es-ES_tradnl" dirty="0" smtClean="0"/>
              <a:t> </a:t>
            </a:r>
            <a:r>
              <a:rPr lang="es-ES_tradnl" dirty="0" err="1" smtClean="0"/>
              <a:t>edit</a:t>
            </a:r>
            <a:r>
              <a:rPr lang="es-ES_tradnl" dirty="0" smtClean="0"/>
              <a:t> Master </a:t>
            </a:r>
            <a:r>
              <a:rPr lang="es-ES_tradnl" dirty="0" err="1" smtClean="0"/>
              <a:t>text</a:t>
            </a:r>
            <a:r>
              <a:rPr lang="es-ES_tradnl" dirty="0" smtClean="0"/>
              <a:t> </a:t>
            </a:r>
            <a:r>
              <a:rPr lang="es-ES_tradnl" dirty="0" err="1" smtClean="0"/>
              <a:t>styles</a:t>
            </a:r>
            <a:endParaRPr lang="es-ES_tradnl" dirty="0" smtClean="0"/>
          </a:p>
        </p:txBody>
      </p:sp>
    </p:spTree>
    <p:extLst>
      <p:ext uri="{BB962C8B-B14F-4D97-AF65-F5344CB8AC3E}">
        <p14:creationId xmlns:p14="http://schemas.microsoft.com/office/powerpoint/2010/main" val="2488428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IERRE_LASALLE_MX_2014">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57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8" name="7 Marcador de contenido"/>
          <p:cNvSpPr>
            <a:spLocks noGrp="1"/>
          </p:cNvSpPr>
          <p:nvPr>
            <p:ph sz="quarter" idx="1"/>
          </p:nvPr>
        </p:nvSpPr>
        <p:spPr>
          <a:xfrm>
            <a:off x="457200" y="1600200"/>
            <a:ext cx="7467600" cy="487375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6 Marcador de fecha"/>
          <p:cNvSpPr>
            <a:spLocks noGrp="1"/>
          </p:cNvSpPr>
          <p:nvPr>
            <p:ph type="dt" sz="half" idx="10"/>
          </p:nvPr>
        </p:nvSpPr>
        <p:spPr>
          <a:xfrm rot="5400000">
            <a:off x="7589045" y="1081881"/>
            <a:ext cx="2011362" cy="38417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9A7B726C-711B-1F4A-9D86-44FBCE380CB2}" type="datetimeFigureOut">
              <a:rPr lang="es-MX"/>
              <a:pPr>
                <a:defRPr/>
              </a:pPr>
              <a:t>16/08/18</a:t>
            </a:fld>
            <a:endParaRPr lang="es-MX"/>
          </a:p>
        </p:txBody>
      </p:sp>
      <p:sp>
        <p:nvSpPr>
          <p:cNvPr id="5" name="8 Marcador de número de diapositiva"/>
          <p:cNvSpPr>
            <a:spLocks noGrp="1"/>
          </p:cNvSpPr>
          <p:nvPr>
            <p:ph type="sldNum" sz="quarter" idx="11"/>
          </p:nvPr>
        </p:nvSpPr>
        <p:spPr>
          <a:xfrm>
            <a:off x="8129588" y="5734050"/>
            <a:ext cx="609600" cy="5207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FBBEABDD-5E27-314F-9910-B412CFF3BECB}" type="slidenum">
              <a:rPr lang="es-MX"/>
              <a:pPr>
                <a:defRPr/>
              </a:pPr>
              <a:t>‹Nr.›</a:t>
            </a:fld>
            <a:endParaRPr lang="es-MX"/>
          </a:p>
        </p:txBody>
      </p:sp>
      <p:sp>
        <p:nvSpPr>
          <p:cNvPr id="6" name="9 Marcador de pie de página"/>
          <p:cNvSpPr>
            <a:spLocks noGrp="1"/>
          </p:cNvSpPr>
          <p:nvPr>
            <p:ph type="ftr" sz="quarter" idx="12"/>
          </p:nvPr>
        </p:nvSpPr>
        <p:spPr>
          <a:xfrm rot="5400000">
            <a:off x="6989763" y="3736975"/>
            <a:ext cx="3200400" cy="365125"/>
          </a:xfrm>
          <a:prstGeom prst="rect">
            <a:avLst/>
          </a:prstGeom>
        </p:spPr>
        <p:txBody>
          <a:bodyPr rtlCol="0"/>
          <a:lstStyle>
            <a:lvl1pPr>
              <a:defRPr>
                <a:latin typeface="Calibri" charset="0"/>
                <a:ea typeface="MS PGothic" charset="0"/>
                <a:cs typeface="MS PGothic" charset="0"/>
              </a:defRPr>
            </a:lvl1pPr>
          </a:lstStyle>
          <a:p>
            <a:pPr>
              <a:defRPr/>
            </a:pPr>
            <a:endParaRPr lang="es-MX"/>
          </a:p>
        </p:txBody>
      </p:sp>
    </p:spTree>
    <p:extLst>
      <p:ext uri="{BB962C8B-B14F-4D97-AF65-F5344CB8AC3E}">
        <p14:creationId xmlns:p14="http://schemas.microsoft.com/office/powerpoint/2010/main" val="3861846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smtClean="0"/>
              <a:t>Clic para editar título</a:t>
            </a:r>
            <a:endParaRPr lang="es-ES"/>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s-ES"/>
          </a:p>
        </p:txBody>
      </p:sp>
      <p:sp>
        <p:nvSpPr>
          <p:cNvPr id="4" name="Marcador de fecha 3"/>
          <p:cNvSpPr>
            <a:spLocks noGrp="1"/>
          </p:cNvSpPr>
          <p:nvPr>
            <p:ph type="dt" sz="half" idx="10"/>
          </p:nvPr>
        </p:nvSpPr>
        <p:spPr/>
        <p:txBody>
          <a:bodyPr/>
          <a:lstStyle>
            <a:lvl1pPr>
              <a:defRPr/>
            </a:lvl1pPr>
          </a:lstStyle>
          <a:p>
            <a:pPr>
              <a:defRPr/>
            </a:pPr>
            <a:fld id="{13E40DAE-D353-8240-B303-2DE1CBB76382}" type="datetimeFigureOut">
              <a:rPr lang="es-ES"/>
              <a:pPr>
                <a:defRPr/>
              </a:pPr>
              <a:t>16/08/18</a:t>
            </a:fld>
            <a:endParaRPr lang="es-ES"/>
          </a:p>
        </p:txBody>
      </p:sp>
      <p:sp>
        <p:nvSpPr>
          <p:cNvPr id="5" name="Marcador de pie de página 4"/>
          <p:cNvSpPr>
            <a:spLocks noGrp="1"/>
          </p:cNvSpPr>
          <p:nvPr>
            <p:ph type="ftr" sz="quarter" idx="11"/>
          </p:nvPr>
        </p:nvSpPr>
        <p:spPr/>
        <p:txBody>
          <a:bodyPr/>
          <a:lstStyle>
            <a:lvl1pPr>
              <a:defRPr/>
            </a:lvl1pPr>
          </a:lstStyle>
          <a:p>
            <a:pPr>
              <a:defRPr/>
            </a:pPr>
            <a:endParaRPr lang="es-ES"/>
          </a:p>
        </p:txBody>
      </p:sp>
      <p:sp>
        <p:nvSpPr>
          <p:cNvPr id="6" name="Marcador de número de diapositiva 5"/>
          <p:cNvSpPr>
            <a:spLocks noGrp="1"/>
          </p:cNvSpPr>
          <p:nvPr>
            <p:ph type="sldNum" sz="quarter" idx="12"/>
          </p:nvPr>
        </p:nvSpPr>
        <p:spPr/>
        <p:txBody>
          <a:bodyPr/>
          <a:lstStyle>
            <a:lvl1pPr>
              <a:defRPr/>
            </a:lvl1pPr>
          </a:lstStyle>
          <a:p>
            <a:pPr>
              <a:defRPr/>
            </a:pPr>
            <a:fld id="{925E67D0-3264-F441-9CED-E40AF8ABD64A}" type="slidenum">
              <a:rPr lang="es-ES"/>
              <a:pPr>
                <a:defRPr/>
              </a:pPr>
              <a:t>‹Nr.›</a:t>
            </a:fld>
            <a:endParaRPr lang="es-ES"/>
          </a:p>
        </p:txBody>
      </p:sp>
    </p:spTree>
    <p:extLst>
      <p:ext uri="{BB962C8B-B14F-4D97-AF65-F5344CB8AC3E}">
        <p14:creationId xmlns:p14="http://schemas.microsoft.com/office/powerpoint/2010/main" val="1268518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lvl1pPr>
              <a:defRPr/>
            </a:lvl1pPr>
          </a:lstStyle>
          <a:p>
            <a:pPr>
              <a:defRPr/>
            </a:pPr>
            <a:fld id="{91841037-98FA-D84F-9EB5-1456AB9DD8E5}" type="datetimeFigureOut">
              <a:rPr lang="es-ES"/>
              <a:pPr>
                <a:defRPr/>
              </a:pPr>
              <a:t>16/08/18</a:t>
            </a:fld>
            <a:endParaRPr lang="es-ES"/>
          </a:p>
        </p:txBody>
      </p:sp>
      <p:sp>
        <p:nvSpPr>
          <p:cNvPr id="5" name="Marcador de pie de página 4"/>
          <p:cNvSpPr>
            <a:spLocks noGrp="1"/>
          </p:cNvSpPr>
          <p:nvPr>
            <p:ph type="ftr" sz="quarter" idx="11"/>
          </p:nvPr>
        </p:nvSpPr>
        <p:spPr/>
        <p:txBody>
          <a:bodyPr/>
          <a:lstStyle>
            <a:lvl1pPr>
              <a:defRPr/>
            </a:lvl1pPr>
          </a:lstStyle>
          <a:p>
            <a:pPr>
              <a:defRPr/>
            </a:pPr>
            <a:endParaRPr lang="es-ES"/>
          </a:p>
        </p:txBody>
      </p:sp>
      <p:sp>
        <p:nvSpPr>
          <p:cNvPr id="6" name="Marcador de número de diapositiva 5"/>
          <p:cNvSpPr>
            <a:spLocks noGrp="1"/>
          </p:cNvSpPr>
          <p:nvPr>
            <p:ph type="sldNum" sz="quarter" idx="12"/>
          </p:nvPr>
        </p:nvSpPr>
        <p:spPr/>
        <p:txBody>
          <a:bodyPr/>
          <a:lstStyle>
            <a:lvl1pPr>
              <a:defRPr/>
            </a:lvl1pPr>
          </a:lstStyle>
          <a:p>
            <a:pPr>
              <a:defRPr/>
            </a:pPr>
            <a:fld id="{7436B0A1-F845-0A4C-99F2-54BB4BCDBF2E}" type="slidenum">
              <a:rPr lang="es-ES"/>
              <a:pPr>
                <a:defRPr/>
              </a:pPr>
              <a:t>‹Nr.›</a:t>
            </a:fld>
            <a:endParaRPr lang="es-ES"/>
          </a:p>
        </p:txBody>
      </p:sp>
    </p:spTree>
    <p:extLst>
      <p:ext uri="{BB962C8B-B14F-4D97-AF65-F5344CB8AC3E}">
        <p14:creationId xmlns:p14="http://schemas.microsoft.com/office/powerpoint/2010/main" val="80859024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9"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8.xml"/><Relationship Id="rId12" Type="http://schemas.openxmlformats.org/officeDocument/2006/relationships/theme" Target="../theme/theme2.xml"/><Relationship Id="rId1" Type="http://schemas.openxmlformats.org/officeDocument/2006/relationships/slideLayout" Target="../slideLayouts/slideLayout8.xml"/><Relationship Id="rId2" Type="http://schemas.openxmlformats.org/officeDocument/2006/relationships/slideLayout" Target="../slideLayouts/slideLayout9.xml"/><Relationship Id="rId3" Type="http://schemas.openxmlformats.org/officeDocument/2006/relationships/slideLayout" Target="../slideLayouts/slideLayout10.xml"/><Relationship Id="rId4" Type="http://schemas.openxmlformats.org/officeDocument/2006/relationships/slideLayout" Target="../slideLayouts/slideLayout11.xml"/><Relationship Id="rId5" Type="http://schemas.openxmlformats.org/officeDocument/2006/relationships/slideLayout" Target="../slideLayouts/slideLayout12.xml"/><Relationship Id="rId6" Type="http://schemas.openxmlformats.org/officeDocument/2006/relationships/slideLayout" Target="../slideLayouts/slideLayout13.xml"/><Relationship Id="rId7" Type="http://schemas.openxmlformats.org/officeDocument/2006/relationships/slideLayout" Target="../slideLayouts/slideLayout14.xml"/><Relationship Id="rId8" Type="http://schemas.openxmlformats.org/officeDocument/2006/relationships/slideLayout" Target="../slideLayouts/slideLayout15.xml"/><Relationship Id="rId9" Type="http://schemas.openxmlformats.org/officeDocument/2006/relationships/slideLayout" Target="../slideLayouts/slideLayout16.xml"/><Relationship Id="rId10"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9"/>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s-ES_tradnl"/>
              <a:t>Click to edit Master title style</a:t>
            </a:r>
            <a:endParaRPr 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Tree>
  </p:cSld>
  <p:clrMap bg1="lt1" tx1="dk1" bg2="lt2" tx2="dk2" accent1="accent1" accent2="accent2" accent3="accent3" accent4="accent4" accent5="accent5" accent6="accent6" hlink="hlink" folHlink="folHlink"/>
  <p:sldLayoutIdLst>
    <p:sldLayoutId id="2147484317" r:id="rId1"/>
    <p:sldLayoutId id="2147484318" r:id="rId2"/>
    <p:sldLayoutId id="2147484304" r:id="rId3"/>
    <p:sldLayoutId id="2147484319" r:id="rId4"/>
    <p:sldLayoutId id="2147484305" r:id="rId5"/>
    <p:sldLayoutId id="2147484320" r:id="rId6"/>
    <p:sldLayoutId id="2147484321" r:id="rId7"/>
  </p:sldLayoutIdLst>
  <p:txStyles>
    <p:titleStyle>
      <a:lvl1pPr algn="ctr" defTabSz="457200" rtl="0" eaLnBrk="0" fontAlgn="base" hangingPunct="0">
        <a:spcBef>
          <a:spcPct val="0"/>
        </a:spcBef>
        <a:spcAft>
          <a:spcPct val="0"/>
        </a:spcAft>
        <a:defRPr sz="3200" kern="1200">
          <a:solidFill>
            <a:srgbClr val="9F9F9F"/>
          </a:solidFill>
          <a:latin typeface="Helvetica"/>
          <a:ea typeface="MS PGothic" pitchFamily="34" charset="-128"/>
          <a:cs typeface="Helvetica"/>
        </a:defRPr>
      </a:lvl1pPr>
      <a:lvl2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2pPr>
      <a:lvl3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3pPr>
      <a:lvl4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4pPr>
      <a:lvl5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5pPr>
      <a:lvl6pPr marL="457200" algn="ctr" defTabSz="457200" rtl="0" fontAlgn="base">
        <a:spcBef>
          <a:spcPct val="0"/>
        </a:spcBef>
        <a:spcAft>
          <a:spcPct val="0"/>
        </a:spcAft>
        <a:defRPr sz="3200">
          <a:solidFill>
            <a:srgbClr val="9F9F9F"/>
          </a:solidFill>
          <a:latin typeface="Helvetica" charset="0"/>
          <a:ea typeface="ＭＳ Ｐゴシック" charset="0"/>
        </a:defRPr>
      </a:lvl6pPr>
      <a:lvl7pPr marL="914400" algn="ctr" defTabSz="457200" rtl="0" fontAlgn="base">
        <a:spcBef>
          <a:spcPct val="0"/>
        </a:spcBef>
        <a:spcAft>
          <a:spcPct val="0"/>
        </a:spcAft>
        <a:defRPr sz="3200">
          <a:solidFill>
            <a:srgbClr val="9F9F9F"/>
          </a:solidFill>
          <a:latin typeface="Helvetica" charset="0"/>
          <a:ea typeface="ＭＳ Ｐゴシック" charset="0"/>
        </a:defRPr>
      </a:lvl7pPr>
      <a:lvl8pPr marL="1371600" algn="ctr" defTabSz="457200" rtl="0" fontAlgn="base">
        <a:spcBef>
          <a:spcPct val="0"/>
        </a:spcBef>
        <a:spcAft>
          <a:spcPct val="0"/>
        </a:spcAft>
        <a:defRPr sz="3200">
          <a:solidFill>
            <a:srgbClr val="9F9F9F"/>
          </a:solidFill>
          <a:latin typeface="Helvetica" charset="0"/>
          <a:ea typeface="ＭＳ Ｐゴシック" charset="0"/>
        </a:defRPr>
      </a:lvl8pPr>
      <a:lvl9pPr marL="1828800" algn="ctr" defTabSz="457200" rtl="0" fontAlgn="base">
        <a:spcBef>
          <a:spcPct val="0"/>
        </a:spcBef>
        <a:spcAft>
          <a:spcPct val="0"/>
        </a:spcAft>
        <a:defRPr sz="3200">
          <a:solidFill>
            <a:srgbClr val="9F9F9F"/>
          </a:solidFill>
          <a:latin typeface="Helvetica" charset="0"/>
          <a:ea typeface="ＭＳ Ｐゴシック" charset="0"/>
        </a:defRPr>
      </a:lvl9pPr>
    </p:titleStyle>
    <p:bodyStyle>
      <a:lvl1pPr marL="342900" indent="-342900" algn="l" defTabSz="457200" rtl="0" eaLnBrk="0" fontAlgn="base" hangingPunct="0">
        <a:spcBef>
          <a:spcPct val="20000"/>
        </a:spcBef>
        <a:spcAft>
          <a:spcPct val="0"/>
        </a:spcAft>
        <a:buFont typeface="Arial" charset="0"/>
        <a:defRPr sz="3200" kern="1200">
          <a:solidFill>
            <a:srgbClr val="7F7F7F"/>
          </a:solidFill>
          <a:latin typeface="Helvetica Light"/>
          <a:ea typeface="MS PGothic" pitchFamily="34" charset="-128"/>
          <a:cs typeface="Helvetica Light"/>
        </a:defRPr>
      </a:lvl1pPr>
      <a:lvl2pPr marL="457200" algn="l" defTabSz="457200" rtl="0" eaLnBrk="0" fontAlgn="base" hangingPunct="0">
        <a:spcBef>
          <a:spcPct val="20000"/>
        </a:spcBef>
        <a:spcAft>
          <a:spcPct val="0"/>
        </a:spcAft>
        <a:buFont typeface="Arial" charset="0"/>
        <a:defRPr sz="2800" kern="1200">
          <a:solidFill>
            <a:srgbClr val="A6A6A6"/>
          </a:solidFill>
          <a:latin typeface="Helvetica Light"/>
          <a:ea typeface="MS PGothic" pitchFamily="34" charset="-128"/>
          <a:cs typeface="Helvetica Light"/>
        </a:defRPr>
      </a:lvl2pPr>
      <a:lvl3pPr marL="914400" algn="l" defTabSz="457200" rtl="0" eaLnBrk="0" fontAlgn="base" hangingPunct="0">
        <a:spcBef>
          <a:spcPct val="20000"/>
        </a:spcBef>
        <a:spcAft>
          <a:spcPct val="0"/>
        </a:spcAft>
        <a:buFont typeface="Arial" charset="0"/>
        <a:defRPr sz="2400" kern="1200">
          <a:solidFill>
            <a:srgbClr val="A6A6A6"/>
          </a:solidFill>
          <a:latin typeface="Helvetica Light"/>
          <a:ea typeface="MS PGothic" pitchFamily="34" charset="-128"/>
          <a:cs typeface="Helvetica Light"/>
        </a:defRPr>
      </a:lvl3pPr>
      <a:lvl4pPr marL="1371600" algn="l" defTabSz="457200" rtl="0" eaLnBrk="0" fontAlgn="base" hangingPunct="0">
        <a:spcBef>
          <a:spcPct val="20000"/>
        </a:spcBef>
        <a:spcAft>
          <a:spcPct val="0"/>
        </a:spcAft>
        <a:buFont typeface="Arial" charset="0"/>
        <a:defRPr sz="2000" kern="1200">
          <a:solidFill>
            <a:srgbClr val="A6A6A6"/>
          </a:solidFill>
          <a:latin typeface="Helvetica Light"/>
          <a:ea typeface="MS PGothic" pitchFamily="34" charset="-128"/>
          <a:cs typeface="Helvetica Light"/>
        </a:defRPr>
      </a:lvl4pPr>
      <a:lvl5pPr marL="1828800" algn="l" defTabSz="457200" rtl="0" eaLnBrk="0" fontAlgn="base" hangingPunct="0">
        <a:spcBef>
          <a:spcPct val="20000"/>
        </a:spcBef>
        <a:spcAft>
          <a:spcPct val="0"/>
        </a:spcAft>
        <a:buFont typeface="Arial" charset="0"/>
        <a:defRPr sz="2000" kern="1200">
          <a:solidFill>
            <a:srgbClr val="A6A6A6"/>
          </a:solidFill>
          <a:latin typeface="Helvetica Light"/>
          <a:ea typeface="MS PGothic" pitchFamily="34" charset="-128"/>
          <a:cs typeface="Helvetic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Marcador de títu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s-ES_tradnl"/>
              <a:t>Clic para editar título</a:t>
            </a:r>
            <a:endParaRPr lang="es-ES"/>
          </a:p>
        </p:txBody>
      </p:sp>
      <p:sp>
        <p:nvSpPr>
          <p:cNvPr id="3075" name="Marcador de tex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EE7AAF5A-BB4C-F04A-AC36-5B92278F8253}" type="datetimeFigureOut">
              <a:rPr lang="es-ES"/>
              <a:pPr>
                <a:defRPr/>
              </a:pPr>
              <a:t>16/08/18</a:t>
            </a:fld>
            <a:endParaRPr lang="es-ES"/>
          </a:p>
        </p:txBody>
      </p:sp>
      <p:sp>
        <p:nvSpPr>
          <p:cNvPr id="5" name="Marcador de pie de página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charset="0"/>
                <a:ea typeface="ＭＳ Ｐゴシック" charset="0"/>
                <a:cs typeface="ＭＳ Ｐゴシック" charset="0"/>
              </a:defRPr>
            </a:lvl1pPr>
          </a:lstStyle>
          <a:p>
            <a:pPr>
              <a:defRPr/>
            </a:pPr>
            <a:endParaRPr lang="es-ES"/>
          </a:p>
        </p:txBody>
      </p:sp>
      <p:sp>
        <p:nvSpPr>
          <p:cNvPr id="6" name="Marcador de número de diapositiva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268F57EB-B30F-8E45-9A52-530E3A2AC1B9}" type="slidenum">
              <a:rPr lang="es-ES"/>
              <a:pPr>
                <a:defRPr/>
              </a:pPr>
              <a:t>‹Nr.›</a:t>
            </a:fld>
            <a:endParaRPr lang="es-ES"/>
          </a:p>
        </p:txBody>
      </p:sp>
    </p:spTree>
  </p:cSld>
  <p:clrMap bg1="lt1" tx1="dk1" bg2="lt2" tx2="dk2" accent1="accent1" accent2="accent2" accent3="accent3" accent4="accent4" accent5="accent5" accent6="accent6" hlink="hlink" folHlink="folHlink"/>
  <p:sldLayoutIdLst>
    <p:sldLayoutId id="2147484306" r:id="rId1"/>
    <p:sldLayoutId id="2147484307" r:id="rId2"/>
    <p:sldLayoutId id="2147484308" r:id="rId3"/>
    <p:sldLayoutId id="2147484309" r:id="rId4"/>
    <p:sldLayoutId id="2147484310" r:id="rId5"/>
    <p:sldLayoutId id="2147484311" r:id="rId6"/>
    <p:sldLayoutId id="2147484312" r:id="rId7"/>
    <p:sldLayoutId id="2147484313" r:id="rId8"/>
    <p:sldLayoutId id="2147484314" r:id="rId9"/>
    <p:sldLayoutId id="2147484315" r:id="rId10"/>
    <p:sldLayoutId id="2147484316"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emf"/></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0.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1.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2.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3.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4.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5.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6.png"/></Relationships>
</file>

<file path=ppt/slides/_rels/slide107.xml.rels><?xml version="1.0" encoding="UTF-8" standalone="yes"?>
<Relationships xmlns="http://schemas.openxmlformats.org/package/2006/relationships"><Relationship Id="rId3" Type="http://schemas.openxmlformats.org/officeDocument/2006/relationships/oleObject" Target="file:///\\localhost\Users\Diseno\Documents\Circe\La%20Salle\Ciclo%202017-2018\CONEXIONES\CONEXIONES%204\Macintosh%20HD:Users:Diseno:Downloads:AUTOEVALUACION.docx!OLE_LINK2" TargetMode="External"/><Relationship Id="rId4" Type="http://schemas.openxmlformats.org/officeDocument/2006/relationships/image" Target="../media/image117.emf"/><Relationship Id="rId1" Type="http://schemas.openxmlformats.org/officeDocument/2006/relationships/vmlDrawing" Target="../drawings/vmlDrawing3.vml"/><Relationship Id="rId2"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oleObject" Target="file:///\\localhost\Users\Diseno\Documents\Circe\La%20Salle\Ciclo%202017-2018\CONEXIONES\CONEXIONES%204\Macintosh%20HD:Users:Diseno:Downloads:Listado%20de%20Equipos%20y%20responsables.docx!OLE_LINK3" TargetMode="External"/><Relationship Id="rId4" Type="http://schemas.openxmlformats.org/officeDocument/2006/relationships/image" Target="../media/image118.emf"/><Relationship Id="rId1" Type="http://schemas.openxmlformats.org/officeDocument/2006/relationships/vmlDrawing" Target="../drawings/vmlDrawing4.vml"/><Relationship Id="rId2"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package" Target="../embeddings/Documento_de_Microsoft_Word1.docx"/><Relationship Id="rId4" Type="http://schemas.openxmlformats.org/officeDocument/2006/relationships/image" Target="../media/image9.emf"/><Relationship Id="rId1" Type="http://schemas.openxmlformats.org/officeDocument/2006/relationships/vmlDrawing" Target="../drawings/vmlDrawing1.vml"/><Relationship Id="rId2"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9.jpeg"/><Relationship Id="rId3" Type="http://schemas.openxmlformats.org/officeDocument/2006/relationships/image" Target="../media/image120.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1.jpeg"/><Relationship Id="rId3" Type="http://schemas.openxmlformats.org/officeDocument/2006/relationships/image" Target="../media/image122.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3.jpeg"/><Relationship Id="rId3" Type="http://schemas.openxmlformats.org/officeDocument/2006/relationships/image" Target="../media/image124.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5.emf"/></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6.emf"/></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7.emf"/></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8.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jpeg"/><Relationship Id="rId3" Type="http://schemas.openxmlformats.org/officeDocument/2006/relationships/image" Target="../media/image11.jpe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0.png"/><Relationship Id="rId3" Type="http://schemas.openxmlformats.org/officeDocument/2006/relationships/image" Target="../media/image131.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2.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3.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4.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5.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6.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7.png"/><Relationship Id="rId3" Type="http://schemas.openxmlformats.org/officeDocument/2006/relationships/image" Target="../media/image138.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9.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0.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1.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1" Type="http://schemas.openxmlformats.org/officeDocument/2006/relationships/slideLayout" Target="../slideLayouts/slideLayout3.xml"/><Relationship Id="rId2" Type="http://schemas.openxmlformats.org/officeDocument/2006/relationships/image" Target="../media/image12.jpe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2.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3.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4.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5.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6.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7.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7.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8.png"/></Relationships>
</file>

<file path=ppt/slides/_rels/slide138.xml.rels><?xml version="1.0" encoding="UTF-8" standalone="yes"?>
<Relationships xmlns="http://schemas.openxmlformats.org/package/2006/relationships"><Relationship Id="rId3" Type="http://schemas.openxmlformats.org/officeDocument/2006/relationships/image" Target="../media/image150.jpeg"/><Relationship Id="rId4" Type="http://schemas.openxmlformats.org/officeDocument/2006/relationships/image" Target="../media/image151.jpeg"/><Relationship Id="rId5" Type="http://schemas.openxmlformats.org/officeDocument/2006/relationships/image" Target="../media/image152.jpeg"/><Relationship Id="rId1" Type="http://schemas.openxmlformats.org/officeDocument/2006/relationships/slideLayout" Target="../slideLayouts/slideLayout3.xml"/><Relationship Id="rId2" Type="http://schemas.openxmlformats.org/officeDocument/2006/relationships/image" Target="../media/image149.jpeg"/></Relationships>
</file>

<file path=ppt/slides/_rels/slide139.xml.rels><?xml version="1.0" encoding="UTF-8" standalone="yes"?>
<Relationships xmlns="http://schemas.openxmlformats.org/package/2006/relationships"><Relationship Id="rId3" Type="http://schemas.openxmlformats.org/officeDocument/2006/relationships/image" Target="../media/image154.jpeg"/><Relationship Id="rId4" Type="http://schemas.openxmlformats.org/officeDocument/2006/relationships/image" Target="../media/image155.jpeg"/><Relationship Id="rId5" Type="http://schemas.openxmlformats.org/officeDocument/2006/relationships/image" Target="../media/image156.jpeg"/><Relationship Id="rId6" Type="http://schemas.openxmlformats.org/officeDocument/2006/relationships/image" Target="../media/image157.jpeg"/><Relationship Id="rId7" Type="http://schemas.openxmlformats.org/officeDocument/2006/relationships/image" Target="../media/image158.jpeg"/><Relationship Id="rId1" Type="http://schemas.openxmlformats.org/officeDocument/2006/relationships/slideLayout" Target="../slideLayouts/slideLayout3.xml"/><Relationship Id="rId2" Type="http://schemas.openxmlformats.org/officeDocument/2006/relationships/image" Target="../media/image15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5.jpe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package" Target="../embeddings/Documento_de_Microsoft_Word2.docx"/><Relationship Id="rId4" Type="http://schemas.openxmlformats.org/officeDocument/2006/relationships/image" Target="../media/image159.emf"/><Relationship Id="rId1" Type="http://schemas.openxmlformats.org/officeDocument/2006/relationships/vmlDrawing" Target="../drawings/vmlDrawing5.vml"/><Relationship Id="rId2"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package" Target="../embeddings/Documento_de_Microsoft_Word3.docx"/><Relationship Id="rId4" Type="http://schemas.openxmlformats.org/officeDocument/2006/relationships/image" Target="../media/image160.png"/><Relationship Id="rId1" Type="http://schemas.openxmlformats.org/officeDocument/2006/relationships/vmlDrawing" Target="../drawings/vmlDrawing6.vml"/><Relationship Id="rId2"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package" Target="../embeddings/Documento_de_Microsoft_Word4.docx"/><Relationship Id="rId4" Type="http://schemas.openxmlformats.org/officeDocument/2006/relationships/image" Target="../media/image161.png"/><Relationship Id="rId1" Type="http://schemas.openxmlformats.org/officeDocument/2006/relationships/vmlDrawing" Target="../drawings/vmlDrawing7.vml"/><Relationship Id="rId2"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package" Target="../embeddings/Documento_de_Microsoft_Word5.docx"/><Relationship Id="rId4" Type="http://schemas.openxmlformats.org/officeDocument/2006/relationships/image" Target="../media/image162.png"/><Relationship Id="rId1" Type="http://schemas.openxmlformats.org/officeDocument/2006/relationships/vmlDrawing" Target="../drawings/vmlDrawing8.vml"/><Relationship Id="rId2"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5" Type="http://schemas.openxmlformats.org/officeDocument/2006/relationships/image" Target="../media/image19.jpeg"/><Relationship Id="rId1" Type="http://schemas.openxmlformats.org/officeDocument/2006/relationships/slideLayout" Target="../slideLayouts/slideLayout3.xml"/><Relationship Id="rId2" Type="http://schemas.openxmlformats.org/officeDocument/2006/relationships/image" Target="../media/image16.jpeg"/></Relationships>
</file>

<file path=ppt/slides/_rels/slide150.xml.rels><?xml version="1.0" encoding="UTF-8" standalone="yes"?>
<Relationships xmlns="http://schemas.openxmlformats.org/package/2006/relationships"><Relationship Id="rId3" Type="http://schemas.openxmlformats.org/officeDocument/2006/relationships/package" Target="../embeddings/Documento_de_Microsoft_Word6.docx"/><Relationship Id="rId4" Type="http://schemas.openxmlformats.org/officeDocument/2006/relationships/image" Target="../media/image163.png"/><Relationship Id="rId1" Type="http://schemas.openxmlformats.org/officeDocument/2006/relationships/vmlDrawing" Target="../drawings/vmlDrawing9.vml"/><Relationship Id="rId2"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package" Target="../embeddings/Documento_de_Microsoft_Word7.docx"/><Relationship Id="rId4" Type="http://schemas.openxmlformats.org/officeDocument/2006/relationships/image" Target="../media/image164.png"/><Relationship Id="rId1" Type="http://schemas.openxmlformats.org/officeDocument/2006/relationships/vmlDrawing" Target="../drawings/vmlDrawing10.vml"/><Relationship Id="rId2"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package" Target="../embeddings/Documento_de_Microsoft_Word8.docx"/><Relationship Id="rId4" Type="http://schemas.openxmlformats.org/officeDocument/2006/relationships/image" Target="../media/image165.png"/><Relationship Id="rId1" Type="http://schemas.openxmlformats.org/officeDocument/2006/relationships/vmlDrawing" Target="../drawings/vmlDrawing11.vml"/><Relationship Id="rId2"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package" Target="../embeddings/Documento_de_Microsoft_Word9.docx"/><Relationship Id="rId4" Type="http://schemas.openxmlformats.org/officeDocument/2006/relationships/image" Target="../media/image166.png"/><Relationship Id="rId1" Type="http://schemas.openxmlformats.org/officeDocument/2006/relationships/vmlDrawing" Target="../drawings/vmlDrawing12.vml"/><Relationship Id="rId2"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package" Target="../embeddings/Documento_de_Microsoft_Word10.docx"/><Relationship Id="rId4" Type="http://schemas.openxmlformats.org/officeDocument/2006/relationships/image" Target="../media/image167.png"/><Relationship Id="rId1" Type="http://schemas.openxmlformats.org/officeDocument/2006/relationships/vmlDrawing" Target="../drawings/vmlDrawing13.vml"/><Relationship Id="rId2"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package" Target="../embeddings/Documento_de_Microsoft_Word11.docx"/><Relationship Id="rId4" Type="http://schemas.openxmlformats.org/officeDocument/2006/relationships/image" Target="../media/image168.png"/><Relationship Id="rId1" Type="http://schemas.openxmlformats.org/officeDocument/2006/relationships/vmlDrawing" Target="../drawings/vmlDrawing14.vml"/><Relationship Id="rId2"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package" Target="../embeddings/Documento_de_Microsoft_Word12.docx"/><Relationship Id="rId4" Type="http://schemas.openxmlformats.org/officeDocument/2006/relationships/image" Target="../media/image169.png"/><Relationship Id="rId1" Type="http://schemas.openxmlformats.org/officeDocument/2006/relationships/vmlDrawing" Target="../drawings/vmlDrawing15.vml"/><Relationship Id="rId2"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openxmlformats.org/officeDocument/2006/relationships/package" Target="../embeddings/Documento_de_Microsoft_Word13.docx"/><Relationship Id="rId4" Type="http://schemas.openxmlformats.org/officeDocument/2006/relationships/image" Target="../media/image170.png"/><Relationship Id="rId1" Type="http://schemas.openxmlformats.org/officeDocument/2006/relationships/vmlDrawing" Target="../drawings/vmlDrawing16.vml"/><Relationship Id="rId2"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package" Target="../embeddings/Documento_de_Microsoft_Word14.docx"/><Relationship Id="rId4" Type="http://schemas.openxmlformats.org/officeDocument/2006/relationships/image" Target="../media/image171.emf"/><Relationship Id="rId1" Type="http://schemas.openxmlformats.org/officeDocument/2006/relationships/vmlDrawing" Target="../drawings/vmlDrawing17.vml"/><Relationship Id="rId2"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package" Target="../embeddings/Documento_de_Microsoft_Word15.docx"/><Relationship Id="rId4" Type="http://schemas.openxmlformats.org/officeDocument/2006/relationships/image" Target="../media/image172.emf"/><Relationship Id="rId1" Type="http://schemas.openxmlformats.org/officeDocument/2006/relationships/vmlDrawing" Target="../drawings/vmlDrawing18.vml"/><Relationship Id="rId2"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slideLayout" Target="../slideLayouts/slideLayout3.xml"/><Relationship Id="rId2" Type="http://schemas.openxmlformats.org/officeDocument/2006/relationships/image" Target="../media/image20.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3.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4.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5.png"/></Relationships>
</file>

<file path=ppt/slides/_rels/slide163.xml.rels><?xml version="1.0" encoding="UTF-8" standalone="yes"?>
<Relationships xmlns="http://schemas.openxmlformats.org/package/2006/relationships"><Relationship Id="rId3" Type="http://schemas.openxmlformats.org/officeDocument/2006/relationships/package" Target="../embeddings/Documento_de_Microsoft_Word16.docx"/><Relationship Id="rId4" Type="http://schemas.openxmlformats.org/officeDocument/2006/relationships/image" Target="../media/image176.emf"/><Relationship Id="rId5" Type="http://schemas.openxmlformats.org/officeDocument/2006/relationships/image" Target="../media/image178.emf"/><Relationship Id="rId6" Type="http://schemas.openxmlformats.org/officeDocument/2006/relationships/image" Target="../media/image179.emf"/><Relationship Id="rId7" Type="http://schemas.openxmlformats.org/officeDocument/2006/relationships/package" Target="../embeddings/Documento_de_Microsoft_Word17.docx"/><Relationship Id="rId8" Type="http://schemas.openxmlformats.org/officeDocument/2006/relationships/image" Target="../media/image177.emf"/><Relationship Id="rId1" Type="http://schemas.openxmlformats.org/officeDocument/2006/relationships/vmlDrawing" Target="../drawings/vmlDrawing19.vml"/><Relationship Id="rId2"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package" Target="../embeddings/Documento_de_Microsoft_Word18.docx"/><Relationship Id="rId4" Type="http://schemas.openxmlformats.org/officeDocument/2006/relationships/image" Target="../media/image180.emf"/><Relationship Id="rId5" Type="http://schemas.openxmlformats.org/officeDocument/2006/relationships/package" Target="../embeddings/Documento_de_Microsoft_Word19.docx"/><Relationship Id="rId6" Type="http://schemas.openxmlformats.org/officeDocument/2006/relationships/image" Target="../media/image181.emf"/><Relationship Id="rId1" Type="http://schemas.openxmlformats.org/officeDocument/2006/relationships/vmlDrawing" Target="../drawings/vmlDrawing20.vml"/><Relationship Id="rId2"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3" Type="http://schemas.openxmlformats.org/officeDocument/2006/relationships/package" Target="../embeddings/Documento_de_Microsoft_Word20.docx"/><Relationship Id="rId4" Type="http://schemas.openxmlformats.org/officeDocument/2006/relationships/image" Target="../media/image182.emf"/><Relationship Id="rId1" Type="http://schemas.openxmlformats.org/officeDocument/2006/relationships/vmlDrawing" Target="../drawings/vmlDrawing21.vml"/><Relationship Id="rId2"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3" Type="http://schemas.openxmlformats.org/officeDocument/2006/relationships/package" Target="../embeddings/Documento_de_Microsoft_Word21.docx"/><Relationship Id="rId4" Type="http://schemas.openxmlformats.org/officeDocument/2006/relationships/image" Target="../media/image183.png"/><Relationship Id="rId1" Type="http://schemas.openxmlformats.org/officeDocument/2006/relationships/vmlDrawing" Target="../drawings/vmlDrawing22.vml"/><Relationship Id="rId2"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package" Target="../embeddings/Documento_de_Microsoft_Word22.docx"/><Relationship Id="rId4" Type="http://schemas.openxmlformats.org/officeDocument/2006/relationships/image" Target="../media/image184.png"/><Relationship Id="rId1" Type="http://schemas.openxmlformats.org/officeDocument/2006/relationships/vmlDrawing" Target="../drawings/vmlDrawing23.vml"/><Relationship Id="rId2"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openxmlformats.org/officeDocument/2006/relationships/package" Target="../embeddings/Documento_de_Microsoft_Word23.docx"/><Relationship Id="rId4" Type="http://schemas.openxmlformats.org/officeDocument/2006/relationships/image" Target="../media/image185.png"/><Relationship Id="rId5" Type="http://schemas.openxmlformats.org/officeDocument/2006/relationships/package" Target="../embeddings/Documento_de_Microsoft_Word24.docx"/><Relationship Id="rId6" Type="http://schemas.openxmlformats.org/officeDocument/2006/relationships/image" Target="../media/image186.png"/><Relationship Id="rId7" Type="http://schemas.openxmlformats.org/officeDocument/2006/relationships/package" Target="../embeddings/Documento_de_Microsoft_Word25.docx"/><Relationship Id="rId8" Type="http://schemas.openxmlformats.org/officeDocument/2006/relationships/image" Target="../media/image187.png"/><Relationship Id="rId1" Type="http://schemas.openxmlformats.org/officeDocument/2006/relationships/vmlDrawing" Target="../drawings/vmlDrawing24.vml"/><Relationship Id="rId2"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4.png"/><Relationship Id="rId3" Type="http://schemas.openxmlformats.org/officeDocument/2006/relationships/image" Target="../media/image25.png"/></Relationships>
</file>

<file path=ppt/slides/_rels/slide170.xml.rels><?xml version="1.0" encoding="UTF-8" standalone="yes"?>
<Relationships xmlns="http://schemas.openxmlformats.org/package/2006/relationships"><Relationship Id="rId3" Type="http://schemas.openxmlformats.org/officeDocument/2006/relationships/package" Target="../embeddings/Documento_de_Microsoft_Word26.docx"/><Relationship Id="rId4" Type="http://schemas.openxmlformats.org/officeDocument/2006/relationships/image" Target="../media/image188.png"/><Relationship Id="rId1" Type="http://schemas.openxmlformats.org/officeDocument/2006/relationships/vmlDrawing" Target="../drawings/vmlDrawing25.vml"/><Relationship Id="rId2"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3" Type="http://schemas.openxmlformats.org/officeDocument/2006/relationships/package" Target="../embeddings/Documento_de_Microsoft_Word27.docx"/><Relationship Id="rId4" Type="http://schemas.openxmlformats.org/officeDocument/2006/relationships/image" Target="../media/image189.png"/><Relationship Id="rId1" Type="http://schemas.openxmlformats.org/officeDocument/2006/relationships/vmlDrawing" Target="../drawings/vmlDrawing26.vml"/><Relationship Id="rId2"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openxmlformats.org/officeDocument/2006/relationships/package" Target="../embeddings/Documento_de_Microsoft_Word28.docx"/><Relationship Id="rId4" Type="http://schemas.openxmlformats.org/officeDocument/2006/relationships/image" Target="../media/image190.png"/><Relationship Id="rId1" Type="http://schemas.openxmlformats.org/officeDocument/2006/relationships/vmlDrawing" Target="../drawings/vmlDrawing27.vml"/><Relationship Id="rId2"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3" Type="http://schemas.openxmlformats.org/officeDocument/2006/relationships/package" Target="../embeddings/Documento_de_Microsoft_Word29.docx"/><Relationship Id="rId4" Type="http://schemas.openxmlformats.org/officeDocument/2006/relationships/image" Target="../media/image191.png"/><Relationship Id="rId1" Type="http://schemas.openxmlformats.org/officeDocument/2006/relationships/vmlDrawing" Target="../drawings/vmlDrawing28.vml"/><Relationship Id="rId2"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7.xml"/><Relationship Id="rId2" Type="http://schemas.openxmlformats.org/officeDocument/2006/relationships/diagramData" Target="../diagrams/data1.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2.jp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6.png"/><Relationship Id="rId3"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0.png"/><Relationship Id="rId3"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8.png"/><Relationship Id="rId3" Type="http://schemas.openxmlformats.org/officeDocument/2006/relationships/image" Target="../media/image3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8.png"/><Relationship Id="rId3" Type="http://schemas.openxmlformats.org/officeDocument/2006/relationships/image" Target="../media/image4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6.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0.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1.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2.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3.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4.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5.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6.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7.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9.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0.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1.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2.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3.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4.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5.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6.png"/></Relationships>
</file>

<file path=ppt/slides/_rels/slide88.xml.rels><?xml version="1.0" encoding="UTF-8" standalone="yes"?>
<Relationships xmlns="http://schemas.openxmlformats.org/package/2006/relationships"><Relationship Id="rId3" Type="http://schemas.openxmlformats.org/officeDocument/2006/relationships/oleObject" Target="file:///\\localhost\Users\Diseno\Documents\Circe\La%20Salle\Ciclo%202017-2018\CONEXIONES\CONEXIONES%204\Macintosh%20HD:Users:Diseno:Downloads:Formato%20de%20evaluacioi&#768;n%20seguimiento.docx!OLE_LINK1" TargetMode="External"/><Relationship Id="rId4" Type="http://schemas.openxmlformats.org/officeDocument/2006/relationships/image" Target="../media/image97.emf"/><Relationship Id="rId1" Type="http://schemas.openxmlformats.org/officeDocument/2006/relationships/vmlDrawing" Target="../drawings/vmlDrawing2.vml"/><Relationship Id="rId2"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7.emf"/></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9.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0.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1.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2.png"/><Relationship Id="rId3" Type="http://schemas.openxmlformats.org/officeDocument/2006/relationships/image" Target="../media/image103.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4.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5.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6.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7.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8.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CuadroTexto 1"/>
          <p:cNvSpPr txBox="1">
            <a:spLocks noChangeArrowheads="1"/>
          </p:cNvSpPr>
          <p:nvPr/>
        </p:nvSpPr>
        <p:spPr bwMode="auto">
          <a:xfrm>
            <a:off x="0" y="-10283"/>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dirty="0"/>
              <a:t>1</a:t>
            </a:r>
          </a:p>
        </p:txBody>
      </p:sp>
      <p:pic>
        <p:nvPicPr>
          <p:cNvPr id="6" name="Imagen 5"/>
          <p:cNvPicPr>
            <a:picLocks noChangeAspect="1"/>
          </p:cNvPicPr>
          <p:nvPr/>
        </p:nvPicPr>
        <p:blipFill>
          <a:blip r:embed="rId2"/>
          <a:stretch>
            <a:fillRect/>
          </a:stretch>
        </p:blipFill>
        <p:spPr>
          <a:xfrm>
            <a:off x="0" y="688871"/>
            <a:ext cx="9144000" cy="6169129"/>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3700" y="1724025"/>
            <a:ext cx="8728075" cy="404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CuadroTexto 2"/>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5a</a:t>
            </a:r>
          </a:p>
        </p:txBody>
      </p:sp>
      <p:sp>
        <p:nvSpPr>
          <p:cNvPr id="4" name="Title 1"/>
          <p:cNvSpPr>
            <a:spLocks noGrp="1"/>
          </p:cNvSpPr>
          <p:nvPr>
            <p:ph type="title"/>
          </p:nvPr>
        </p:nvSpPr>
        <p:spPr>
          <a:xfrm>
            <a:off x="482113" y="18809"/>
            <a:ext cx="8504305" cy="592620"/>
          </a:xfrm>
        </p:spPr>
        <p:txBody>
          <a:bodyPr/>
          <a:lstStyle/>
          <a:p>
            <a:r>
              <a:rPr lang="es-ES_tradnl" sz="1300" dirty="0">
                <a:solidFill>
                  <a:srgbClr val="1A4A83"/>
                </a:solidFill>
                <a:latin typeface="Calibri" charset="0"/>
                <a:ea typeface="MS PGothic" charset="0"/>
                <a:cs typeface="Helvetica Light" charset="0"/>
              </a:rPr>
              <a:t>C.A.I.A.C. Conclusiones Generales. Interdisciplinariedad</a:t>
            </a:r>
          </a:p>
        </p:txBody>
      </p:sp>
    </p:spTree>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5g</a:t>
            </a:r>
          </a:p>
        </p:txBody>
      </p:sp>
      <p:pic>
        <p:nvPicPr>
          <p:cNvPr id="2" name="Imagen 1"/>
          <p:cNvPicPr>
            <a:picLocks noChangeAspect="1"/>
          </p:cNvPicPr>
          <p:nvPr/>
        </p:nvPicPr>
        <p:blipFill>
          <a:blip r:embed="rId2"/>
          <a:stretch>
            <a:fillRect/>
          </a:stretch>
        </p:blipFill>
        <p:spPr>
          <a:xfrm>
            <a:off x="372077" y="1322388"/>
            <a:ext cx="8451850" cy="5378450"/>
          </a:xfrm>
          <a:prstGeom prst="rect">
            <a:avLst/>
          </a:prstGeom>
        </p:spPr>
      </p:pic>
      <p:sp>
        <p:nvSpPr>
          <p:cNvPr id="5" name="Title 1"/>
          <p:cNvSpPr>
            <a:spLocks noGrp="1"/>
          </p:cNvSpPr>
          <p:nvPr>
            <p:ph type="title"/>
          </p:nvPr>
        </p:nvSpPr>
        <p:spPr>
          <a:xfrm>
            <a:off x="482113" y="18809"/>
            <a:ext cx="8504305" cy="592620"/>
          </a:xfrm>
        </p:spPr>
        <p:txBody>
          <a:bodyPr/>
          <a:lstStyle/>
          <a:p>
            <a:r>
              <a:rPr lang="es-ES_tradnl" sz="1300" dirty="0" smtClean="0">
                <a:solidFill>
                  <a:srgbClr val="1A4A83"/>
                </a:solidFill>
                <a:latin typeface="Calibri" charset="0"/>
                <a:ea typeface="MS PGothic" charset="0"/>
                <a:cs typeface="Helvetica Light" charset="0"/>
              </a:rPr>
              <a:t>Evaluación</a:t>
            </a:r>
            <a:endParaRPr lang="es-ES_tradnl" sz="1300" dirty="0">
              <a:solidFill>
                <a:srgbClr val="1A4A83"/>
              </a:solidFill>
              <a:latin typeface="Calibri" charset="0"/>
              <a:ea typeface="MS PGothic" charset="0"/>
              <a:cs typeface="Helvetica Light" charset="0"/>
            </a:endParaRPr>
          </a:p>
        </p:txBody>
      </p:sp>
    </p:spTree>
    <p:extLst>
      <p:ext uri="{BB962C8B-B14F-4D97-AF65-F5344CB8AC3E}">
        <p14:creationId xmlns:p14="http://schemas.microsoft.com/office/powerpoint/2010/main" val="372498895"/>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5g</a:t>
            </a:r>
          </a:p>
        </p:txBody>
      </p:sp>
      <p:pic>
        <p:nvPicPr>
          <p:cNvPr id="2" name="Imagen 1"/>
          <p:cNvPicPr>
            <a:picLocks noChangeAspect="1"/>
          </p:cNvPicPr>
          <p:nvPr/>
        </p:nvPicPr>
        <p:blipFill>
          <a:blip r:embed="rId2"/>
          <a:stretch>
            <a:fillRect/>
          </a:stretch>
        </p:blipFill>
        <p:spPr>
          <a:xfrm>
            <a:off x="372078" y="1322388"/>
            <a:ext cx="8478838" cy="5458721"/>
          </a:xfrm>
          <a:prstGeom prst="rect">
            <a:avLst/>
          </a:prstGeom>
        </p:spPr>
      </p:pic>
      <p:sp>
        <p:nvSpPr>
          <p:cNvPr id="5" name="Title 1"/>
          <p:cNvSpPr>
            <a:spLocks noGrp="1"/>
          </p:cNvSpPr>
          <p:nvPr>
            <p:ph type="title"/>
          </p:nvPr>
        </p:nvSpPr>
        <p:spPr>
          <a:xfrm>
            <a:off x="482113" y="18809"/>
            <a:ext cx="8504305" cy="592620"/>
          </a:xfrm>
        </p:spPr>
        <p:txBody>
          <a:bodyPr/>
          <a:lstStyle/>
          <a:p>
            <a:r>
              <a:rPr lang="es-ES_tradnl" sz="1300" dirty="0" smtClean="0">
                <a:solidFill>
                  <a:srgbClr val="1A4A83"/>
                </a:solidFill>
                <a:latin typeface="Calibri" charset="0"/>
                <a:ea typeface="MS PGothic" charset="0"/>
                <a:cs typeface="Helvetica Light" charset="0"/>
              </a:rPr>
              <a:t>Evaluación</a:t>
            </a:r>
            <a:endParaRPr lang="es-ES_tradnl" sz="1300" dirty="0">
              <a:solidFill>
                <a:srgbClr val="1A4A83"/>
              </a:solidFill>
              <a:latin typeface="Calibri" charset="0"/>
              <a:ea typeface="MS PGothic" charset="0"/>
              <a:cs typeface="Helvetica Light" charset="0"/>
            </a:endParaRPr>
          </a:p>
        </p:txBody>
      </p:sp>
    </p:spTree>
    <p:extLst>
      <p:ext uri="{BB962C8B-B14F-4D97-AF65-F5344CB8AC3E}">
        <p14:creationId xmlns:p14="http://schemas.microsoft.com/office/powerpoint/2010/main" val="446500769"/>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5g</a:t>
            </a:r>
          </a:p>
        </p:txBody>
      </p:sp>
      <p:pic>
        <p:nvPicPr>
          <p:cNvPr id="3" name="Imagen 2"/>
          <p:cNvPicPr>
            <a:picLocks noChangeAspect="1"/>
          </p:cNvPicPr>
          <p:nvPr/>
        </p:nvPicPr>
        <p:blipFill>
          <a:blip r:embed="rId2"/>
          <a:stretch>
            <a:fillRect/>
          </a:stretch>
        </p:blipFill>
        <p:spPr>
          <a:xfrm>
            <a:off x="361753" y="1322388"/>
            <a:ext cx="8451850" cy="5453411"/>
          </a:xfrm>
          <a:prstGeom prst="rect">
            <a:avLst/>
          </a:prstGeom>
        </p:spPr>
      </p:pic>
      <p:sp>
        <p:nvSpPr>
          <p:cNvPr id="6" name="Title 1"/>
          <p:cNvSpPr>
            <a:spLocks noGrp="1"/>
          </p:cNvSpPr>
          <p:nvPr>
            <p:ph type="title"/>
          </p:nvPr>
        </p:nvSpPr>
        <p:spPr>
          <a:xfrm>
            <a:off x="482113" y="18809"/>
            <a:ext cx="8504305" cy="592620"/>
          </a:xfrm>
        </p:spPr>
        <p:txBody>
          <a:bodyPr/>
          <a:lstStyle/>
          <a:p>
            <a:r>
              <a:rPr lang="es-ES_tradnl" sz="1300" dirty="0" smtClean="0">
                <a:solidFill>
                  <a:srgbClr val="1A4A83"/>
                </a:solidFill>
                <a:latin typeface="Calibri" charset="0"/>
                <a:ea typeface="MS PGothic" charset="0"/>
                <a:cs typeface="Helvetica Light" charset="0"/>
              </a:rPr>
              <a:t>Evaluación</a:t>
            </a:r>
            <a:endParaRPr lang="es-ES_tradnl" sz="1300" dirty="0">
              <a:solidFill>
                <a:srgbClr val="1A4A83"/>
              </a:solidFill>
              <a:latin typeface="Calibri" charset="0"/>
              <a:ea typeface="MS PGothic" charset="0"/>
              <a:cs typeface="Helvetica Light" charset="0"/>
            </a:endParaRPr>
          </a:p>
        </p:txBody>
      </p:sp>
    </p:spTree>
    <p:extLst>
      <p:ext uri="{BB962C8B-B14F-4D97-AF65-F5344CB8AC3E}">
        <p14:creationId xmlns:p14="http://schemas.microsoft.com/office/powerpoint/2010/main" val="1710934026"/>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5g</a:t>
            </a:r>
          </a:p>
        </p:txBody>
      </p:sp>
      <p:pic>
        <p:nvPicPr>
          <p:cNvPr id="2" name="Imagen 1"/>
          <p:cNvPicPr>
            <a:picLocks noChangeAspect="1"/>
          </p:cNvPicPr>
          <p:nvPr/>
        </p:nvPicPr>
        <p:blipFill>
          <a:blip r:embed="rId2"/>
          <a:stretch>
            <a:fillRect/>
          </a:stretch>
        </p:blipFill>
        <p:spPr>
          <a:xfrm>
            <a:off x="289097" y="1248540"/>
            <a:ext cx="8586455" cy="5058687"/>
          </a:xfrm>
          <a:prstGeom prst="rect">
            <a:avLst/>
          </a:prstGeom>
        </p:spPr>
      </p:pic>
      <p:sp>
        <p:nvSpPr>
          <p:cNvPr id="5" name="Title 1"/>
          <p:cNvSpPr>
            <a:spLocks noGrp="1"/>
          </p:cNvSpPr>
          <p:nvPr>
            <p:ph type="title"/>
          </p:nvPr>
        </p:nvSpPr>
        <p:spPr>
          <a:xfrm>
            <a:off x="482113" y="18809"/>
            <a:ext cx="8504305" cy="592620"/>
          </a:xfrm>
        </p:spPr>
        <p:txBody>
          <a:bodyPr/>
          <a:lstStyle/>
          <a:p>
            <a:r>
              <a:rPr lang="es-ES_tradnl" sz="1300" dirty="0" smtClean="0">
                <a:solidFill>
                  <a:srgbClr val="1A4A83"/>
                </a:solidFill>
                <a:latin typeface="Calibri" charset="0"/>
                <a:ea typeface="MS PGothic" charset="0"/>
                <a:cs typeface="Helvetica Light" charset="0"/>
              </a:rPr>
              <a:t>Evaluación</a:t>
            </a:r>
            <a:endParaRPr lang="es-ES_tradnl" sz="1300" dirty="0">
              <a:solidFill>
                <a:srgbClr val="1A4A83"/>
              </a:solidFill>
              <a:latin typeface="Calibri" charset="0"/>
              <a:ea typeface="MS PGothic" charset="0"/>
              <a:cs typeface="Helvetica Light" charset="0"/>
            </a:endParaRPr>
          </a:p>
        </p:txBody>
      </p:sp>
    </p:spTree>
    <p:extLst>
      <p:ext uri="{BB962C8B-B14F-4D97-AF65-F5344CB8AC3E}">
        <p14:creationId xmlns:p14="http://schemas.microsoft.com/office/powerpoint/2010/main" val="4165857718"/>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5g</a:t>
            </a:r>
          </a:p>
        </p:txBody>
      </p:sp>
      <p:pic>
        <p:nvPicPr>
          <p:cNvPr id="2" name="Imagen 1"/>
          <p:cNvPicPr>
            <a:picLocks noChangeAspect="1"/>
          </p:cNvPicPr>
          <p:nvPr/>
        </p:nvPicPr>
        <p:blipFill>
          <a:blip r:embed="rId2"/>
          <a:stretch>
            <a:fillRect/>
          </a:stretch>
        </p:blipFill>
        <p:spPr>
          <a:xfrm>
            <a:off x="278773" y="1398020"/>
            <a:ext cx="8654742" cy="5278915"/>
          </a:xfrm>
          <a:prstGeom prst="rect">
            <a:avLst/>
          </a:prstGeom>
        </p:spPr>
      </p:pic>
      <p:sp>
        <p:nvSpPr>
          <p:cNvPr id="5" name="Title 1"/>
          <p:cNvSpPr>
            <a:spLocks noGrp="1"/>
          </p:cNvSpPr>
          <p:nvPr>
            <p:ph type="title"/>
          </p:nvPr>
        </p:nvSpPr>
        <p:spPr>
          <a:xfrm>
            <a:off x="482113" y="18809"/>
            <a:ext cx="8504305" cy="592620"/>
          </a:xfrm>
        </p:spPr>
        <p:txBody>
          <a:bodyPr/>
          <a:lstStyle/>
          <a:p>
            <a:r>
              <a:rPr lang="es-ES_tradnl" sz="1300" dirty="0" smtClean="0">
                <a:solidFill>
                  <a:srgbClr val="1A4A83"/>
                </a:solidFill>
                <a:latin typeface="Calibri" charset="0"/>
                <a:ea typeface="MS PGothic" charset="0"/>
                <a:cs typeface="Helvetica Light" charset="0"/>
              </a:rPr>
              <a:t>Evaluación</a:t>
            </a:r>
            <a:endParaRPr lang="es-ES_tradnl" sz="1300" dirty="0">
              <a:solidFill>
                <a:srgbClr val="1A4A83"/>
              </a:solidFill>
              <a:latin typeface="Calibri" charset="0"/>
              <a:ea typeface="MS PGothic" charset="0"/>
              <a:cs typeface="Helvetica Light" charset="0"/>
            </a:endParaRPr>
          </a:p>
        </p:txBody>
      </p:sp>
    </p:spTree>
    <p:extLst>
      <p:ext uri="{BB962C8B-B14F-4D97-AF65-F5344CB8AC3E}">
        <p14:creationId xmlns:p14="http://schemas.microsoft.com/office/powerpoint/2010/main" val="773301183"/>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5g</a:t>
            </a:r>
          </a:p>
        </p:txBody>
      </p:sp>
      <p:pic>
        <p:nvPicPr>
          <p:cNvPr id="3" name="Imagen 2"/>
          <p:cNvPicPr>
            <a:picLocks noChangeAspect="1"/>
          </p:cNvPicPr>
          <p:nvPr/>
        </p:nvPicPr>
        <p:blipFill>
          <a:blip r:embed="rId2"/>
          <a:stretch>
            <a:fillRect/>
          </a:stretch>
        </p:blipFill>
        <p:spPr>
          <a:xfrm>
            <a:off x="692150" y="1322388"/>
            <a:ext cx="7997934" cy="5452735"/>
          </a:xfrm>
          <a:prstGeom prst="rect">
            <a:avLst/>
          </a:prstGeom>
        </p:spPr>
      </p:pic>
      <p:sp>
        <p:nvSpPr>
          <p:cNvPr id="6" name="Title 1"/>
          <p:cNvSpPr>
            <a:spLocks noGrp="1"/>
          </p:cNvSpPr>
          <p:nvPr>
            <p:ph type="title"/>
          </p:nvPr>
        </p:nvSpPr>
        <p:spPr>
          <a:xfrm>
            <a:off x="482113" y="18809"/>
            <a:ext cx="8504305" cy="592620"/>
          </a:xfrm>
        </p:spPr>
        <p:txBody>
          <a:bodyPr/>
          <a:lstStyle/>
          <a:p>
            <a:r>
              <a:rPr lang="es-ES_tradnl" sz="1300" dirty="0" smtClean="0">
                <a:solidFill>
                  <a:srgbClr val="1A4A83"/>
                </a:solidFill>
                <a:latin typeface="Calibri" charset="0"/>
                <a:ea typeface="MS PGothic" charset="0"/>
                <a:cs typeface="Helvetica Light" charset="0"/>
              </a:rPr>
              <a:t>Evaluación</a:t>
            </a:r>
            <a:endParaRPr lang="es-ES_tradnl" sz="1300" dirty="0">
              <a:solidFill>
                <a:srgbClr val="1A4A83"/>
              </a:solidFill>
              <a:latin typeface="Calibri" charset="0"/>
              <a:ea typeface="MS PGothic" charset="0"/>
              <a:cs typeface="Helvetica Light" charset="0"/>
            </a:endParaRPr>
          </a:p>
        </p:txBody>
      </p:sp>
    </p:spTree>
    <p:extLst>
      <p:ext uri="{BB962C8B-B14F-4D97-AF65-F5344CB8AC3E}">
        <p14:creationId xmlns:p14="http://schemas.microsoft.com/office/powerpoint/2010/main" val="1570590433"/>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5g</a:t>
            </a:r>
          </a:p>
        </p:txBody>
      </p:sp>
      <p:pic>
        <p:nvPicPr>
          <p:cNvPr id="2" name="Imagen 1"/>
          <p:cNvPicPr>
            <a:picLocks noChangeAspect="1"/>
          </p:cNvPicPr>
          <p:nvPr/>
        </p:nvPicPr>
        <p:blipFill>
          <a:blip r:embed="rId2"/>
          <a:stretch>
            <a:fillRect/>
          </a:stretch>
        </p:blipFill>
        <p:spPr>
          <a:xfrm>
            <a:off x="485271" y="2592002"/>
            <a:ext cx="8287032" cy="1853799"/>
          </a:xfrm>
          <a:prstGeom prst="rect">
            <a:avLst/>
          </a:prstGeom>
        </p:spPr>
      </p:pic>
      <p:sp>
        <p:nvSpPr>
          <p:cNvPr id="6" name="Title 1"/>
          <p:cNvSpPr>
            <a:spLocks noGrp="1"/>
          </p:cNvSpPr>
          <p:nvPr>
            <p:ph type="title"/>
          </p:nvPr>
        </p:nvSpPr>
        <p:spPr>
          <a:xfrm>
            <a:off x="482113" y="18809"/>
            <a:ext cx="8504305" cy="592620"/>
          </a:xfrm>
        </p:spPr>
        <p:txBody>
          <a:bodyPr/>
          <a:lstStyle/>
          <a:p>
            <a:r>
              <a:rPr lang="es-ES_tradnl" sz="1300" dirty="0" smtClean="0">
                <a:solidFill>
                  <a:srgbClr val="1A4A83"/>
                </a:solidFill>
                <a:latin typeface="Calibri" charset="0"/>
                <a:ea typeface="MS PGothic" charset="0"/>
                <a:cs typeface="Helvetica Light" charset="0"/>
              </a:rPr>
              <a:t>Evaluación</a:t>
            </a:r>
            <a:endParaRPr lang="es-ES_tradnl" sz="1300" dirty="0">
              <a:solidFill>
                <a:srgbClr val="1A4A83"/>
              </a:solidFill>
              <a:latin typeface="Calibri" charset="0"/>
              <a:ea typeface="MS PGothic" charset="0"/>
              <a:cs typeface="Helvetica Light" charset="0"/>
            </a:endParaRPr>
          </a:p>
        </p:txBody>
      </p:sp>
    </p:spTree>
    <p:extLst>
      <p:ext uri="{BB962C8B-B14F-4D97-AF65-F5344CB8AC3E}">
        <p14:creationId xmlns:p14="http://schemas.microsoft.com/office/powerpoint/2010/main" val="360275215"/>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5g</a:t>
            </a:r>
          </a:p>
        </p:txBody>
      </p:sp>
      <p:sp>
        <p:nvSpPr>
          <p:cNvPr id="61443" name="CuadroTexto 1"/>
          <p:cNvSpPr txBox="1">
            <a:spLocks noChangeArrowheads="1"/>
          </p:cNvSpPr>
          <p:nvPr/>
        </p:nvSpPr>
        <p:spPr bwMode="auto">
          <a:xfrm>
            <a:off x="142875" y="887413"/>
            <a:ext cx="90185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ES">
                <a:solidFill>
                  <a:srgbClr val="1A4A83"/>
                </a:solidFill>
              </a:rPr>
              <a:t>Autoevaluación y coevaluación</a:t>
            </a:r>
          </a:p>
        </p:txBody>
      </p:sp>
      <p:graphicFrame>
        <p:nvGraphicFramePr>
          <p:cNvPr id="3" name="Objeto 2"/>
          <p:cNvGraphicFramePr>
            <a:graphicFrameLocks noChangeAspect="1"/>
          </p:cNvGraphicFramePr>
          <p:nvPr>
            <p:extLst>
              <p:ext uri="{D42A27DB-BD31-4B8C-83A1-F6EECF244321}">
                <p14:modId xmlns:p14="http://schemas.microsoft.com/office/powerpoint/2010/main" val="1789743295"/>
              </p:ext>
            </p:extLst>
          </p:nvPr>
        </p:nvGraphicFramePr>
        <p:xfrm>
          <a:off x="284479" y="1070110"/>
          <a:ext cx="8485327" cy="4914840"/>
        </p:xfrm>
        <a:graphic>
          <a:graphicData uri="http://schemas.openxmlformats.org/presentationml/2006/ole">
            <mc:AlternateContent xmlns:mc="http://schemas.openxmlformats.org/markup-compatibility/2006">
              <mc:Choice xmlns:v="urn:schemas-microsoft-com:vml" Requires="v">
                <p:oleObj spid="_x0000_s61490" name="Documento" r:id="rId3" imgW="7454900" imgH="4318000" progId="Word.Document.12">
                  <p:link updateAutomatic="1"/>
                </p:oleObj>
              </mc:Choice>
              <mc:Fallback>
                <p:oleObj name="Documento" r:id="rId3" imgW="7454900" imgH="4318000" progId="Word.Document.12">
                  <p:link updateAutomatic="1"/>
                  <p:pic>
                    <p:nvPicPr>
                      <p:cNvPr id="0" name=""/>
                      <p:cNvPicPr/>
                      <p:nvPr/>
                    </p:nvPicPr>
                    <p:blipFill>
                      <a:blip r:embed="rId4"/>
                      <a:stretch>
                        <a:fillRect/>
                      </a:stretch>
                    </p:blipFill>
                    <p:spPr>
                      <a:xfrm>
                        <a:off x="284479" y="1070110"/>
                        <a:ext cx="8485327" cy="4914840"/>
                      </a:xfrm>
                      <a:prstGeom prst="rect">
                        <a:avLst/>
                      </a:prstGeom>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5h</a:t>
            </a:r>
          </a:p>
        </p:txBody>
      </p:sp>
      <p:sp>
        <p:nvSpPr>
          <p:cNvPr id="62467" name="CuadroTexto 1"/>
          <p:cNvSpPr txBox="1">
            <a:spLocks noChangeArrowheads="1"/>
          </p:cNvSpPr>
          <p:nvPr/>
        </p:nvSpPr>
        <p:spPr bwMode="auto">
          <a:xfrm>
            <a:off x="125413" y="860425"/>
            <a:ext cx="90185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ES">
                <a:solidFill>
                  <a:srgbClr val="1A4A83"/>
                </a:solidFill>
              </a:rPr>
              <a:t>Reflexión. Grupo interdisciplinario</a:t>
            </a:r>
          </a:p>
        </p:txBody>
      </p:sp>
      <p:graphicFrame>
        <p:nvGraphicFramePr>
          <p:cNvPr id="2" name="Objeto 1"/>
          <p:cNvGraphicFramePr>
            <a:graphicFrameLocks noChangeAspect="1"/>
          </p:cNvGraphicFramePr>
          <p:nvPr>
            <p:extLst>
              <p:ext uri="{D42A27DB-BD31-4B8C-83A1-F6EECF244321}">
                <p14:modId xmlns:p14="http://schemas.microsoft.com/office/powerpoint/2010/main" val="4080466065"/>
              </p:ext>
            </p:extLst>
          </p:nvPr>
        </p:nvGraphicFramePr>
        <p:xfrm>
          <a:off x="1695450" y="1322388"/>
          <a:ext cx="5753100" cy="5740400"/>
        </p:xfrm>
        <a:graphic>
          <a:graphicData uri="http://schemas.openxmlformats.org/presentationml/2006/ole">
            <mc:AlternateContent xmlns:mc="http://schemas.openxmlformats.org/markup-compatibility/2006">
              <mc:Choice xmlns:v="urn:schemas-microsoft-com:vml" Requires="v">
                <p:oleObj spid="_x0000_s62513" name="Documento" r:id="rId3" imgW="5753100" imgH="5740400" progId="Word.Document.12">
                  <p:link updateAutomatic="1"/>
                </p:oleObj>
              </mc:Choice>
              <mc:Fallback>
                <p:oleObj name="Documento" r:id="rId3" imgW="5753100" imgH="5740400" progId="Word.Document.12">
                  <p:link updateAutomatic="1"/>
                  <p:pic>
                    <p:nvPicPr>
                      <p:cNvPr id="0" name=""/>
                      <p:cNvPicPr/>
                      <p:nvPr/>
                    </p:nvPicPr>
                    <p:blipFill>
                      <a:blip r:embed="rId4"/>
                      <a:stretch>
                        <a:fillRect/>
                      </a:stretch>
                    </p:blipFill>
                    <p:spPr>
                      <a:xfrm>
                        <a:off x="1695450" y="1322388"/>
                        <a:ext cx="5753100" cy="5740400"/>
                      </a:xfrm>
                      <a:prstGeom prst="rect">
                        <a:avLst/>
                      </a:prstGeom>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5h</a:t>
            </a:r>
          </a:p>
        </p:txBody>
      </p:sp>
      <p:sp>
        <p:nvSpPr>
          <p:cNvPr id="63491" name="CuadroTexto 1"/>
          <p:cNvSpPr txBox="1">
            <a:spLocks noChangeArrowheads="1"/>
          </p:cNvSpPr>
          <p:nvPr/>
        </p:nvSpPr>
        <p:spPr bwMode="auto">
          <a:xfrm>
            <a:off x="125413" y="981075"/>
            <a:ext cx="90185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ES" dirty="0">
                <a:solidFill>
                  <a:srgbClr val="1A4A83"/>
                </a:solidFill>
              </a:rPr>
              <a:t>Reflexión. Reunión de Zona</a:t>
            </a:r>
          </a:p>
        </p:txBody>
      </p:sp>
      <p:graphicFrame>
        <p:nvGraphicFramePr>
          <p:cNvPr id="5" name="Tabla 4"/>
          <p:cNvGraphicFramePr>
            <a:graphicFrameLocks noGrp="1"/>
          </p:cNvGraphicFramePr>
          <p:nvPr>
            <p:extLst>
              <p:ext uri="{D42A27DB-BD31-4B8C-83A1-F6EECF244321}">
                <p14:modId xmlns:p14="http://schemas.microsoft.com/office/powerpoint/2010/main" val="757353492"/>
              </p:ext>
            </p:extLst>
          </p:nvPr>
        </p:nvGraphicFramePr>
        <p:xfrm>
          <a:off x="574431" y="2560320"/>
          <a:ext cx="8172159" cy="4297680"/>
        </p:xfrm>
        <a:graphic>
          <a:graphicData uri="http://schemas.openxmlformats.org/drawingml/2006/table">
            <a:tbl>
              <a:tblPr firstRow="1" bandRow="1">
                <a:tableStyleId>{5C22544A-7EE6-4342-B048-85BDC9FD1C3A}</a:tableStyleId>
              </a:tblPr>
              <a:tblGrid>
                <a:gridCol w="2724053"/>
                <a:gridCol w="2724053"/>
                <a:gridCol w="2724053"/>
              </a:tblGrid>
              <a:tr h="419818">
                <a:tc>
                  <a:txBody>
                    <a:bodyPr/>
                    <a:lstStyle/>
                    <a:p>
                      <a:pPr algn="ctr"/>
                      <a:r>
                        <a:rPr lang="es-MX" sz="1600" dirty="0" smtClean="0">
                          <a:solidFill>
                            <a:schemeClr val="tx1"/>
                          </a:solidFill>
                          <a:latin typeface="Century Gothic" panose="020B0502020202020204" pitchFamily="34" charset="0"/>
                        </a:rPr>
                        <a:t>AVANCES</a:t>
                      </a:r>
                      <a:endParaRPr lang="es-ES" sz="1600" dirty="0">
                        <a:solidFill>
                          <a:schemeClr val="tx1"/>
                        </a:solidFill>
                        <a:latin typeface="Century Gothic" panose="020B0502020202020204" pitchFamily="34" charset="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MX" sz="1600" dirty="0" smtClean="0">
                          <a:solidFill>
                            <a:schemeClr val="tx1"/>
                          </a:solidFill>
                          <a:latin typeface="Century Gothic" panose="020B0502020202020204" pitchFamily="34" charset="0"/>
                        </a:rPr>
                        <a:t>TROPIEZOS</a:t>
                      </a:r>
                      <a:endParaRPr lang="es-ES" sz="1600" dirty="0">
                        <a:solidFill>
                          <a:schemeClr val="tx1"/>
                        </a:solidFill>
                        <a:latin typeface="Century Gothic" panose="020B0502020202020204" pitchFamily="34" charset="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MX" sz="1600" dirty="0" smtClean="0">
                          <a:solidFill>
                            <a:schemeClr val="tx1"/>
                          </a:solidFill>
                          <a:latin typeface="Century Gothic" panose="020B0502020202020204" pitchFamily="34" charset="0"/>
                        </a:rPr>
                        <a:t>SOLUCIONES O PROPUESTAS</a:t>
                      </a:r>
                      <a:endParaRPr lang="es-ES" sz="1600" dirty="0">
                        <a:solidFill>
                          <a:schemeClr val="tx1"/>
                        </a:solidFill>
                        <a:latin typeface="Century Gothic" panose="020B0502020202020204" pitchFamily="34" charset="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912186">
                <a:tc>
                  <a:txBody>
                    <a:bodyPr/>
                    <a:lstStyle/>
                    <a:p>
                      <a:pPr marL="285750" indent="-285750">
                        <a:buFont typeface="Wingdings" panose="05000000000000000000" pitchFamily="2" charset="2"/>
                        <a:buChar char="Ø"/>
                      </a:pPr>
                      <a:r>
                        <a:rPr lang="es-MX" sz="1400" dirty="0" smtClean="0">
                          <a:solidFill>
                            <a:schemeClr val="tx1"/>
                          </a:solidFill>
                          <a:latin typeface="Century Gothic" panose="020B0502020202020204" pitchFamily="34" charset="0"/>
                        </a:rPr>
                        <a:t>Se</a:t>
                      </a:r>
                      <a:r>
                        <a:rPr lang="es-MX" sz="1400" baseline="0" dirty="0" smtClean="0">
                          <a:solidFill>
                            <a:schemeClr val="tx1"/>
                          </a:solidFill>
                          <a:latin typeface="Century Gothic" panose="020B0502020202020204" pitchFamily="34" charset="0"/>
                        </a:rPr>
                        <a:t> da el trabajo Cooperativo.</a:t>
                      </a:r>
                    </a:p>
                    <a:p>
                      <a:pPr marL="285750" indent="-285750">
                        <a:buFont typeface="Wingdings" panose="05000000000000000000" pitchFamily="2" charset="2"/>
                        <a:buChar char="Ø"/>
                      </a:pPr>
                      <a:r>
                        <a:rPr lang="es-MX" sz="1400" baseline="0" dirty="0" smtClean="0">
                          <a:solidFill>
                            <a:schemeClr val="tx1"/>
                          </a:solidFill>
                          <a:latin typeface="Century Gothic" panose="020B0502020202020204" pitchFamily="34" charset="0"/>
                        </a:rPr>
                        <a:t>Se da la sinergia entre equipos.</a:t>
                      </a:r>
                    </a:p>
                    <a:p>
                      <a:pPr marL="285750" indent="-285750">
                        <a:buFont typeface="Wingdings" panose="05000000000000000000" pitchFamily="2" charset="2"/>
                        <a:buChar char="Ø"/>
                      </a:pPr>
                      <a:r>
                        <a:rPr lang="es-MX" sz="1400" baseline="0" dirty="0" smtClean="0">
                          <a:solidFill>
                            <a:schemeClr val="tx1"/>
                          </a:solidFill>
                          <a:latin typeface="Century Gothic" panose="020B0502020202020204" pitchFamily="34" charset="0"/>
                        </a:rPr>
                        <a:t>Los maestros se dan cuenta de la relación entre materias.</a:t>
                      </a:r>
                    </a:p>
                    <a:p>
                      <a:pPr marL="285750" indent="-285750">
                        <a:buFont typeface="Wingdings" panose="05000000000000000000" pitchFamily="2" charset="2"/>
                        <a:buChar char="Ø"/>
                      </a:pPr>
                      <a:r>
                        <a:rPr lang="es-MX" sz="1400" baseline="0" dirty="0" smtClean="0">
                          <a:solidFill>
                            <a:schemeClr val="tx1"/>
                          </a:solidFill>
                          <a:latin typeface="Century Gothic" panose="020B0502020202020204" pitchFamily="34" charset="0"/>
                        </a:rPr>
                        <a:t>Apertura y colaboración por parte de los docentes.</a:t>
                      </a:r>
                    </a:p>
                    <a:p>
                      <a:pPr marL="285750" indent="-285750">
                        <a:buFont typeface="Wingdings" panose="05000000000000000000" pitchFamily="2" charset="2"/>
                        <a:buChar char="Ø"/>
                      </a:pPr>
                      <a:r>
                        <a:rPr lang="es-MX" sz="1400" baseline="0" dirty="0" smtClean="0">
                          <a:solidFill>
                            <a:schemeClr val="tx1"/>
                          </a:solidFill>
                          <a:latin typeface="Century Gothic" panose="020B0502020202020204" pitchFamily="34" charset="0"/>
                        </a:rPr>
                        <a:t>Se ha fomentado el compañerismo compartiendo ideas y estrategias de trabajo.</a:t>
                      </a:r>
                    </a:p>
                    <a:p>
                      <a:pPr marL="285750" indent="-285750">
                        <a:buFont typeface="Wingdings" panose="05000000000000000000" pitchFamily="2" charset="2"/>
                        <a:buChar char="Ø"/>
                      </a:pPr>
                      <a:r>
                        <a:rPr lang="es-MX" sz="1400" baseline="0" dirty="0" smtClean="0">
                          <a:solidFill>
                            <a:schemeClr val="tx1"/>
                          </a:solidFill>
                          <a:latin typeface="Century Gothic" panose="020B0502020202020204" pitchFamily="34" charset="0"/>
                        </a:rPr>
                        <a:t>Los profesores están más enfocados en el trabajo interdisciplinario.</a:t>
                      </a:r>
                    </a:p>
                    <a:p>
                      <a:endParaRPr lang="es-ES" sz="1400" dirty="0">
                        <a:solidFill>
                          <a:schemeClr val="tx1"/>
                        </a:solidFill>
                        <a:latin typeface="Century Gothic" panose="020B050202020202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r>
                        <a:rPr lang="es-MX" sz="1400" dirty="0" smtClean="0">
                          <a:solidFill>
                            <a:schemeClr val="tx1"/>
                          </a:solidFill>
                          <a:latin typeface="Century Gothic" panose="020B0502020202020204" pitchFamily="34" charset="0"/>
                        </a:rPr>
                        <a:t>Romper con paradigmas</a:t>
                      </a:r>
                      <a:r>
                        <a:rPr lang="es-MX" sz="1400" baseline="0" dirty="0" smtClean="0">
                          <a:solidFill>
                            <a:schemeClr val="tx1"/>
                          </a:solidFill>
                          <a:latin typeface="Century Gothic" panose="020B0502020202020204" pitchFamily="34" charset="0"/>
                        </a:rPr>
                        <a:t>.</a:t>
                      </a:r>
                    </a:p>
                    <a:p>
                      <a:pPr marL="285750" indent="-285750">
                        <a:buFont typeface="Arial" panose="020B0604020202020204" pitchFamily="34" charset="0"/>
                        <a:buChar char="•"/>
                      </a:pPr>
                      <a:r>
                        <a:rPr lang="es-MX" sz="1400" baseline="0" dirty="0" smtClean="0">
                          <a:solidFill>
                            <a:schemeClr val="tx1"/>
                          </a:solidFill>
                          <a:latin typeface="Century Gothic" panose="020B0502020202020204" pitchFamily="34" charset="0"/>
                        </a:rPr>
                        <a:t>Es difícil que coincidan en horarios para establecer acuerdos.</a:t>
                      </a:r>
                    </a:p>
                    <a:p>
                      <a:pPr marL="285750" indent="-285750">
                        <a:buFont typeface="Arial" panose="020B0604020202020204" pitchFamily="34" charset="0"/>
                        <a:buChar char="•"/>
                      </a:pPr>
                      <a:r>
                        <a:rPr lang="es-MX" sz="1400" baseline="0" dirty="0" smtClean="0">
                          <a:solidFill>
                            <a:schemeClr val="tx1"/>
                          </a:solidFill>
                          <a:latin typeface="Century Gothic" panose="020B0502020202020204" pitchFamily="34" charset="0"/>
                        </a:rPr>
                        <a:t>No hay tiempo para reunirse y ponerse de acuerdo en la logística.</a:t>
                      </a:r>
                    </a:p>
                    <a:p>
                      <a:pPr marL="285750" indent="-285750">
                        <a:buFont typeface="Arial" panose="020B0604020202020204" pitchFamily="34" charset="0"/>
                        <a:buChar char="•"/>
                      </a:pPr>
                      <a:r>
                        <a:rPr lang="es-MX" sz="1400" baseline="0" dirty="0" smtClean="0">
                          <a:solidFill>
                            <a:schemeClr val="tx1"/>
                          </a:solidFill>
                          <a:latin typeface="Century Gothic" panose="020B0502020202020204" pitchFamily="34" charset="0"/>
                        </a:rPr>
                        <a:t>Maestros compartidos con secundaria o que laboran en otras instituciones.</a:t>
                      </a:r>
                    </a:p>
                    <a:p>
                      <a:pPr marL="285750" indent="-285750">
                        <a:buFont typeface="Arial" panose="020B0604020202020204" pitchFamily="34" charset="0"/>
                        <a:buChar char="•"/>
                      </a:pPr>
                      <a:r>
                        <a:rPr lang="es-MX" sz="1400" baseline="0" dirty="0" smtClean="0">
                          <a:solidFill>
                            <a:schemeClr val="tx1"/>
                          </a:solidFill>
                          <a:latin typeface="Century Gothic" panose="020B0502020202020204" pitchFamily="34" charset="0"/>
                        </a:rPr>
                        <a:t>Resistencia al cambio.</a:t>
                      </a:r>
                    </a:p>
                    <a:p>
                      <a:pPr marL="285750" indent="-285750">
                        <a:buFont typeface="Arial" panose="020B0604020202020204" pitchFamily="34" charset="0"/>
                        <a:buChar char="•"/>
                      </a:pPr>
                      <a:r>
                        <a:rPr lang="es-MX" sz="1400" baseline="0" dirty="0" smtClean="0">
                          <a:solidFill>
                            <a:schemeClr val="tx1"/>
                          </a:solidFill>
                          <a:latin typeface="Century Gothic" panose="020B0502020202020204" pitchFamily="34" charset="0"/>
                        </a:rPr>
                        <a:t>Falta de interés en el proyecto, ya que se considera como trabajo extra.</a:t>
                      </a:r>
                    </a:p>
                    <a:p>
                      <a:pPr marL="285750" indent="-285750">
                        <a:buFont typeface="Arial" panose="020B0604020202020204" pitchFamily="34" charset="0"/>
                        <a:buChar char="•"/>
                      </a:pPr>
                      <a:r>
                        <a:rPr lang="es-MX" sz="1400" baseline="0" dirty="0" smtClean="0">
                          <a:solidFill>
                            <a:schemeClr val="tx1"/>
                          </a:solidFill>
                          <a:latin typeface="Century Gothic" panose="020B0502020202020204" pitchFamily="34" charset="0"/>
                        </a:rPr>
                        <a:t>Complicaciones con la plataforma.</a:t>
                      </a:r>
                      <a:endParaRPr lang="es-ES" sz="1400" dirty="0">
                        <a:solidFill>
                          <a:schemeClr val="tx1"/>
                        </a:solidFill>
                        <a:latin typeface="Century Gothic" panose="020B050202020202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Wingdings" panose="05000000000000000000" pitchFamily="2" charset="2"/>
                        <a:buChar char="ü"/>
                      </a:pPr>
                      <a:r>
                        <a:rPr lang="es-MX" sz="1400" dirty="0" smtClean="0">
                          <a:solidFill>
                            <a:schemeClr val="tx1"/>
                          </a:solidFill>
                          <a:latin typeface="Century Gothic" panose="020B0502020202020204" pitchFamily="34" charset="0"/>
                        </a:rPr>
                        <a:t>Seguir trabajando con los docentes de forma más sistemática y sin carga de trabajo.</a:t>
                      </a:r>
                    </a:p>
                    <a:p>
                      <a:pPr marL="285750" indent="-285750">
                        <a:buFont typeface="Wingdings" panose="05000000000000000000" pitchFamily="2" charset="2"/>
                        <a:buChar char="ü"/>
                      </a:pPr>
                      <a:r>
                        <a:rPr lang="es-MX" sz="1400" dirty="0" smtClean="0">
                          <a:solidFill>
                            <a:schemeClr val="tx1"/>
                          </a:solidFill>
                          <a:latin typeface="Century Gothic" panose="020B0502020202020204" pitchFamily="34" charset="0"/>
                        </a:rPr>
                        <a:t>Buscar espacios</a:t>
                      </a:r>
                      <a:r>
                        <a:rPr lang="es-MX" sz="1400" baseline="0" dirty="0" smtClean="0">
                          <a:solidFill>
                            <a:schemeClr val="tx1"/>
                          </a:solidFill>
                          <a:latin typeface="Century Gothic" panose="020B0502020202020204" pitchFamily="34" charset="0"/>
                        </a:rPr>
                        <a:t> como el cierre del ciclo escolar para llevar a cabo dicha actividad.</a:t>
                      </a:r>
                    </a:p>
                    <a:p>
                      <a:pPr marL="285750" indent="-285750">
                        <a:buFont typeface="Wingdings" panose="05000000000000000000" pitchFamily="2" charset="2"/>
                        <a:buChar char="ü"/>
                      </a:pPr>
                      <a:r>
                        <a:rPr lang="es-MX" sz="1400" baseline="0" dirty="0" smtClean="0">
                          <a:solidFill>
                            <a:schemeClr val="tx1"/>
                          </a:solidFill>
                          <a:latin typeface="Century Gothic" panose="020B0502020202020204" pitchFamily="34" charset="0"/>
                        </a:rPr>
                        <a:t>Un proyecto por ciclo escolar y por materia.</a:t>
                      </a:r>
                    </a:p>
                    <a:p>
                      <a:pPr marL="285750" indent="-285750">
                        <a:buFont typeface="Wingdings" panose="05000000000000000000" pitchFamily="2" charset="2"/>
                        <a:buChar char="ü"/>
                      </a:pPr>
                      <a:r>
                        <a:rPr lang="es-MX" sz="1400" baseline="0" dirty="0" smtClean="0">
                          <a:solidFill>
                            <a:schemeClr val="tx1"/>
                          </a:solidFill>
                          <a:latin typeface="Century Gothic" panose="020B0502020202020204" pitchFamily="34" charset="0"/>
                        </a:rPr>
                        <a:t>Reuniones similares a las juntas de consejo de la SEP para el trabajo con docentes.</a:t>
                      </a:r>
                    </a:p>
                    <a:p>
                      <a:pPr marL="285750" indent="-285750">
                        <a:buFont typeface="Wingdings" panose="05000000000000000000" pitchFamily="2" charset="2"/>
                        <a:buChar char="ü"/>
                      </a:pPr>
                      <a:r>
                        <a:rPr lang="es-MX" sz="1400" baseline="0" dirty="0" smtClean="0">
                          <a:solidFill>
                            <a:schemeClr val="tx1"/>
                          </a:solidFill>
                          <a:latin typeface="Century Gothic" panose="020B0502020202020204" pitchFamily="34" charset="0"/>
                        </a:rPr>
                        <a:t>Uso de la tecnología: Google Drive.</a:t>
                      </a:r>
                      <a:endParaRPr lang="es-ES" sz="1400" dirty="0">
                        <a:solidFill>
                          <a:schemeClr val="tx1"/>
                        </a:solidFill>
                        <a:latin typeface="Century Gothic" panose="020B050202020202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6" name="Tabla 5"/>
          <p:cNvGraphicFramePr>
            <a:graphicFrameLocks noGrp="1"/>
          </p:cNvGraphicFramePr>
          <p:nvPr>
            <p:extLst>
              <p:ext uri="{D42A27DB-BD31-4B8C-83A1-F6EECF244321}">
                <p14:modId xmlns:p14="http://schemas.microsoft.com/office/powerpoint/2010/main" val="2423859320"/>
              </p:ext>
            </p:extLst>
          </p:nvPr>
        </p:nvGraphicFramePr>
        <p:xfrm>
          <a:off x="574431" y="1386408"/>
          <a:ext cx="8172157" cy="731519"/>
        </p:xfrm>
        <a:graphic>
          <a:graphicData uri="http://schemas.openxmlformats.org/drawingml/2006/table">
            <a:tbl>
              <a:tblPr firstRow="1" bandRow="1">
                <a:tableStyleId>{5C22544A-7EE6-4342-B048-85BDC9FD1C3A}</a:tableStyleId>
              </a:tblPr>
              <a:tblGrid>
                <a:gridCol w="8172157"/>
              </a:tblGrid>
              <a:tr h="685602">
                <a:tc>
                  <a:txBody>
                    <a:bodyPr/>
                    <a:lstStyle/>
                    <a:p>
                      <a:pPr algn="ctr"/>
                      <a:r>
                        <a:rPr lang="es-MX" sz="1400" b="1" dirty="0" smtClean="0">
                          <a:solidFill>
                            <a:schemeClr val="tx1"/>
                          </a:solidFill>
                          <a:latin typeface="Century Gothic" panose="020B0502020202020204" pitchFamily="34" charset="0"/>
                          <a:cs typeface="Arial" panose="020B0604020202020204" pitchFamily="34" charset="0"/>
                        </a:rPr>
                        <a:t>REFLEXION</a:t>
                      </a:r>
                    </a:p>
                    <a:p>
                      <a:pPr algn="l"/>
                      <a:r>
                        <a:rPr lang="es-MX" sz="1400" b="0" dirty="0" smtClean="0">
                          <a:solidFill>
                            <a:schemeClr val="tx1"/>
                          </a:solidFill>
                          <a:latin typeface="Century Gothic" panose="020B0502020202020204" pitchFamily="34" charset="0"/>
                          <a:cs typeface="Arial" panose="020B0604020202020204" pitchFamily="34" charset="0"/>
                        </a:rPr>
                        <a:t>Conclusiones de la 3ª</a:t>
                      </a:r>
                      <a:r>
                        <a:rPr lang="es-MX" sz="1400" b="0" baseline="0" dirty="0" smtClean="0">
                          <a:solidFill>
                            <a:schemeClr val="tx1"/>
                          </a:solidFill>
                          <a:latin typeface="Century Gothic" panose="020B0502020202020204" pitchFamily="34" charset="0"/>
                          <a:cs typeface="Arial" panose="020B0604020202020204" pitchFamily="34" charset="0"/>
                        </a:rPr>
                        <a:t> </a:t>
                      </a:r>
                      <a:r>
                        <a:rPr lang="es-MX" sz="1400" b="0" dirty="0" smtClean="0">
                          <a:solidFill>
                            <a:schemeClr val="tx1"/>
                          </a:solidFill>
                          <a:latin typeface="Century Gothic" panose="020B0502020202020204" pitchFamily="34" charset="0"/>
                          <a:cs typeface="Arial" panose="020B0604020202020204" pitchFamily="34" charset="0"/>
                        </a:rPr>
                        <a:t>Reunión</a:t>
                      </a:r>
                      <a:r>
                        <a:rPr lang="es-MX" sz="1400" b="0" baseline="0" dirty="0" smtClean="0">
                          <a:solidFill>
                            <a:schemeClr val="tx1"/>
                          </a:solidFill>
                          <a:latin typeface="Century Gothic" panose="020B0502020202020204" pitchFamily="34" charset="0"/>
                          <a:cs typeface="Arial" panose="020B0604020202020204" pitchFamily="34" charset="0"/>
                        </a:rPr>
                        <a:t> de Conexiones de la Zona I ENP, llevada a cabo en el Colegio Alejandro Guillot.</a:t>
                      </a:r>
                      <a:endParaRPr lang="es-ES" sz="1400" b="0" dirty="0">
                        <a:solidFill>
                          <a:schemeClr val="tx1"/>
                        </a:solidFill>
                        <a:latin typeface="Century Gothic" panose="020B0502020202020204" pitchFamily="34" charset="0"/>
                        <a:cs typeface="Arial" panose="020B0604020202020204" pitchFamily="34" charset="0"/>
                      </a:endParaRPr>
                    </a:p>
                  </a:txBody>
                  <a:tcPr marL="68580" marR="68580">
                    <a:noFill/>
                  </a:tcPr>
                </a:tc>
              </a:tr>
            </a:tbl>
          </a:graphicData>
        </a:graphic>
      </p:graphicFrame>
      <p:graphicFrame>
        <p:nvGraphicFramePr>
          <p:cNvPr id="7" name="Tabla 6"/>
          <p:cNvGraphicFramePr>
            <a:graphicFrameLocks noGrp="1"/>
          </p:cNvGraphicFramePr>
          <p:nvPr>
            <p:extLst>
              <p:ext uri="{D42A27DB-BD31-4B8C-83A1-F6EECF244321}">
                <p14:modId xmlns:p14="http://schemas.microsoft.com/office/powerpoint/2010/main" val="3176704585"/>
              </p:ext>
            </p:extLst>
          </p:nvPr>
        </p:nvGraphicFramePr>
        <p:xfrm>
          <a:off x="574431" y="2071238"/>
          <a:ext cx="8172157" cy="304799"/>
        </p:xfrm>
        <a:graphic>
          <a:graphicData uri="http://schemas.openxmlformats.org/drawingml/2006/table">
            <a:tbl>
              <a:tblPr firstRow="1" bandRow="1">
                <a:tableStyleId>{5C22544A-7EE6-4342-B048-85BDC9FD1C3A}</a:tableStyleId>
              </a:tblPr>
              <a:tblGrid>
                <a:gridCol w="8172157"/>
              </a:tblGrid>
              <a:tr h="298428">
                <a:tc>
                  <a:txBody>
                    <a:bodyPr/>
                    <a:lstStyle/>
                    <a:p>
                      <a:pPr algn="l"/>
                      <a:r>
                        <a:rPr lang="es-MX" sz="1400" dirty="0" smtClean="0">
                          <a:solidFill>
                            <a:schemeClr val="tx1"/>
                          </a:solidFill>
                          <a:latin typeface="Century Gothic" panose="020B0502020202020204" pitchFamily="34" charset="0"/>
                          <a:cs typeface="Arial" panose="020B0604020202020204" pitchFamily="34" charset="0"/>
                        </a:rPr>
                        <a:t>1. Trabajo Cooperativo</a:t>
                      </a:r>
                      <a:r>
                        <a:rPr lang="es-MX" sz="1400" baseline="0" dirty="0" smtClean="0">
                          <a:solidFill>
                            <a:schemeClr val="tx1"/>
                          </a:solidFill>
                          <a:latin typeface="Century Gothic" panose="020B0502020202020204" pitchFamily="34" charset="0"/>
                          <a:cs typeface="Arial" panose="020B0604020202020204" pitchFamily="34" charset="0"/>
                        </a:rPr>
                        <a:t> de los Maestros</a:t>
                      </a:r>
                      <a:endParaRPr lang="es-MX" sz="1400" dirty="0" smtClean="0">
                        <a:solidFill>
                          <a:schemeClr val="tx1"/>
                        </a:solidFill>
                        <a:latin typeface="Century Gothic" panose="020B0502020202020204" pitchFamily="34" charset="0"/>
                        <a:cs typeface="Arial" panose="020B0604020202020204" pitchFamily="34" charset="0"/>
                      </a:endParaRPr>
                    </a:p>
                  </a:txBody>
                  <a:tcPr marL="68580" marR="68580">
                    <a:noFill/>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601" name="Object 4"/>
          <p:cNvGraphicFramePr>
            <a:graphicFrameLocks noChangeAspect="1"/>
          </p:cNvGraphicFramePr>
          <p:nvPr/>
        </p:nvGraphicFramePr>
        <p:xfrm>
          <a:off x="568325" y="904875"/>
          <a:ext cx="8199438" cy="5365750"/>
        </p:xfrm>
        <a:graphic>
          <a:graphicData uri="http://schemas.openxmlformats.org/presentationml/2006/ole">
            <mc:AlternateContent xmlns:mc="http://schemas.openxmlformats.org/markup-compatibility/2006">
              <mc:Choice xmlns:v="urn:schemas-microsoft-com:vml" Requires="v">
                <p:oleObj spid="_x0000_s25662" name="Document" r:id="rId3" imgW="8686800" imgH="5689600" progId="Word.Document.12">
                  <p:embed/>
                </p:oleObj>
              </mc:Choice>
              <mc:Fallback>
                <p:oleObj name="Document" r:id="rId3" imgW="8686800" imgH="5689600" progId="Word.Document.12">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325" y="904875"/>
                        <a:ext cx="8199438" cy="536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5602" name="CuadroTexto 2"/>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5a</a:t>
            </a:r>
          </a:p>
        </p:txBody>
      </p:sp>
      <p:sp>
        <p:nvSpPr>
          <p:cNvPr id="4" name="Title 1"/>
          <p:cNvSpPr>
            <a:spLocks noGrp="1"/>
          </p:cNvSpPr>
          <p:nvPr>
            <p:ph type="title"/>
          </p:nvPr>
        </p:nvSpPr>
        <p:spPr>
          <a:xfrm>
            <a:off x="482113" y="18809"/>
            <a:ext cx="8504305" cy="592620"/>
          </a:xfrm>
        </p:spPr>
        <p:txBody>
          <a:bodyPr/>
          <a:lstStyle/>
          <a:p>
            <a:r>
              <a:rPr lang="es-ES_tradnl" sz="1300" dirty="0">
                <a:solidFill>
                  <a:srgbClr val="1A4A83"/>
                </a:solidFill>
                <a:latin typeface="Calibri" charset="0"/>
                <a:ea typeface="MS PGothic" charset="0"/>
                <a:cs typeface="Helvetica Light" charset="0"/>
              </a:rPr>
              <a:t>C.A.I.A.C. Conclusiones Generales. Interdisciplinariedad</a:t>
            </a:r>
          </a:p>
        </p:txBody>
      </p:sp>
    </p:spTree>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5h</a:t>
            </a:r>
          </a:p>
        </p:txBody>
      </p:sp>
      <p:graphicFrame>
        <p:nvGraphicFramePr>
          <p:cNvPr id="4" name="Tabla 3"/>
          <p:cNvGraphicFramePr>
            <a:graphicFrameLocks noGrp="1"/>
          </p:cNvGraphicFramePr>
          <p:nvPr>
            <p:extLst>
              <p:ext uri="{D42A27DB-BD31-4B8C-83A1-F6EECF244321}">
                <p14:modId xmlns:p14="http://schemas.microsoft.com/office/powerpoint/2010/main" val="2418305305"/>
              </p:ext>
            </p:extLst>
          </p:nvPr>
        </p:nvGraphicFramePr>
        <p:xfrm>
          <a:off x="446548" y="1324049"/>
          <a:ext cx="8172157" cy="304799"/>
        </p:xfrm>
        <a:graphic>
          <a:graphicData uri="http://schemas.openxmlformats.org/drawingml/2006/table">
            <a:tbl>
              <a:tblPr firstRow="1" bandRow="1">
                <a:tableStyleId>{5C22544A-7EE6-4342-B048-85BDC9FD1C3A}</a:tableStyleId>
              </a:tblPr>
              <a:tblGrid>
                <a:gridCol w="8172157"/>
              </a:tblGrid>
              <a:tr h="298428">
                <a:tc>
                  <a:txBody>
                    <a:bodyPr/>
                    <a:lstStyle/>
                    <a:p>
                      <a:pPr algn="l"/>
                      <a:r>
                        <a:rPr lang="es-MX" sz="1400" dirty="0" smtClean="0">
                          <a:solidFill>
                            <a:schemeClr val="tx1"/>
                          </a:solidFill>
                          <a:latin typeface="Century Gothic" panose="020B0502020202020204" pitchFamily="34" charset="0"/>
                          <a:cs typeface="Arial" panose="020B0604020202020204" pitchFamily="34" charset="0"/>
                        </a:rPr>
                        <a:t>2. Proceso</a:t>
                      </a:r>
                      <a:r>
                        <a:rPr lang="es-MX" sz="1400" baseline="0" dirty="0" smtClean="0">
                          <a:solidFill>
                            <a:schemeClr val="tx1"/>
                          </a:solidFill>
                          <a:latin typeface="Century Gothic" panose="020B0502020202020204" pitchFamily="34" charset="0"/>
                          <a:cs typeface="Arial" panose="020B0604020202020204" pitchFamily="34" charset="0"/>
                        </a:rPr>
                        <a:t> de planeación de las propuestas para proyectos interdisciplinarios.</a:t>
                      </a:r>
                      <a:endParaRPr lang="es-MX" sz="1400" dirty="0" smtClean="0">
                        <a:solidFill>
                          <a:schemeClr val="tx1"/>
                        </a:solidFill>
                        <a:latin typeface="Century Gothic" panose="020B0502020202020204" pitchFamily="34" charset="0"/>
                        <a:cs typeface="Arial" panose="020B0604020202020204" pitchFamily="34" charset="0"/>
                      </a:endParaRPr>
                    </a:p>
                  </a:txBody>
                  <a:tcPr marL="68580" marR="68580">
                    <a:noFill/>
                  </a:tcPr>
                </a:tc>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2749779048"/>
              </p:ext>
            </p:extLst>
          </p:nvPr>
        </p:nvGraphicFramePr>
        <p:xfrm>
          <a:off x="446548" y="1672918"/>
          <a:ext cx="8172159" cy="4937759"/>
        </p:xfrm>
        <a:graphic>
          <a:graphicData uri="http://schemas.openxmlformats.org/drawingml/2006/table">
            <a:tbl>
              <a:tblPr firstRow="1" bandRow="1">
                <a:tableStyleId>{5C22544A-7EE6-4342-B048-85BDC9FD1C3A}</a:tableStyleId>
              </a:tblPr>
              <a:tblGrid>
                <a:gridCol w="2724053"/>
                <a:gridCol w="2724053"/>
                <a:gridCol w="2724053"/>
              </a:tblGrid>
              <a:tr h="329200">
                <a:tc>
                  <a:txBody>
                    <a:bodyPr/>
                    <a:lstStyle/>
                    <a:p>
                      <a:pPr algn="ctr"/>
                      <a:r>
                        <a:rPr lang="es-MX" sz="1600" dirty="0" smtClean="0">
                          <a:solidFill>
                            <a:schemeClr val="tx1"/>
                          </a:solidFill>
                          <a:latin typeface="Century Gothic" panose="020B0502020202020204" pitchFamily="34" charset="0"/>
                        </a:rPr>
                        <a:t>AVANCES</a:t>
                      </a:r>
                      <a:endParaRPr lang="es-ES" sz="1600" dirty="0">
                        <a:solidFill>
                          <a:schemeClr val="tx1"/>
                        </a:solidFill>
                        <a:latin typeface="Century Gothic" panose="020B0502020202020204" pitchFamily="34" charset="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MX" sz="1600" dirty="0" smtClean="0">
                          <a:solidFill>
                            <a:schemeClr val="tx1"/>
                          </a:solidFill>
                          <a:latin typeface="Century Gothic" panose="020B0502020202020204" pitchFamily="34" charset="0"/>
                        </a:rPr>
                        <a:t>TROPIEZOS</a:t>
                      </a:r>
                      <a:endParaRPr lang="es-ES" sz="1600" dirty="0">
                        <a:solidFill>
                          <a:schemeClr val="tx1"/>
                        </a:solidFill>
                        <a:latin typeface="Century Gothic" panose="020B0502020202020204" pitchFamily="34" charset="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MX" sz="1600" dirty="0" smtClean="0">
                          <a:solidFill>
                            <a:schemeClr val="tx1"/>
                          </a:solidFill>
                          <a:latin typeface="Century Gothic" panose="020B0502020202020204" pitchFamily="34" charset="0"/>
                        </a:rPr>
                        <a:t>SOLUCIONES O PROPUESTAS</a:t>
                      </a:r>
                      <a:endParaRPr lang="es-ES" sz="1600" dirty="0">
                        <a:solidFill>
                          <a:schemeClr val="tx1"/>
                        </a:solidFill>
                        <a:latin typeface="Century Gothic" panose="020B0502020202020204" pitchFamily="34" charset="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348479">
                <a:tc>
                  <a:txBody>
                    <a:bodyPr/>
                    <a:lstStyle/>
                    <a:p>
                      <a:pPr marL="285750" indent="-285750">
                        <a:buFont typeface="Wingdings" panose="05000000000000000000" pitchFamily="2" charset="2"/>
                        <a:buChar char="Ø"/>
                      </a:pPr>
                      <a:r>
                        <a:rPr lang="es-MX" sz="1400" dirty="0" smtClean="0">
                          <a:solidFill>
                            <a:schemeClr val="tx1"/>
                          </a:solidFill>
                          <a:latin typeface="Century Gothic" panose="020B0502020202020204" pitchFamily="34" charset="0"/>
                        </a:rPr>
                        <a:t>Mayor disposición de los docentes.</a:t>
                      </a:r>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s-MX" sz="1400" dirty="0" smtClean="0">
                          <a:solidFill>
                            <a:schemeClr val="tx1"/>
                          </a:solidFill>
                          <a:latin typeface="Century Gothic" panose="020B0502020202020204" pitchFamily="34" charset="0"/>
                        </a:rPr>
                        <a:t>Conocer programas</a:t>
                      </a:r>
                      <a:r>
                        <a:rPr lang="es-MX" sz="1400" baseline="0" dirty="0" smtClean="0">
                          <a:solidFill>
                            <a:schemeClr val="tx1"/>
                          </a:solidFill>
                          <a:latin typeface="Century Gothic" panose="020B0502020202020204" pitchFamily="34" charset="0"/>
                        </a:rPr>
                        <a:t> de otras materias y afinidades.</a:t>
                      </a:r>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s-MX" sz="1400" dirty="0" smtClean="0">
                          <a:solidFill>
                            <a:schemeClr val="tx1"/>
                          </a:solidFill>
                          <a:latin typeface="Century Gothic" panose="020B0502020202020204" pitchFamily="34" charset="0"/>
                        </a:rPr>
                        <a:t>Habilidad docente</a:t>
                      </a:r>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s-MX" sz="1400" dirty="0" smtClean="0">
                          <a:solidFill>
                            <a:schemeClr val="tx1"/>
                          </a:solidFill>
                          <a:latin typeface="Century Gothic" panose="020B0502020202020204" pitchFamily="34" charset="0"/>
                        </a:rPr>
                        <a:t>Se definió</a:t>
                      </a:r>
                      <a:r>
                        <a:rPr lang="es-MX" sz="1400" baseline="0" dirty="0" smtClean="0">
                          <a:solidFill>
                            <a:schemeClr val="tx1"/>
                          </a:solidFill>
                          <a:latin typeface="Century Gothic" panose="020B0502020202020204" pitchFamily="34" charset="0"/>
                        </a:rPr>
                        <a:t> la metodología y los productos finales del trabajo interdisciplinario.</a:t>
                      </a:r>
                      <a:endParaRPr lang="es-ES" sz="1400" dirty="0" smtClean="0">
                        <a:solidFill>
                          <a:schemeClr val="tx1"/>
                        </a:solidFill>
                        <a:latin typeface="Century Gothic" panose="020B0502020202020204" pitchFamily="34" charset="0"/>
                      </a:endParaRPr>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s-MX" sz="1400" dirty="0" smtClean="0">
                          <a:solidFill>
                            <a:schemeClr val="tx1"/>
                          </a:solidFill>
                          <a:latin typeface="Century Gothic" panose="020B0502020202020204" pitchFamily="34" charset="0"/>
                        </a:rPr>
                        <a:t>Los programas</a:t>
                      </a:r>
                      <a:r>
                        <a:rPr lang="es-MX" sz="1400" baseline="0" dirty="0" smtClean="0">
                          <a:solidFill>
                            <a:schemeClr val="tx1"/>
                          </a:solidFill>
                          <a:latin typeface="Century Gothic" panose="020B0502020202020204" pitchFamily="34" charset="0"/>
                        </a:rPr>
                        <a:t> se llenan de forma individual, ahora es en convergencia con varias materias.</a:t>
                      </a:r>
                      <a:endParaRPr lang="es-ES" sz="1400" dirty="0" smtClean="0">
                        <a:solidFill>
                          <a:schemeClr val="tx1"/>
                        </a:solidFill>
                        <a:latin typeface="Century Gothic" panose="020B0502020202020204" pitchFamily="34" charset="0"/>
                      </a:endParaRPr>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s-MX" sz="1400" dirty="0" smtClean="0">
                        <a:solidFill>
                          <a:schemeClr val="tx1"/>
                        </a:solidFill>
                        <a:latin typeface="Century Gothic" panose="020B0502020202020204" pitchFamily="34" charset="0"/>
                      </a:endParaRPr>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s-MX" sz="1400" dirty="0" smtClean="0">
                        <a:solidFill>
                          <a:schemeClr val="tx1"/>
                        </a:solidFill>
                        <a:latin typeface="Century Gothic" panose="020B0502020202020204" pitchFamily="34" charset="0"/>
                      </a:endParaRPr>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s-MX" sz="1400" dirty="0" smtClean="0">
                        <a:solidFill>
                          <a:schemeClr val="tx1"/>
                        </a:solidFill>
                        <a:latin typeface="Century Gothic" panose="020B0502020202020204" pitchFamily="34" charset="0"/>
                      </a:endParaRPr>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s-MX" sz="1400" dirty="0" smtClean="0">
                        <a:solidFill>
                          <a:schemeClr val="tx1"/>
                        </a:solidFill>
                        <a:latin typeface="Century Gothic" panose="020B050202020202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r>
                        <a:rPr lang="es-MX" sz="1400" dirty="0" smtClean="0">
                          <a:solidFill>
                            <a:schemeClr val="tx1"/>
                          </a:solidFill>
                          <a:latin typeface="Century Gothic" panose="020B0502020202020204" pitchFamily="34" charset="0"/>
                        </a:rPr>
                        <a:t>Directrices del proyecto se establecieron ya iniciado el curso y no hubo la planeación adecuada de las actividades.</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400" dirty="0" smtClean="0">
                          <a:solidFill>
                            <a:schemeClr val="tx1"/>
                          </a:solidFill>
                          <a:latin typeface="Century Gothic" panose="020B0502020202020204" pitchFamily="34" charset="0"/>
                        </a:rPr>
                        <a:t>Sismo</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400" dirty="0" smtClean="0">
                          <a:solidFill>
                            <a:schemeClr val="tx1"/>
                          </a:solidFill>
                          <a:latin typeface="Century Gothic" panose="020B0502020202020204" pitchFamily="34" charset="0"/>
                        </a:rPr>
                        <a:t>Maestros en</a:t>
                      </a:r>
                      <a:r>
                        <a:rPr lang="es-MX" sz="1400" baseline="0" dirty="0" smtClean="0">
                          <a:solidFill>
                            <a:schemeClr val="tx1"/>
                          </a:solidFill>
                          <a:latin typeface="Century Gothic" panose="020B0502020202020204" pitchFamily="34" charset="0"/>
                        </a:rPr>
                        <a:t> distintos grados</a:t>
                      </a:r>
                      <a:endParaRPr lang="es-ES" sz="1400" dirty="0" smtClean="0">
                        <a:solidFill>
                          <a:schemeClr val="tx1"/>
                        </a:solidFill>
                        <a:latin typeface="Century Gothic" panose="020B0502020202020204" pitchFamily="34" charset="0"/>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400" dirty="0" smtClean="0">
                          <a:solidFill>
                            <a:schemeClr val="tx1"/>
                          </a:solidFill>
                          <a:latin typeface="Century Gothic" panose="020B0502020202020204" pitchFamily="34" charset="0"/>
                        </a:rPr>
                        <a:t>En matrículas</a:t>
                      </a:r>
                      <a:r>
                        <a:rPr lang="es-MX" sz="1400" baseline="0" dirty="0" smtClean="0">
                          <a:solidFill>
                            <a:schemeClr val="tx1"/>
                          </a:solidFill>
                          <a:latin typeface="Century Gothic" panose="020B0502020202020204" pitchFamily="34" charset="0"/>
                        </a:rPr>
                        <a:t> pequeñas dificulta el número de proyectos.</a:t>
                      </a:r>
                      <a:endParaRPr lang="es-ES" sz="1400" dirty="0" smtClean="0">
                        <a:solidFill>
                          <a:schemeClr val="tx1"/>
                        </a:solidFill>
                        <a:latin typeface="Century Gothic" panose="020B0502020202020204" pitchFamily="34" charset="0"/>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400" dirty="0" smtClean="0">
                          <a:solidFill>
                            <a:schemeClr val="tx1"/>
                          </a:solidFill>
                          <a:latin typeface="Century Gothic" panose="020B0502020202020204" pitchFamily="34" charset="0"/>
                        </a:rPr>
                        <a:t>Formatos rígidos</a:t>
                      </a:r>
                      <a:r>
                        <a:rPr lang="es-MX" sz="1400" baseline="0" dirty="0" smtClean="0">
                          <a:solidFill>
                            <a:schemeClr val="tx1"/>
                          </a:solidFill>
                          <a:latin typeface="Century Gothic" panose="020B0502020202020204" pitchFamily="34" charset="0"/>
                        </a:rPr>
                        <a:t> y explicaciones muy rebuscadas.</a:t>
                      </a:r>
                      <a:endParaRPr lang="es-ES" sz="1400" dirty="0" smtClean="0">
                        <a:solidFill>
                          <a:schemeClr val="tx1"/>
                        </a:solidFill>
                        <a:latin typeface="Century Gothic" panose="020B0502020202020204" pitchFamily="34" charset="0"/>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400" dirty="0" smtClean="0">
                          <a:solidFill>
                            <a:schemeClr val="tx1"/>
                          </a:solidFill>
                          <a:latin typeface="Century Gothic" panose="020B0502020202020204" pitchFamily="34" charset="0"/>
                        </a:rPr>
                        <a:t>No todos</a:t>
                      </a:r>
                      <a:r>
                        <a:rPr lang="es-MX" sz="1400" baseline="0" dirty="0" smtClean="0">
                          <a:solidFill>
                            <a:schemeClr val="tx1"/>
                          </a:solidFill>
                          <a:latin typeface="Century Gothic" panose="020B0502020202020204" pitchFamily="34" charset="0"/>
                        </a:rPr>
                        <a:t> los grupos trabajan al mismo ritmo.</a:t>
                      </a:r>
                      <a:endParaRPr lang="es-ES" sz="1400" dirty="0" smtClean="0">
                        <a:solidFill>
                          <a:schemeClr val="tx1"/>
                        </a:solidFill>
                        <a:latin typeface="Century Gothic" panose="020B0502020202020204" pitchFamily="34" charset="0"/>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400" dirty="0" smtClean="0">
                          <a:solidFill>
                            <a:schemeClr val="tx1"/>
                          </a:solidFill>
                          <a:latin typeface="Century Gothic" panose="020B0502020202020204" pitchFamily="34" charset="0"/>
                        </a:rPr>
                        <a:t>Existe</a:t>
                      </a:r>
                      <a:r>
                        <a:rPr lang="es-MX" sz="1400" baseline="0" dirty="0" smtClean="0">
                          <a:solidFill>
                            <a:schemeClr val="tx1"/>
                          </a:solidFill>
                          <a:latin typeface="Century Gothic" panose="020B0502020202020204" pitchFamily="34" charset="0"/>
                        </a:rPr>
                        <a:t> incertidumbre de los productos realizados ya que no hay retroalimentación.</a:t>
                      </a:r>
                      <a:endParaRPr lang="es-ES" sz="1400" dirty="0" smtClean="0">
                        <a:solidFill>
                          <a:schemeClr val="tx1"/>
                        </a:solidFill>
                        <a:latin typeface="Century Gothic" panose="020B050202020202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Wingdings" panose="05000000000000000000" pitchFamily="2" charset="2"/>
                        <a:buChar char="ü"/>
                      </a:pPr>
                      <a:r>
                        <a:rPr lang="es-MX" sz="1400" dirty="0" smtClean="0">
                          <a:solidFill>
                            <a:schemeClr val="tx1"/>
                          </a:solidFill>
                          <a:latin typeface="Century Gothic" panose="020B0502020202020204" pitchFamily="34" charset="0"/>
                        </a:rPr>
                        <a:t>A través de la DGIRE buscar momentos específicos de trabajo a lo</a:t>
                      </a:r>
                      <a:r>
                        <a:rPr lang="es-MX" sz="1400" baseline="0" dirty="0" smtClean="0">
                          <a:solidFill>
                            <a:schemeClr val="tx1"/>
                          </a:solidFill>
                          <a:latin typeface="Century Gothic" panose="020B0502020202020204" pitchFamily="34" charset="0"/>
                        </a:rPr>
                        <a:t> largo del ciclo escolar, como el indicado el día de la interdisciplinariedad.</a:t>
                      </a:r>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s-MX" sz="1400" dirty="0" smtClean="0">
                          <a:solidFill>
                            <a:schemeClr val="tx1"/>
                          </a:solidFill>
                          <a:latin typeface="Century Gothic" panose="020B0502020202020204" pitchFamily="34" charset="0"/>
                        </a:rPr>
                        <a:t>Proyecto por grado / materia</a:t>
                      </a:r>
                      <a:endParaRPr lang="es-ES" sz="1400" dirty="0" smtClean="0">
                        <a:solidFill>
                          <a:schemeClr val="tx1"/>
                        </a:solidFill>
                        <a:latin typeface="Century Gothic" panose="020B0502020202020204" pitchFamily="34" charset="0"/>
                      </a:endParaRPr>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s-MX" sz="1400" dirty="0" smtClean="0">
                          <a:solidFill>
                            <a:schemeClr val="tx1"/>
                          </a:solidFill>
                          <a:latin typeface="Century Gothic" panose="020B0502020202020204" pitchFamily="34" charset="0"/>
                        </a:rPr>
                        <a:t>Un viernes al mes ayuda a organizar y coincidir en tiempos,</a:t>
                      </a:r>
                      <a:r>
                        <a:rPr lang="es-MX" sz="1400" baseline="0" dirty="0" smtClean="0">
                          <a:solidFill>
                            <a:schemeClr val="tx1"/>
                          </a:solidFill>
                          <a:latin typeface="Century Gothic" panose="020B0502020202020204" pitchFamily="34" charset="0"/>
                        </a:rPr>
                        <a:t> al menos durante el tiempo que arranca el proyecto.</a:t>
                      </a:r>
                      <a:endParaRPr lang="es-ES" sz="1400" dirty="0" smtClean="0">
                        <a:solidFill>
                          <a:schemeClr val="tx1"/>
                        </a:solidFill>
                        <a:latin typeface="Century Gothic" panose="020B0502020202020204" pitchFamily="34" charset="0"/>
                      </a:endParaRPr>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s-MX" sz="1400" dirty="0" smtClean="0">
                          <a:solidFill>
                            <a:schemeClr val="tx1"/>
                          </a:solidFill>
                          <a:latin typeface="Century Gothic" panose="020B0502020202020204" pitchFamily="34" charset="0"/>
                        </a:rPr>
                        <a:t>Sirvió</a:t>
                      </a:r>
                      <a:r>
                        <a:rPr lang="es-MX" sz="1400" baseline="0" dirty="0" smtClean="0">
                          <a:solidFill>
                            <a:schemeClr val="tx1"/>
                          </a:solidFill>
                          <a:latin typeface="Century Gothic" panose="020B0502020202020204" pitchFamily="34" charset="0"/>
                        </a:rPr>
                        <a:t> mucho ver proyectos exitosos como ejemplos.</a:t>
                      </a:r>
                      <a:endParaRPr lang="es-ES" sz="1400" dirty="0" smtClean="0">
                        <a:solidFill>
                          <a:schemeClr val="tx1"/>
                        </a:solidFill>
                        <a:latin typeface="Century Gothic" panose="020B0502020202020204" pitchFamily="34" charset="0"/>
                      </a:endParaRPr>
                    </a:p>
                    <a:p>
                      <a:pPr marL="285750" indent="-285750">
                        <a:buFont typeface="Wingdings" panose="05000000000000000000" pitchFamily="2" charset="2"/>
                        <a:buChar char="ü"/>
                      </a:pPr>
                      <a:endParaRPr lang="es-ES" sz="1400" dirty="0">
                        <a:solidFill>
                          <a:schemeClr val="tx1"/>
                        </a:solidFill>
                        <a:latin typeface="Century Gothic" panose="020B050202020202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6" name="Title 1"/>
          <p:cNvSpPr>
            <a:spLocks noGrp="1"/>
          </p:cNvSpPr>
          <p:nvPr>
            <p:ph type="title"/>
          </p:nvPr>
        </p:nvSpPr>
        <p:spPr>
          <a:xfrm>
            <a:off x="482113" y="18809"/>
            <a:ext cx="8504305" cy="592620"/>
          </a:xfrm>
        </p:spPr>
        <p:txBody>
          <a:bodyPr/>
          <a:lstStyle/>
          <a:p>
            <a:r>
              <a:rPr lang="es-ES_tradnl" sz="1300" dirty="0" smtClean="0">
                <a:solidFill>
                  <a:srgbClr val="1A4A83"/>
                </a:solidFill>
                <a:latin typeface="Calibri" charset="0"/>
                <a:ea typeface="MS PGothic" charset="0"/>
                <a:cs typeface="Helvetica Light" charset="0"/>
              </a:rPr>
              <a:t>R</a:t>
            </a:r>
            <a:r>
              <a:rPr lang="es-ES" sz="1300" dirty="0" smtClean="0">
                <a:solidFill>
                  <a:srgbClr val="1A4A83"/>
                </a:solidFill>
                <a:latin typeface="Calibri" charset="0"/>
                <a:ea typeface="MS PGothic" charset="0"/>
                <a:cs typeface="Helvetica Light" charset="0"/>
              </a:rPr>
              <a:t>e</a:t>
            </a:r>
            <a:r>
              <a:rPr lang="es-ES_tradnl" sz="1300" dirty="0" smtClean="0">
                <a:solidFill>
                  <a:srgbClr val="1A4A83"/>
                </a:solidFill>
                <a:latin typeface="Calibri" charset="0"/>
                <a:ea typeface="MS PGothic" charset="0"/>
                <a:cs typeface="Helvetica Light" charset="0"/>
              </a:rPr>
              <a:t>flexión. Reunión de Zona</a:t>
            </a:r>
            <a:endParaRPr lang="es-ES_tradnl" sz="1300" dirty="0">
              <a:solidFill>
                <a:srgbClr val="1A4A83"/>
              </a:solidFill>
              <a:latin typeface="Calibri" charset="0"/>
              <a:ea typeface="MS PGothic" charset="0"/>
              <a:cs typeface="Helvetica Light" charset="0"/>
            </a:endParaRPr>
          </a:p>
        </p:txBody>
      </p:sp>
    </p:spTree>
    <p:extLst>
      <p:ext uri="{BB962C8B-B14F-4D97-AF65-F5344CB8AC3E}">
        <p14:creationId xmlns:p14="http://schemas.microsoft.com/office/powerpoint/2010/main" val="3571668294"/>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5h</a:t>
            </a:r>
          </a:p>
        </p:txBody>
      </p:sp>
      <p:graphicFrame>
        <p:nvGraphicFramePr>
          <p:cNvPr id="4" name="Tabla 3"/>
          <p:cNvGraphicFramePr>
            <a:graphicFrameLocks noGrp="1"/>
          </p:cNvGraphicFramePr>
          <p:nvPr>
            <p:extLst>
              <p:ext uri="{D42A27DB-BD31-4B8C-83A1-F6EECF244321}">
                <p14:modId xmlns:p14="http://schemas.microsoft.com/office/powerpoint/2010/main" val="948987723"/>
              </p:ext>
            </p:extLst>
          </p:nvPr>
        </p:nvGraphicFramePr>
        <p:xfrm>
          <a:off x="446547" y="1675669"/>
          <a:ext cx="8172157" cy="304799"/>
        </p:xfrm>
        <a:graphic>
          <a:graphicData uri="http://schemas.openxmlformats.org/drawingml/2006/table">
            <a:tbl>
              <a:tblPr firstRow="1" bandRow="1">
                <a:tableStyleId>{5C22544A-7EE6-4342-B048-85BDC9FD1C3A}</a:tableStyleId>
              </a:tblPr>
              <a:tblGrid>
                <a:gridCol w="8172157"/>
              </a:tblGrid>
              <a:tr h="298428">
                <a:tc>
                  <a:txBody>
                    <a:bodyPr/>
                    <a:lstStyle/>
                    <a:p>
                      <a:pPr algn="l"/>
                      <a:r>
                        <a:rPr lang="es-MX" sz="1400" dirty="0" smtClean="0">
                          <a:solidFill>
                            <a:schemeClr val="tx1"/>
                          </a:solidFill>
                          <a:latin typeface="Century Gothic" panose="020B0502020202020204" pitchFamily="34" charset="0"/>
                          <a:cs typeface="Arial" panose="020B0604020202020204" pitchFamily="34" charset="0"/>
                        </a:rPr>
                        <a:t>3.</a:t>
                      </a:r>
                      <a:r>
                        <a:rPr lang="es-MX" sz="1400" baseline="0" dirty="0" smtClean="0">
                          <a:solidFill>
                            <a:schemeClr val="tx1"/>
                          </a:solidFill>
                          <a:latin typeface="Century Gothic" panose="020B0502020202020204" pitchFamily="34" charset="0"/>
                          <a:cs typeface="Arial" panose="020B0604020202020204" pitchFamily="34" charset="0"/>
                        </a:rPr>
                        <a:t> Puntos a tomarse en cuenta para la implementación de proyectos interdisciplinarios.</a:t>
                      </a:r>
                      <a:endParaRPr lang="es-MX" sz="1400" dirty="0" smtClean="0">
                        <a:solidFill>
                          <a:schemeClr val="tx1"/>
                        </a:solidFill>
                        <a:latin typeface="Century Gothic" panose="020B0502020202020204" pitchFamily="34" charset="0"/>
                        <a:cs typeface="Arial" panose="020B0604020202020204" pitchFamily="34" charset="0"/>
                      </a:endParaRPr>
                    </a:p>
                  </a:txBody>
                  <a:tcPr marL="68580" marR="68580">
                    <a:noFill/>
                  </a:tcPr>
                </a:tc>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3779457941"/>
              </p:ext>
            </p:extLst>
          </p:nvPr>
        </p:nvGraphicFramePr>
        <p:xfrm>
          <a:off x="446547" y="2314876"/>
          <a:ext cx="8172159" cy="4297680"/>
        </p:xfrm>
        <a:graphic>
          <a:graphicData uri="http://schemas.openxmlformats.org/drawingml/2006/table">
            <a:tbl>
              <a:tblPr firstRow="1" bandRow="1">
                <a:tableStyleId>{5C22544A-7EE6-4342-B048-85BDC9FD1C3A}</a:tableStyleId>
              </a:tblPr>
              <a:tblGrid>
                <a:gridCol w="2724053"/>
                <a:gridCol w="2724053"/>
                <a:gridCol w="2724053"/>
              </a:tblGrid>
              <a:tr h="419818">
                <a:tc>
                  <a:txBody>
                    <a:bodyPr/>
                    <a:lstStyle/>
                    <a:p>
                      <a:pPr algn="ctr"/>
                      <a:r>
                        <a:rPr lang="es-MX" sz="1600" dirty="0" smtClean="0">
                          <a:solidFill>
                            <a:schemeClr val="tx1"/>
                          </a:solidFill>
                          <a:latin typeface="Century Gothic" panose="020B0502020202020204" pitchFamily="34" charset="0"/>
                        </a:rPr>
                        <a:t>AVANCES</a:t>
                      </a:r>
                      <a:endParaRPr lang="es-ES" sz="1600" dirty="0">
                        <a:solidFill>
                          <a:schemeClr val="tx1"/>
                        </a:solidFill>
                        <a:latin typeface="Century Gothic" panose="020B0502020202020204" pitchFamily="34" charset="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MX" sz="1600" dirty="0" smtClean="0">
                          <a:solidFill>
                            <a:schemeClr val="tx1"/>
                          </a:solidFill>
                          <a:latin typeface="Century Gothic" panose="020B0502020202020204" pitchFamily="34" charset="0"/>
                        </a:rPr>
                        <a:t>TROPIEZOS</a:t>
                      </a:r>
                      <a:endParaRPr lang="es-ES" sz="1600" dirty="0">
                        <a:solidFill>
                          <a:schemeClr val="tx1"/>
                        </a:solidFill>
                        <a:latin typeface="Century Gothic" panose="020B0502020202020204" pitchFamily="34" charset="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MX" sz="1600" dirty="0" smtClean="0">
                          <a:solidFill>
                            <a:schemeClr val="tx1"/>
                          </a:solidFill>
                          <a:latin typeface="Century Gothic" panose="020B0502020202020204" pitchFamily="34" charset="0"/>
                        </a:rPr>
                        <a:t>SOLUCIONES O PROPUESTAS</a:t>
                      </a:r>
                      <a:endParaRPr lang="es-ES" sz="1600" dirty="0">
                        <a:solidFill>
                          <a:schemeClr val="tx1"/>
                        </a:solidFill>
                        <a:latin typeface="Century Gothic" panose="020B0502020202020204" pitchFamily="34" charset="0"/>
                      </a:endParaRPr>
                    </a:p>
                  </a:txBody>
                  <a:tcPr marL="68580" marR="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912186">
                <a:tc>
                  <a:txBody>
                    <a:bodyPr/>
                    <a:lstStyle/>
                    <a:p>
                      <a:pPr marL="285750" indent="-285750">
                        <a:buFont typeface="Wingdings" panose="05000000000000000000" pitchFamily="2" charset="2"/>
                        <a:buChar char="Ø"/>
                      </a:pPr>
                      <a:r>
                        <a:rPr lang="es-MX" sz="1400" dirty="0" smtClean="0">
                          <a:solidFill>
                            <a:schemeClr val="tx1"/>
                          </a:solidFill>
                          <a:latin typeface="Century Gothic" panose="020B0502020202020204" pitchFamily="34" charset="0"/>
                        </a:rPr>
                        <a:t>Coincidencia de programas</a:t>
                      </a:r>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s-MX" sz="1400" dirty="0" smtClean="0">
                          <a:solidFill>
                            <a:schemeClr val="tx1"/>
                          </a:solidFill>
                          <a:latin typeface="Century Gothic" panose="020B0502020202020204" pitchFamily="34" charset="0"/>
                        </a:rPr>
                        <a:t>Intereses comunes.</a:t>
                      </a:r>
                      <a:endParaRPr lang="es-ES" sz="1400" dirty="0" smtClean="0">
                        <a:solidFill>
                          <a:schemeClr val="tx1"/>
                        </a:solidFill>
                        <a:latin typeface="Century Gothic" panose="020B0502020202020204" pitchFamily="34" charset="0"/>
                      </a:endParaRPr>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s-MX" sz="1400" dirty="0" smtClean="0">
                          <a:solidFill>
                            <a:schemeClr val="tx1"/>
                          </a:solidFill>
                          <a:latin typeface="Century Gothic" panose="020B0502020202020204" pitchFamily="34" charset="0"/>
                        </a:rPr>
                        <a:t>Trabajar colaborativamente con compañeros.</a:t>
                      </a:r>
                      <a:endParaRPr lang="es-ES" sz="1400" dirty="0" smtClean="0">
                        <a:solidFill>
                          <a:schemeClr val="tx1"/>
                        </a:solidFill>
                        <a:latin typeface="Century Gothic" panose="020B0502020202020204" pitchFamily="34" charset="0"/>
                      </a:endParaRPr>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s-MX" sz="1400" dirty="0" smtClean="0">
                          <a:solidFill>
                            <a:schemeClr val="tx1"/>
                          </a:solidFill>
                          <a:latin typeface="Century Gothic" panose="020B0502020202020204" pitchFamily="34" charset="0"/>
                        </a:rPr>
                        <a:t>Se tienen más opciones metodológicas.</a:t>
                      </a:r>
                      <a:endParaRPr lang="es-ES" sz="1400" dirty="0" smtClean="0">
                        <a:solidFill>
                          <a:schemeClr val="tx1"/>
                        </a:solidFill>
                        <a:latin typeface="Century Gothic" panose="020B0502020202020204" pitchFamily="34" charset="0"/>
                      </a:endParaRPr>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s-MX" sz="1400" dirty="0" smtClean="0">
                          <a:solidFill>
                            <a:schemeClr val="tx1"/>
                          </a:solidFill>
                          <a:latin typeface="Century Gothic" panose="020B0502020202020204" pitchFamily="34" charset="0"/>
                        </a:rPr>
                        <a:t>Se rompieron paradigmas</a:t>
                      </a:r>
                      <a:endParaRPr lang="es-ES" sz="1400" dirty="0" smtClean="0">
                        <a:solidFill>
                          <a:schemeClr val="tx1"/>
                        </a:solidFill>
                        <a:latin typeface="Century Gothic" panose="020B0502020202020204" pitchFamily="34" charset="0"/>
                      </a:endParaRPr>
                    </a:p>
                    <a:p>
                      <a:pPr marL="285750" indent="-285750">
                        <a:buFont typeface="Wingdings" panose="05000000000000000000" pitchFamily="2" charset="2"/>
                        <a:buChar char="Ø"/>
                      </a:pPr>
                      <a:endParaRPr lang="es-ES" sz="1400" dirty="0">
                        <a:solidFill>
                          <a:schemeClr val="tx1"/>
                        </a:solidFill>
                        <a:latin typeface="Century Gothic" panose="020B050202020202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r>
                        <a:rPr lang="es-MX" sz="1400" dirty="0" smtClean="0">
                          <a:solidFill>
                            <a:schemeClr val="tx1"/>
                          </a:solidFill>
                          <a:latin typeface="Century Gothic" panose="020B0502020202020204" pitchFamily="34" charset="0"/>
                        </a:rPr>
                        <a:t>Tiempos / horarios</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400" dirty="0" smtClean="0">
                          <a:solidFill>
                            <a:schemeClr val="tx1"/>
                          </a:solidFill>
                          <a:latin typeface="Century Gothic" panose="020B0502020202020204" pitchFamily="34" charset="0"/>
                        </a:rPr>
                        <a:t>Características del alumnado ya que en teoría ya manejan</a:t>
                      </a:r>
                      <a:r>
                        <a:rPr lang="es-MX" sz="1400" baseline="0" dirty="0" smtClean="0">
                          <a:solidFill>
                            <a:schemeClr val="tx1"/>
                          </a:solidFill>
                          <a:latin typeface="Century Gothic" panose="020B0502020202020204" pitchFamily="34" charset="0"/>
                        </a:rPr>
                        <a:t> trabajo por proyectos por modelo educativo de SEP.</a:t>
                      </a:r>
                      <a:endParaRPr lang="es-ES" sz="1400" dirty="0" smtClean="0">
                        <a:solidFill>
                          <a:schemeClr val="tx1"/>
                        </a:solidFill>
                        <a:latin typeface="Century Gothic" panose="020B0502020202020204" pitchFamily="34" charset="0"/>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400" dirty="0" smtClean="0">
                          <a:solidFill>
                            <a:schemeClr val="tx1"/>
                          </a:solidFill>
                          <a:latin typeface="Century Gothic" panose="020B0502020202020204" pitchFamily="34" charset="0"/>
                        </a:rPr>
                        <a:t>No hay</a:t>
                      </a:r>
                      <a:r>
                        <a:rPr lang="es-MX" sz="1400" baseline="0" dirty="0" smtClean="0">
                          <a:solidFill>
                            <a:schemeClr val="tx1"/>
                          </a:solidFill>
                          <a:latin typeface="Century Gothic" panose="020B0502020202020204" pitchFamily="34" charset="0"/>
                        </a:rPr>
                        <a:t> madurez por parte de los alumnos para la responsabilidad de proyectos.</a:t>
                      </a:r>
                      <a:endParaRPr lang="es-ES" sz="1400" dirty="0" smtClean="0">
                        <a:solidFill>
                          <a:schemeClr val="tx1"/>
                        </a:solidFill>
                        <a:latin typeface="Century Gothic" panose="020B0502020202020204" pitchFamily="34" charset="0"/>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400" dirty="0" smtClean="0">
                          <a:solidFill>
                            <a:schemeClr val="tx1"/>
                          </a:solidFill>
                          <a:latin typeface="Century Gothic" panose="020B0502020202020204" pitchFamily="34" charset="0"/>
                        </a:rPr>
                        <a:t>Rotación de profesores.</a:t>
                      </a:r>
                      <a:endParaRPr lang="es-ES" sz="1400" dirty="0" smtClean="0">
                        <a:solidFill>
                          <a:schemeClr val="tx1"/>
                        </a:solidFill>
                        <a:latin typeface="Century Gothic" panose="020B0502020202020204" pitchFamily="34" charset="0"/>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400" dirty="0" smtClean="0">
                          <a:solidFill>
                            <a:schemeClr val="tx1"/>
                          </a:solidFill>
                          <a:latin typeface="Century Gothic" panose="020B0502020202020204" pitchFamily="34" charset="0"/>
                        </a:rPr>
                        <a:t>No hay calendarios de todo el proyecto y no ha</a:t>
                      </a:r>
                      <a:r>
                        <a:rPr lang="es-MX" sz="1400" baseline="0" dirty="0" smtClean="0">
                          <a:solidFill>
                            <a:schemeClr val="tx1"/>
                          </a:solidFill>
                          <a:latin typeface="Century Gothic" panose="020B0502020202020204" pitchFamily="34" charset="0"/>
                        </a:rPr>
                        <a:t> podido realizarse una planeación real.</a:t>
                      </a:r>
                      <a:endParaRPr lang="es-ES" sz="1400" dirty="0" smtClean="0">
                        <a:solidFill>
                          <a:schemeClr val="tx1"/>
                        </a:solidFill>
                        <a:latin typeface="Century Gothic" panose="020B0502020202020204" pitchFamily="34" charset="0"/>
                      </a:endParaRPr>
                    </a:p>
                    <a:p>
                      <a:pPr marL="285750" indent="-285750">
                        <a:buFont typeface="Arial" panose="020B0604020202020204" pitchFamily="34" charset="0"/>
                        <a:buNone/>
                      </a:pPr>
                      <a:endParaRPr lang="es-ES" sz="1400" dirty="0">
                        <a:solidFill>
                          <a:schemeClr val="tx1"/>
                        </a:solidFill>
                        <a:latin typeface="Century Gothic" panose="020B050202020202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Wingdings" panose="05000000000000000000" pitchFamily="2" charset="2"/>
                        <a:buChar char="ü"/>
                      </a:pPr>
                      <a:r>
                        <a:rPr lang="es-MX" sz="1400" dirty="0" smtClean="0">
                          <a:solidFill>
                            <a:schemeClr val="tx1"/>
                          </a:solidFill>
                          <a:latin typeface="Century Gothic" panose="020B0502020202020204" pitchFamily="34" charset="0"/>
                        </a:rPr>
                        <a:t>Proyecto por grado o por materia, no por docente.</a:t>
                      </a:r>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s-MX" sz="1400" dirty="0" smtClean="0">
                          <a:solidFill>
                            <a:schemeClr val="tx1"/>
                          </a:solidFill>
                          <a:latin typeface="Century Gothic" panose="020B0502020202020204" pitchFamily="34" charset="0"/>
                        </a:rPr>
                        <a:t>Delimitar</a:t>
                      </a:r>
                      <a:r>
                        <a:rPr lang="es-MX" sz="1400" baseline="0" dirty="0" smtClean="0">
                          <a:solidFill>
                            <a:schemeClr val="tx1"/>
                          </a:solidFill>
                          <a:latin typeface="Century Gothic" panose="020B0502020202020204" pitchFamily="34" charset="0"/>
                        </a:rPr>
                        <a:t> alcances para que la mayor parte de los proyectos se lleven en clase.</a:t>
                      </a:r>
                      <a:endParaRPr lang="es-ES" sz="1400" dirty="0" smtClean="0">
                        <a:solidFill>
                          <a:schemeClr val="tx1"/>
                        </a:solidFill>
                        <a:latin typeface="Century Gothic" panose="020B0502020202020204" pitchFamily="34" charset="0"/>
                      </a:endParaRPr>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s-MX" sz="1400" dirty="0" smtClean="0">
                          <a:solidFill>
                            <a:schemeClr val="tx1"/>
                          </a:solidFill>
                          <a:latin typeface="Century Gothic" panose="020B0502020202020204" pitchFamily="34" charset="0"/>
                        </a:rPr>
                        <a:t>Uso</a:t>
                      </a:r>
                      <a:r>
                        <a:rPr lang="es-MX" sz="1400" baseline="0" dirty="0" smtClean="0">
                          <a:solidFill>
                            <a:schemeClr val="tx1"/>
                          </a:solidFill>
                          <a:latin typeface="Century Gothic" panose="020B0502020202020204" pitchFamily="34" charset="0"/>
                        </a:rPr>
                        <a:t> de la tecnología.</a:t>
                      </a:r>
                      <a:endParaRPr lang="es-ES" sz="1400" dirty="0" smtClean="0">
                        <a:solidFill>
                          <a:schemeClr val="tx1"/>
                        </a:solidFill>
                        <a:latin typeface="Century Gothic" panose="020B0502020202020204" pitchFamily="34" charset="0"/>
                      </a:endParaRPr>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s-MX" sz="1400" dirty="0" smtClean="0">
                          <a:solidFill>
                            <a:schemeClr val="tx1"/>
                          </a:solidFill>
                          <a:latin typeface="Century Gothic" panose="020B0502020202020204" pitchFamily="34" charset="0"/>
                        </a:rPr>
                        <a:t>Establecer estrategias para avanzar en los objetivos de los profesores.</a:t>
                      </a:r>
                      <a:endParaRPr lang="es-ES" sz="1400" dirty="0" smtClean="0">
                        <a:solidFill>
                          <a:schemeClr val="tx1"/>
                        </a:solidFill>
                        <a:latin typeface="Century Gothic" panose="020B0502020202020204" pitchFamily="34" charset="0"/>
                      </a:endParaRPr>
                    </a:p>
                    <a:p>
                      <a:pPr marL="285750" indent="-285750">
                        <a:buFont typeface="Wingdings" panose="05000000000000000000" pitchFamily="2" charset="2"/>
                        <a:buChar char="ü"/>
                      </a:pPr>
                      <a:endParaRPr lang="es-MX" sz="1400" dirty="0" smtClean="0">
                        <a:solidFill>
                          <a:schemeClr val="tx1"/>
                        </a:solidFill>
                        <a:latin typeface="Century Gothic" panose="020B0502020202020204" pitchFamily="34" charset="0"/>
                      </a:endParaRPr>
                    </a:p>
                    <a:p>
                      <a:pPr marL="285750" indent="-285750">
                        <a:buFont typeface="Wingdings" panose="05000000000000000000" pitchFamily="2" charset="2"/>
                        <a:buChar char="ü"/>
                      </a:pPr>
                      <a:endParaRPr lang="es-MX" sz="1400" dirty="0" smtClean="0">
                        <a:solidFill>
                          <a:schemeClr val="tx1"/>
                        </a:solidFill>
                        <a:latin typeface="Century Gothic" panose="020B0502020202020204" pitchFamily="34" charset="0"/>
                      </a:endParaRPr>
                    </a:p>
                    <a:p>
                      <a:pPr marL="285750" indent="-285750">
                        <a:buFont typeface="Wingdings" panose="05000000000000000000" pitchFamily="2" charset="2"/>
                        <a:buChar char="ü"/>
                      </a:pPr>
                      <a:endParaRPr lang="es-MX" sz="1400" dirty="0" smtClean="0">
                        <a:solidFill>
                          <a:schemeClr val="tx1"/>
                        </a:solidFill>
                        <a:latin typeface="Century Gothic" panose="020B0502020202020204" pitchFamily="34" charset="0"/>
                      </a:endParaRPr>
                    </a:p>
                    <a:p>
                      <a:pPr marL="285750" indent="-285750">
                        <a:buFont typeface="Wingdings" panose="05000000000000000000" pitchFamily="2" charset="2"/>
                        <a:buChar char="ü"/>
                      </a:pPr>
                      <a:endParaRPr lang="es-MX" sz="1400" dirty="0" smtClean="0">
                        <a:solidFill>
                          <a:schemeClr val="tx1"/>
                        </a:solidFill>
                        <a:latin typeface="Century Gothic" panose="020B0502020202020204" pitchFamily="34" charset="0"/>
                      </a:endParaRPr>
                    </a:p>
                    <a:p>
                      <a:pPr marL="285750" indent="-285750">
                        <a:buFont typeface="Wingdings" panose="05000000000000000000" pitchFamily="2" charset="2"/>
                        <a:buChar char="ü"/>
                      </a:pPr>
                      <a:endParaRPr lang="es-MX" sz="1400" dirty="0" smtClean="0">
                        <a:solidFill>
                          <a:schemeClr val="tx1"/>
                        </a:solidFill>
                        <a:latin typeface="Century Gothic" panose="020B0502020202020204" pitchFamily="34" charset="0"/>
                      </a:endParaRPr>
                    </a:p>
                    <a:p>
                      <a:pPr marL="0" indent="0">
                        <a:buFont typeface="Wingdings" panose="05000000000000000000" pitchFamily="2" charset="2"/>
                        <a:buNone/>
                      </a:pPr>
                      <a:endParaRPr lang="es-ES" sz="1400" dirty="0">
                        <a:solidFill>
                          <a:schemeClr val="tx1"/>
                        </a:solidFill>
                        <a:latin typeface="Century Gothic" panose="020B0502020202020204" pitchFamily="34" charset="0"/>
                      </a:endParaRPr>
                    </a:p>
                  </a:txBody>
                  <a:tcPr marL="68580" marR="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6" name="Title 1"/>
          <p:cNvSpPr>
            <a:spLocks noGrp="1"/>
          </p:cNvSpPr>
          <p:nvPr>
            <p:ph type="title"/>
          </p:nvPr>
        </p:nvSpPr>
        <p:spPr>
          <a:xfrm>
            <a:off x="482113" y="18809"/>
            <a:ext cx="8504305" cy="592620"/>
          </a:xfrm>
        </p:spPr>
        <p:txBody>
          <a:bodyPr/>
          <a:lstStyle/>
          <a:p>
            <a:r>
              <a:rPr lang="es-ES_tradnl" sz="1300" dirty="0" smtClean="0">
                <a:solidFill>
                  <a:srgbClr val="1A4A83"/>
                </a:solidFill>
                <a:latin typeface="Calibri" charset="0"/>
                <a:ea typeface="MS PGothic" charset="0"/>
                <a:cs typeface="Helvetica Light" charset="0"/>
              </a:rPr>
              <a:t>R</a:t>
            </a:r>
            <a:r>
              <a:rPr lang="es-ES" sz="1300" dirty="0" smtClean="0">
                <a:solidFill>
                  <a:srgbClr val="1A4A83"/>
                </a:solidFill>
                <a:latin typeface="Calibri" charset="0"/>
                <a:ea typeface="MS PGothic" charset="0"/>
                <a:cs typeface="Helvetica Light" charset="0"/>
              </a:rPr>
              <a:t>e</a:t>
            </a:r>
            <a:r>
              <a:rPr lang="es-ES_tradnl" sz="1300" dirty="0" smtClean="0">
                <a:solidFill>
                  <a:srgbClr val="1A4A83"/>
                </a:solidFill>
                <a:latin typeface="Calibri" charset="0"/>
                <a:ea typeface="MS PGothic" charset="0"/>
                <a:cs typeface="Helvetica Light" charset="0"/>
              </a:rPr>
              <a:t>flexión. Reunión de Zona</a:t>
            </a:r>
            <a:endParaRPr lang="es-ES_tradnl" sz="1300" dirty="0">
              <a:solidFill>
                <a:srgbClr val="1A4A83"/>
              </a:solidFill>
              <a:latin typeface="Calibri" charset="0"/>
              <a:ea typeface="MS PGothic" charset="0"/>
              <a:cs typeface="Helvetica Light" charset="0"/>
            </a:endParaRPr>
          </a:p>
        </p:txBody>
      </p:sp>
    </p:spTree>
    <p:extLst>
      <p:ext uri="{BB962C8B-B14F-4D97-AF65-F5344CB8AC3E}">
        <p14:creationId xmlns:p14="http://schemas.microsoft.com/office/powerpoint/2010/main" val="3797317447"/>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p:cNvSpPr>
            <a:spLocks noGrp="1"/>
          </p:cNvSpPr>
          <p:nvPr>
            <p:ph type="title"/>
          </p:nvPr>
        </p:nvSpPr>
        <p:spPr>
          <a:xfrm>
            <a:off x="341313" y="523875"/>
            <a:ext cx="8220075" cy="812800"/>
          </a:xfrm>
        </p:spPr>
        <p:txBody>
          <a:bodyPr/>
          <a:lstStyle/>
          <a:p>
            <a:r>
              <a:rPr lang="en-US" sz="2400" b="1">
                <a:solidFill>
                  <a:srgbClr val="404040"/>
                </a:solidFill>
                <a:latin typeface="Calibri" charset="0"/>
                <a:ea typeface="MS PGothic" charset="0"/>
                <a:cs typeface="Helvetica Light" charset="0"/>
              </a:rPr>
              <a:t>Producto 4</a:t>
            </a:r>
            <a:r>
              <a:rPr lang="en-US" sz="2400">
                <a:solidFill>
                  <a:srgbClr val="404040"/>
                </a:solidFill>
                <a:latin typeface="Calibri" charset="0"/>
                <a:ea typeface="MS PGothic" charset="0"/>
                <a:cs typeface="Helvetica Light" charset="0"/>
              </a:rPr>
              <a:t/>
            </a:r>
            <a:br>
              <a:rPr lang="en-US" sz="2400">
                <a:solidFill>
                  <a:srgbClr val="404040"/>
                </a:solidFill>
                <a:latin typeface="Calibri" charset="0"/>
                <a:ea typeface="MS PGothic" charset="0"/>
                <a:cs typeface="Helvetica Light" charset="0"/>
              </a:rPr>
            </a:br>
            <a:endParaRPr lang="en-US" sz="2400">
              <a:solidFill>
                <a:srgbClr val="404040"/>
              </a:solidFill>
              <a:latin typeface="Calibri" charset="0"/>
              <a:ea typeface="MS PGothic" charset="0"/>
              <a:cs typeface="Helvetica Light" charset="0"/>
            </a:endParaRPr>
          </a:p>
        </p:txBody>
      </p:sp>
      <p:pic>
        <p:nvPicPr>
          <p:cNvPr id="64514"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rcRect l="1624" t="11610" r="-330" b="13184"/>
          <a:stretch>
            <a:fillRect/>
          </a:stretch>
        </p:blipFill>
        <p:spPr>
          <a:xfrm>
            <a:off x="409575" y="1651000"/>
            <a:ext cx="3843338" cy="5207000"/>
          </a:xfrm>
        </p:spPr>
      </p:pic>
      <p:pic>
        <p:nvPicPr>
          <p:cNvPr id="64515" name="Picture 5"/>
          <p:cNvPicPr>
            <a:picLocks noChangeAspect="1"/>
          </p:cNvPicPr>
          <p:nvPr/>
        </p:nvPicPr>
        <p:blipFill>
          <a:blip r:embed="rId3">
            <a:extLst>
              <a:ext uri="{28A0092B-C50C-407E-A947-70E740481C1C}">
                <a14:useLocalDpi xmlns:a14="http://schemas.microsoft.com/office/drawing/2010/main" val="0"/>
              </a:ext>
            </a:extLst>
          </a:blip>
          <a:srcRect l="671" t="14983" r="4449" b="21722"/>
          <a:stretch>
            <a:fillRect/>
          </a:stretch>
        </p:blipFill>
        <p:spPr bwMode="auto">
          <a:xfrm>
            <a:off x="4405313" y="1651000"/>
            <a:ext cx="4391025" cy="520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2"/>
          <p:cNvSpPr>
            <a:spLocks noGrp="1"/>
          </p:cNvSpPr>
          <p:nvPr>
            <p:ph type="body" sz="quarter" idx="12"/>
          </p:nvPr>
        </p:nvSpPr>
        <p:spPr>
          <a:xfrm>
            <a:off x="360363" y="835025"/>
            <a:ext cx="8220075" cy="355600"/>
          </a:xfrm>
        </p:spPr>
        <p:txBody>
          <a:bodyPr/>
          <a:lstStyle/>
          <a:p>
            <a:pPr marL="0" indent="0">
              <a:defRPr/>
            </a:pPr>
            <a:r>
              <a:rPr lang="en-US" sz="2400">
                <a:solidFill>
                  <a:srgbClr val="1A4A83"/>
                </a:solidFill>
                <a:latin typeface="Calibri" charset="0"/>
                <a:ea typeface="MS PGothic" charset="0"/>
                <a:cs typeface="Calibri" charset="0"/>
              </a:rPr>
              <a:t>Organizador gráfico. Preguntas esenciales</a:t>
            </a:r>
          </a:p>
        </p:txBody>
      </p:sp>
      <p:sp>
        <p:nvSpPr>
          <p:cNvPr id="64517" name="CuadroTexto 5"/>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5i</a:t>
            </a:r>
          </a:p>
        </p:txBody>
      </p:sp>
    </p:spTree>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373063" y="979488"/>
            <a:ext cx="8221662" cy="355600"/>
          </a:xfrm>
        </p:spPr>
        <p:txBody>
          <a:bodyPr/>
          <a:lstStyle/>
          <a:p>
            <a:pPr marL="0" indent="0">
              <a:defRPr/>
            </a:pPr>
            <a:r>
              <a:rPr lang="en-US" sz="2400">
                <a:solidFill>
                  <a:srgbClr val="1A4A83"/>
                </a:solidFill>
                <a:latin typeface="Calibri" charset="0"/>
                <a:ea typeface="MS PGothic" charset="0"/>
                <a:cs typeface="Calibri" charset="0"/>
              </a:rPr>
              <a:t>Organizador gráfico. Proceso de indagación</a:t>
            </a:r>
          </a:p>
        </p:txBody>
      </p:sp>
      <p:pic>
        <p:nvPicPr>
          <p:cNvPr id="65538"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rcRect/>
          <a:stretch>
            <a:fillRect/>
          </a:stretch>
        </p:blipFill>
        <p:spPr>
          <a:xfrm>
            <a:off x="4783138" y="1514475"/>
            <a:ext cx="3657600" cy="4491038"/>
          </a:xfrm>
        </p:spPr>
      </p:pic>
      <p:pic>
        <p:nvPicPr>
          <p:cNvPr id="65539"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1338" y="1577975"/>
            <a:ext cx="3617912" cy="445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Content Placeholder 3"/>
          <p:cNvSpPr txBox="1">
            <a:spLocks/>
          </p:cNvSpPr>
          <p:nvPr/>
        </p:nvSpPr>
        <p:spPr bwMode="auto">
          <a:xfrm>
            <a:off x="541338" y="6122988"/>
            <a:ext cx="1655762"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spcBef>
                <a:spcPct val="20000"/>
              </a:spcBef>
              <a:buFont typeface="Arial" charset="0"/>
              <a:buNone/>
            </a:pPr>
            <a:r>
              <a:rPr lang="en-US" sz="1800">
                <a:solidFill>
                  <a:srgbClr val="404040"/>
                </a:solidFill>
                <a:cs typeface="Calibri" charset="0"/>
              </a:rPr>
              <a:t>Indagación</a:t>
            </a:r>
          </a:p>
        </p:txBody>
      </p:sp>
      <p:sp>
        <p:nvSpPr>
          <p:cNvPr id="65541" name="Content Placeholder 3"/>
          <p:cNvSpPr txBox="1">
            <a:spLocks/>
          </p:cNvSpPr>
          <p:nvPr/>
        </p:nvSpPr>
        <p:spPr bwMode="auto">
          <a:xfrm>
            <a:off x="4694238" y="6037263"/>
            <a:ext cx="3746500"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just">
              <a:spcBef>
                <a:spcPct val="20000"/>
              </a:spcBef>
              <a:buFont typeface="Arial" charset="0"/>
              <a:buNone/>
            </a:pPr>
            <a:r>
              <a:rPr lang="en-US" sz="1800">
                <a:solidFill>
                  <a:srgbClr val="404040"/>
                </a:solidFill>
                <a:cs typeface="Calibri" charset="0"/>
              </a:rPr>
              <a:t>Búsqueda de actividades que </a:t>
            </a:r>
          </a:p>
          <a:p>
            <a:pPr algn="just">
              <a:spcBef>
                <a:spcPct val="20000"/>
              </a:spcBef>
              <a:buFont typeface="Arial" charset="0"/>
              <a:buNone/>
            </a:pPr>
            <a:r>
              <a:rPr lang="en-US" sz="1800">
                <a:solidFill>
                  <a:srgbClr val="404040"/>
                </a:solidFill>
                <a:cs typeface="Calibri" charset="0"/>
              </a:rPr>
              <a:t>promueven la indagación</a:t>
            </a:r>
          </a:p>
        </p:txBody>
      </p:sp>
      <p:sp>
        <p:nvSpPr>
          <p:cNvPr id="65542" name="Title 1"/>
          <p:cNvSpPr>
            <a:spLocks noGrp="1"/>
          </p:cNvSpPr>
          <p:nvPr>
            <p:ph type="title"/>
          </p:nvPr>
        </p:nvSpPr>
        <p:spPr>
          <a:xfrm>
            <a:off x="374650" y="904875"/>
            <a:ext cx="8220075" cy="409575"/>
          </a:xfrm>
        </p:spPr>
        <p:txBody>
          <a:bodyPr/>
          <a:lstStyle/>
          <a:p>
            <a:r>
              <a:rPr lang="en-US" sz="2400" b="1">
                <a:solidFill>
                  <a:srgbClr val="404040"/>
                </a:solidFill>
                <a:latin typeface="Calibri" charset="0"/>
                <a:ea typeface="MS PGothic" charset="0"/>
                <a:cs typeface="Calibri" charset="0"/>
              </a:rPr>
              <a:t>Producto 5</a:t>
            </a:r>
            <a:br>
              <a:rPr lang="en-US" sz="2400" b="1">
                <a:solidFill>
                  <a:srgbClr val="404040"/>
                </a:solidFill>
                <a:latin typeface="Calibri" charset="0"/>
                <a:ea typeface="MS PGothic" charset="0"/>
                <a:cs typeface="Calibri" charset="0"/>
              </a:rPr>
            </a:br>
            <a:endParaRPr lang="en-US" sz="2400" b="1">
              <a:solidFill>
                <a:srgbClr val="404040"/>
              </a:solidFill>
              <a:latin typeface="Calibri" charset="0"/>
              <a:ea typeface="MS PGothic" charset="0"/>
              <a:cs typeface="Calibri" charset="0"/>
            </a:endParaRPr>
          </a:p>
        </p:txBody>
      </p:sp>
      <p:sp>
        <p:nvSpPr>
          <p:cNvPr id="65543" name="CuadroTexto 7"/>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5i</a:t>
            </a:r>
          </a:p>
        </p:txBody>
      </p:sp>
    </p:spTree>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Content Placeholder 3"/>
          <p:cNvSpPr>
            <a:spLocks noGrp="1"/>
          </p:cNvSpPr>
          <p:nvPr>
            <p:ph sz="quarter" idx="13"/>
          </p:nvPr>
        </p:nvSpPr>
        <p:spPr>
          <a:xfrm>
            <a:off x="541338" y="5795963"/>
            <a:ext cx="3584575" cy="382587"/>
          </a:xfrm>
        </p:spPr>
        <p:txBody>
          <a:bodyPr/>
          <a:lstStyle/>
          <a:p>
            <a:pPr marL="0" indent="0"/>
            <a:r>
              <a:rPr lang="en-US" sz="1800">
                <a:solidFill>
                  <a:srgbClr val="404040"/>
                </a:solidFill>
                <a:latin typeface="Calibri" charset="0"/>
                <a:ea typeface="MS PGothic" charset="0"/>
                <a:cs typeface="Calibri" charset="0"/>
              </a:rPr>
              <a:t>Actividades básicas de la indagación</a:t>
            </a:r>
          </a:p>
        </p:txBody>
      </p:sp>
      <p:pic>
        <p:nvPicPr>
          <p:cNvPr id="6656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06988" y="1450975"/>
            <a:ext cx="3570287" cy="423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1338" y="1450975"/>
            <a:ext cx="3584575" cy="423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Content Placeholder 3"/>
          <p:cNvSpPr txBox="1">
            <a:spLocks/>
          </p:cNvSpPr>
          <p:nvPr/>
        </p:nvSpPr>
        <p:spPr bwMode="auto">
          <a:xfrm>
            <a:off x="5106988" y="5811838"/>
            <a:ext cx="3584575"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spcBef>
                <a:spcPct val="20000"/>
              </a:spcBef>
              <a:buFont typeface="Arial" charset="0"/>
              <a:buNone/>
            </a:pPr>
            <a:r>
              <a:rPr lang="en-US" sz="1800">
                <a:solidFill>
                  <a:srgbClr val="404040"/>
                </a:solidFill>
                <a:cs typeface="Calibri" charset="0"/>
              </a:rPr>
              <a:t>Indagación en el aula o laboratorio</a:t>
            </a:r>
          </a:p>
        </p:txBody>
      </p:sp>
      <p:sp>
        <p:nvSpPr>
          <p:cNvPr id="66565" name="CuadroTexto 5"/>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5i</a:t>
            </a:r>
          </a:p>
        </p:txBody>
      </p:sp>
      <p:sp>
        <p:nvSpPr>
          <p:cNvPr id="7" name="Title 1"/>
          <p:cNvSpPr txBox="1">
            <a:spLocks/>
          </p:cNvSpPr>
          <p:nvPr/>
        </p:nvSpPr>
        <p:spPr bwMode="auto">
          <a:xfrm>
            <a:off x="482113" y="18809"/>
            <a:ext cx="8504305" cy="59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3200" b="0" i="0" kern="1200">
                <a:solidFill>
                  <a:schemeClr val="tx1">
                    <a:lumMod val="60000"/>
                    <a:lumOff val="40000"/>
                  </a:schemeClr>
                </a:solidFill>
                <a:latin typeface="Helvetica Light"/>
                <a:ea typeface="MS PGothic" pitchFamily="34" charset="-128"/>
                <a:cs typeface="Helvetica Light"/>
              </a:defRPr>
            </a:lvl1pPr>
            <a:lvl2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2pPr>
            <a:lvl3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3pPr>
            <a:lvl4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4pPr>
            <a:lvl5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5pPr>
            <a:lvl6pPr marL="457200" algn="ctr" defTabSz="457200" rtl="0" fontAlgn="base">
              <a:spcBef>
                <a:spcPct val="0"/>
              </a:spcBef>
              <a:spcAft>
                <a:spcPct val="0"/>
              </a:spcAft>
              <a:defRPr sz="3200">
                <a:solidFill>
                  <a:srgbClr val="9F9F9F"/>
                </a:solidFill>
                <a:latin typeface="Helvetica" charset="0"/>
                <a:ea typeface="ＭＳ Ｐゴシック" charset="0"/>
              </a:defRPr>
            </a:lvl6pPr>
            <a:lvl7pPr marL="914400" algn="ctr" defTabSz="457200" rtl="0" fontAlgn="base">
              <a:spcBef>
                <a:spcPct val="0"/>
              </a:spcBef>
              <a:spcAft>
                <a:spcPct val="0"/>
              </a:spcAft>
              <a:defRPr sz="3200">
                <a:solidFill>
                  <a:srgbClr val="9F9F9F"/>
                </a:solidFill>
                <a:latin typeface="Helvetica" charset="0"/>
                <a:ea typeface="ＭＳ Ｐゴシック" charset="0"/>
              </a:defRPr>
            </a:lvl7pPr>
            <a:lvl8pPr marL="1371600" algn="ctr" defTabSz="457200" rtl="0" fontAlgn="base">
              <a:spcBef>
                <a:spcPct val="0"/>
              </a:spcBef>
              <a:spcAft>
                <a:spcPct val="0"/>
              </a:spcAft>
              <a:defRPr sz="3200">
                <a:solidFill>
                  <a:srgbClr val="9F9F9F"/>
                </a:solidFill>
                <a:latin typeface="Helvetica" charset="0"/>
                <a:ea typeface="ＭＳ Ｐゴシック" charset="0"/>
              </a:defRPr>
            </a:lvl8pPr>
            <a:lvl9pPr marL="1828800" algn="ctr" defTabSz="457200" rtl="0" fontAlgn="base">
              <a:spcBef>
                <a:spcPct val="0"/>
              </a:spcBef>
              <a:spcAft>
                <a:spcPct val="0"/>
              </a:spcAft>
              <a:defRPr sz="3200">
                <a:solidFill>
                  <a:srgbClr val="9F9F9F"/>
                </a:solidFill>
                <a:latin typeface="Helvetica" charset="0"/>
                <a:ea typeface="ＭＳ Ｐゴシック" charset="0"/>
              </a:defRPr>
            </a:lvl9pPr>
          </a:lstStyle>
          <a:p>
            <a:r>
              <a:rPr lang="es-ES_tradnl" sz="1300" dirty="0" smtClean="0">
                <a:solidFill>
                  <a:srgbClr val="1A4A83"/>
                </a:solidFill>
                <a:latin typeface="Calibri" charset="0"/>
                <a:ea typeface="MS PGothic" charset="0"/>
                <a:cs typeface="Helvetica Light" charset="0"/>
              </a:rPr>
              <a:t>Organizador gráfico. Proceso de indagación</a:t>
            </a:r>
            <a:endParaRPr lang="es-ES_tradnl" sz="1300" dirty="0">
              <a:solidFill>
                <a:srgbClr val="1A4A83"/>
              </a:solidFill>
              <a:latin typeface="Calibri" charset="0"/>
              <a:ea typeface="MS PGothic" charset="0"/>
              <a:cs typeface="Helvetica Light" charset="0"/>
            </a:endParaRPr>
          </a:p>
        </p:txBody>
      </p:sp>
    </p:spTree>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185863"/>
            <a:ext cx="7443788" cy="540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6" name="CuadroTexto 5"/>
          <p:cNvSpPr txBox="1">
            <a:spLocks noChangeArrowheads="1"/>
          </p:cNvSpPr>
          <p:nvPr/>
        </p:nvSpPr>
        <p:spPr bwMode="auto">
          <a:xfrm>
            <a:off x="138113" y="647700"/>
            <a:ext cx="1581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ES" b="1">
                <a:solidFill>
                  <a:srgbClr val="404040"/>
                </a:solidFill>
              </a:rPr>
              <a:t>Producto 6</a:t>
            </a:r>
          </a:p>
        </p:txBody>
      </p:sp>
      <p:sp>
        <p:nvSpPr>
          <p:cNvPr id="67587" name="CuadroTexto 3"/>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5i</a:t>
            </a:r>
          </a:p>
        </p:txBody>
      </p:sp>
      <p:sp>
        <p:nvSpPr>
          <p:cNvPr id="8" name="Text Placeholder 2"/>
          <p:cNvSpPr>
            <a:spLocks noGrp="1"/>
          </p:cNvSpPr>
          <p:nvPr>
            <p:ph type="body" sz="quarter" idx="12"/>
          </p:nvPr>
        </p:nvSpPr>
        <p:spPr>
          <a:xfrm>
            <a:off x="138113" y="935038"/>
            <a:ext cx="8221662" cy="355600"/>
          </a:xfrm>
        </p:spPr>
        <p:txBody>
          <a:bodyPr/>
          <a:lstStyle/>
          <a:p>
            <a:pPr marL="0" indent="0">
              <a:buFont typeface="Arial" panose="020B0604020202020204" pitchFamily="34" charset="0"/>
              <a:buNone/>
              <a:defRPr/>
            </a:pPr>
            <a:r>
              <a:rPr lang="en-US" altLang="es-MX" sz="2400" dirty="0" err="1" smtClean="0">
                <a:solidFill>
                  <a:schemeClr val="accent1">
                    <a:lumMod val="50000"/>
                  </a:schemeClr>
                </a:solidFill>
                <a:latin typeface="Calibri" panose="020F0502020204030204" pitchFamily="34" charset="0"/>
                <a:cs typeface="Calibri" panose="020F0502020204030204" pitchFamily="34" charset="0"/>
              </a:rPr>
              <a:t>A.M.E</a:t>
            </a:r>
            <a:r>
              <a:rPr lang="en-US" altLang="es-MX" sz="2400" dirty="0" smtClean="0">
                <a:solidFill>
                  <a:schemeClr val="accent1">
                    <a:lumMod val="50000"/>
                  </a:schemeClr>
                </a:solidFill>
                <a:latin typeface="Calibri" panose="020F0502020204030204" pitchFamily="34" charset="0"/>
                <a:cs typeface="Calibri" panose="020F0502020204030204" pitchFamily="34" charset="0"/>
              </a:rPr>
              <a:t>. general</a:t>
            </a:r>
          </a:p>
        </p:txBody>
      </p:sp>
    </p:spTree>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3875" y="814388"/>
            <a:ext cx="7900988" cy="560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0" name="CuadroTexto 2"/>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5i</a:t>
            </a:r>
          </a:p>
        </p:txBody>
      </p:sp>
      <p:sp>
        <p:nvSpPr>
          <p:cNvPr id="4" name="Title 1"/>
          <p:cNvSpPr txBox="1">
            <a:spLocks/>
          </p:cNvSpPr>
          <p:nvPr/>
        </p:nvSpPr>
        <p:spPr bwMode="auto">
          <a:xfrm>
            <a:off x="482113" y="18809"/>
            <a:ext cx="8504305" cy="59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3200" b="0" i="0" kern="1200">
                <a:solidFill>
                  <a:schemeClr val="tx1">
                    <a:lumMod val="60000"/>
                    <a:lumOff val="40000"/>
                  </a:schemeClr>
                </a:solidFill>
                <a:latin typeface="Helvetica Light"/>
                <a:ea typeface="MS PGothic" pitchFamily="34" charset="-128"/>
                <a:cs typeface="Helvetica Light"/>
              </a:defRPr>
            </a:lvl1pPr>
            <a:lvl2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2pPr>
            <a:lvl3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3pPr>
            <a:lvl4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4pPr>
            <a:lvl5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5pPr>
            <a:lvl6pPr marL="457200" algn="ctr" defTabSz="457200" rtl="0" fontAlgn="base">
              <a:spcBef>
                <a:spcPct val="0"/>
              </a:spcBef>
              <a:spcAft>
                <a:spcPct val="0"/>
              </a:spcAft>
              <a:defRPr sz="3200">
                <a:solidFill>
                  <a:srgbClr val="9F9F9F"/>
                </a:solidFill>
                <a:latin typeface="Helvetica" charset="0"/>
                <a:ea typeface="ＭＳ Ｐゴシック" charset="0"/>
              </a:defRPr>
            </a:lvl6pPr>
            <a:lvl7pPr marL="914400" algn="ctr" defTabSz="457200" rtl="0" fontAlgn="base">
              <a:spcBef>
                <a:spcPct val="0"/>
              </a:spcBef>
              <a:spcAft>
                <a:spcPct val="0"/>
              </a:spcAft>
              <a:defRPr sz="3200">
                <a:solidFill>
                  <a:srgbClr val="9F9F9F"/>
                </a:solidFill>
                <a:latin typeface="Helvetica" charset="0"/>
                <a:ea typeface="ＭＳ Ｐゴシック" charset="0"/>
              </a:defRPr>
            </a:lvl7pPr>
            <a:lvl8pPr marL="1371600" algn="ctr" defTabSz="457200" rtl="0" fontAlgn="base">
              <a:spcBef>
                <a:spcPct val="0"/>
              </a:spcBef>
              <a:spcAft>
                <a:spcPct val="0"/>
              </a:spcAft>
              <a:defRPr sz="3200">
                <a:solidFill>
                  <a:srgbClr val="9F9F9F"/>
                </a:solidFill>
                <a:latin typeface="Helvetica" charset="0"/>
                <a:ea typeface="ＭＳ Ｐゴシック" charset="0"/>
              </a:defRPr>
            </a:lvl8pPr>
            <a:lvl9pPr marL="1828800" algn="ctr" defTabSz="457200" rtl="0" fontAlgn="base">
              <a:spcBef>
                <a:spcPct val="0"/>
              </a:spcBef>
              <a:spcAft>
                <a:spcPct val="0"/>
              </a:spcAft>
              <a:defRPr sz="3200">
                <a:solidFill>
                  <a:srgbClr val="9F9F9F"/>
                </a:solidFill>
                <a:latin typeface="Helvetica" charset="0"/>
                <a:ea typeface="ＭＳ Ｐゴシック" charset="0"/>
              </a:defRPr>
            </a:lvl9pPr>
          </a:lstStyle>
          <a:p>
            <a:r>
              <a:rPr lang="es-ES_tradnl" sz="1300" dirty="0" smtClean="0">
                <a:solidFill>
                  <a:srgbClr val="1A4A83"/>
                </a:solidFill>
                <a:latin typeface="Calibri" charset="0"/>
                <a:ea typeface="MS PGothic" charset="0"/>
                <a:cs typeface="Helvetica Light" charset="0"/>
              </a:rPr>
              <a:t>A. M. E. general</a:t>
            </a:r>
            <a:endParaRPr lang="es-ES_tradnl" sz="1300" dirty="0">
              <a:solidFill>
                <a:srgbClr val="1A4A83"/>
              </a:solidFill>
              <a:latin typeface="Calibri" charset="0"/>
              <a:ea typeface="MS PGothic" charset="0"/>
              <a:cs typeface="Helvetica Light" charset="0"/>
            </a:endParaRPr>
          </a:p>
        </p:txBody>
      </p:sp>
    </p:spTree>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7375" y="1050925"/>
            <a:ext cx="7853363" cy="554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4" name="CuadroTexto 2"/>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5i</a:t>
            </a:r>
          </a:p>
        </p:txBody>
      </p:sp>
      <p:sp>
        <p:nvSpPr>
          <p:cNvPr id="4" name="Title 1"/>
          <p:cNvSpPr txBox="1">
            <a:spLocks/>
          </p:cNvSpPr>
          <p:nvPr/>
        </p:nvSpPr>
        <p:spPr bwMode="auto">
          <a:xfrm>
            <a:off x="482113" y="18809"/>
            <a:ext cx="8504305" cy="59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3200" b="0" i="0" kern="1200">
                <a:solidFill>
                  <a:schemeClr val="tx1">
                    <a:lumMod val="60000"/>
                    <a:lumOff val="40000"/>
                  </a:schemeClr>
                </a:solidFill>
                <a:latin typeface="Helvetica Light"/>
                <a:ea typeface="MS PGothic" pitchFamily="34" charset="-128"/>
                <a:cs typeface="Helvetica Light"/>
              </a:defRPr>
            </a:lvl1pPr>
            <a:lvl2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2pPr>
            <a:lvl3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3pPr>
            <a:lvl4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4pPr>
            <a:lvl5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5pPr>
            <a:lvl6pPr marL="457200" algn="ctr" defTabSz="457200" rtl="0" fontAlgn="base">
              <a:spcBef>
                <a:spcPct val="0"/>
              </a:spcBef>
              <a:spcAft>
                <a:spcPct val="0"/>
              </a:spcAft>
              <a:defRPr sz="3200">
                <a:solidFill>
                  <a:srgbClr val="9F9F9F"/>
                </a:solidFill>
                <a:latin typeface="Helvetica" charset="0"/>
                <a:ea typeface="ＭＳ Ｐゴシック" charset="0"/>
              </a:defRPr>
            </a:lvl6pPr>
            <a:lvl7pPr marL="914400" algn="ctr" defTabSz="457200" rtl="0" fontAlgn="base">
              <a:spcBef>
                <a:spcPct val="0"/>
              </a:spcBef>
              <a:spcAft>
                <a:spcPct val="0"/>
              </a:spcAft>
              <a:defRPr sz="3200">
                <a:solidFill>
                  <a:srgbClr val="9F9F9F"/>
                </a:solidFill>
                <a:latin typeface="Helvetica" charset="0"/>
                <a:ea typeface="ＭＳ Ｐゴシック" charset="0"/>
              </a:defRPr>
            </a:lvl7pPr>
            <a:lvl8pPr marL="1371600" algn="ctr" defTabSz="457200" rtl="0" fontAlgn="base">
              <a:spcBef>
                <a:spcPct val="0"/>
              </a:spcBef>
              <a:spcAft>
                <a:spcPct val="0"/>
              </a:spcAft>
              <a:defRPr sz="3200">
                <a:solidFill>
                  <a:srgbClr val="9F9F9F"/>
                </a:solidFill>
                <a:latin typeface="Helvetica" charset="0"/>
                <a:ea typeface="ＭＳ Ｐゴシック" charset="0"/>
              </a:defRPr>
            </a:lvl8pPr>
            <a:lvl9pPr marL="1828800" algn="ctr" defTabSz="457200" rtl="0" fontAlgn="base">
              <a:spcBef>
                <a:spcPct val="0"/>
              </a:spcBef>
              <a:spcAft>
                <a:spcPct val="0"/>
              </a:spcAft>
              <a:defRPr sz="3200">
                <a:solidFill>
                  <a:srgbClr val="9F9F9F"/>
                </a:solidFill>
                <a:latin typeface="Helvetica" charset="0"/>
                <a:ea typeface="ＭＳ Ｐゴシック" charset="0"/>
              </a:defRPr>
            </a:lvl9pPr>
          </a:lstStyle>
          <a:p>
            <a:r>
              <a:rPr lang="es-ES_tradnl" sz="1300" dirty="0" smtClean="0">
                <a:solidFill>
                  <a:srgbClr val="1A4A83"/>
                </a:solidFill>
                <a:latin typeface="Calibri" charset="0"/>
                <a:ea typeface="MS PGothic" charset="0"/>
                <a:cs typeface="Helvetica Light" charset="0"/>
              </a:rPr>
              <a:t>A. M. E. general</a:t>
            </a:r>
            <a:endParaRPr lang="es-ES_tradnl" sz="1300" dirty="0">
              <a:solidFill>
                <a:srgbClr val="1A4A83"/>
              </a:solidFill>
              <a:latin typeface="Calibri" charset="0"/>
              <a:ea typeface="MS PGothic" charset="0"/>
              <a:cs typeface="Helvetica Light" charset="0"/>
            </a:endParaRPr>
          </a:p>
        </p:txBody>
      </p:sp>
    </p:spTree>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714002" y="1432961"/>
            <a:ext cx="7571482" cy="5340764"/>
          </a:xfrm>
          <a:prstGeom prst="rect">
            <a:avLst/>
          </a:prstGeom>
        </p:spPr>
      </p:pic>
      <p:sp>
        <p:nvSpPr>
          <p:cNvPr id="70658" name="CuadroTexto 3"/>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5i</a:t>
            </a:r>
          </a:p>
        </p:txBody>
      </p:sp>
      <p:sp>
        <p:nvSpPr>
          <p:cNvPr id="70659" name="CuadroTexto 4"/>
          <p:cNvSpPr txBox="1">
            <a:spLocks noChangeArrowheads="1"/>
          </p:cNvSpPr>
          <p:nvPr/>
        </p:nvSpPr>
        <p:spPr bwMode="auto">
          <a:xfrm>
            <a:off x="147638" y="823913"/>
            <a:ext cx="4489450" cy="830262"/>
          </a:xfrm>
          <a:prstGeom prst="rect">
            <a:avLst/>
          </a:prstGeom>
          <a:noFill/>
          <a:ln>
            <a:noFill/>
          </a:ln>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ES" b="1" dirty="0"/>
              <a:t>Producto </a:t>
            </a:r>
            <a:r>
              <a:rPr lang="es-ES" b="1" dirty="0" smtClean="0"/>
              <a:t>7</a:t>
            </a:r>
            <a:endParaRPr lang="es-ES" b="1" dirty="0"/>
          </a:p>
          <a:p>
            <a:r>
              <a:rPr lang="es-ES" dirty="0" smtClean="0">
                <a:solidFill>
                  <a:srgbClr val="1A4A83"/>
                </a:solidFill>
              </a:rPr>
              <a:t>E. I. P. Resumen</a:t>
            </a:r>
            <a:endParaRPr lang="es-ES" dirty="0">
              <a:solidFill>
                <a:srgbClr val="1A4A83"/>
              </a:solidFill>
            </a:endParaRPr>
          </a:p>
        </p:txBody>
      </p:sp>
    </p:spTree>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4"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5i</a:t>
            </a:r>
          </a:p>
        </p:txBody>
      </p:sp>
      <p:pic>
        <p:nvPicPr>
          <p:cNvPr id="4" name="Imagen 3"/>
          <p:cNvPicPr>
            <a:picLocks noChangeAspect="1"/>
          </p:cNvPicPr>
          <p:nvPr/>
        </p:nvPicPr>
        <p:blipFill>
          <a:blip r:embed="rId2"/>
          <a:stretch>
            <a:fillRect/>
          </a:stretch>
        </p:blipFill>
        <p:spPr>
          <a:xfrm>
            <a:off x="0" y="1473200"/>
            <a:ext cx="9144000" cy="3910921"/>
          </a:xfrm>
          <a:prstGeom prst="rect">
            <a:avLst/>
          </a:prstGeom>
        </p:spPr>
      </p:pic>
      <p:sp>
        <p:nvSpPr>
          <p:cNvPr id="7" name="Title 1"/>
          <p:cNvSpPr txBox="1">
            <a:spLocks/>
          </p:cNvSpPr>
          <p:nvPr/>
        </p:nvSpPr>
        <p:spPr bwMode="auto">
          <a:xfrm>
            <a:off x="482113" y="18809"/>
            <a:ext cx="8504305" cy="59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3200" b="0" i="0" kern="1200">
                <a:solidFill>
                  <a:schemeClr val="tx1">
                    <a:lumMod val="60000"/>
                    <a:lumOff val="40000"/>
                  </a:schemeClr>
                </a:solidFill>
                <a:latin typeface="Helvetica Light"/>
                <a:ea typeface="MS PGothic" pitchFamily="34" charset="-128"/>
                <a:cs typeface="Helvetica Light"/>
              </a:defRPr>
            </a:lvl1pPr>
            <a:lvl2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2pPr>
            <a:lvl3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3pPr>
            <a:lvl4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4pPr>
            <a:lvl5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5pPr>
            <a:lvl6pPr marL="457200" algn="ctr" defTabSz="457200" rtl="0" fontAlgn="base">
              <a:spcBef>
                <a:spcPct val="0"/>
              </a:spcBef>
              <a:spcAft>
                <a:spcPct val="0"/>
              </a:spcAft>
              <a:defRPr sz="3200">
                <a:solidFill>
                  <a:srgbClr val="9F9F9F"/>
                </a:solidFill>
                <a:latin typeface="Helvetica" charset="0"/>
                <a:ea typeface="ＭＳ Ｐゴシック" charset="0"/>
              </a:defRPr>
            </a:lvl6pPr>
            <a:lvl7pPr marL="914400" algn="ctr" defTabSz="457200" rtl="0" fontAlgn="base">
              <a:spcBef>
                <a:spcPct val="0"/>
              </a:spcBef>
              <a:spcAft>
                <a:spcPct val="0"/>
              </a:spcAft>
              <a:defRPr sz="3200">
                <a:solidFill>
                  <a:srgbClr val="9F9F9F"/>
                </a:solidFill>
                <a:latin typeface="Helvetica" charset="0"/>
                <a:ea typeface="ＭＳ Ｐゴシック" charset="0"/>
              </a:defRPr>
            </a:lvl7pPr>
            <a:lvl8pPr marL="1371600" algn="ctr" defTabSz="457200" rtl="0" fontAlgn="base">
              <a:spcBef>
                <a:spcPct val="0"/>
              </a:spcBef>
              <a:spcAft>
                <a:spcPct val="0"/>
              </a:spcAft>
              <a:defRPr sz="3200">
                <a:solidFill>
                  <a:srgbClr val="9F9F9F"/>
                </a:solidFill>
                <a:latin typeface="Helvetica" charset="0"/>
                <a:ea typeface="ＭＳ Ｐゴシック" charset="0"/>
              </a:defRPr>
            </a:lvl8pPr>
            <a:lvl9pPr marL="1828800" algn="ctr" defTabSz="457200" rtl="0" fontAlgn="base">
              <a:spcBef>
                <a:spcPct val="0"/>
              </a:spcBef>
              <a:spcAft>
                <a:spcPct val="0"/>
              </a:spcAft>
              <a:defRPr sz="3200">
                <a:solidFill>
                  <a:srgbClr val="9F9F9F"/>
                </a:solidFill>
                <a:latin typeface="Helvetica" charset="0"/>
                <a:ea typeface="ＭＳ Ｐゴシック" charset="0"/>
              </a:defRPr>
            </a:lvl9pPr>
          </a:lstStyle>
          <a:p>
            <a:r>
              <a:rPr lang="es-ES_tradnl" sz="1300" dirty="0" smtClean="0">
                <a:solidFill>
                  <a:srgbClr val="1A4A83"/>
                </a:solidFill>
                <a:latin typeface="Calibri" charset="0"/>
                <a:ea typeface="MS PGothic" charset="0"/>
                <a:cs typeface="Helvetica Light" charset="0"/>
              </a:rPr>
              <a:t>E. I. P. Resumen</a:t>
            </a:r>
            <a:endParaRPr lang="es-ES_tradnl" sz="1300" dirty="0">
              <a:solidFill>
                <a:srgbClr val="1A4A83"/>
              </a:solidFill>
              <a:latin typeface="Calibri" charset="0"/>
              <a:ea typeface="MS PGothic" charset="0"/>
              <a:cs typeface="Helvetica Light" charset="0"/>
            </a:endParaRP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4"/>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9863" y="1925639"/>
            <a:ext cx="4243376" cy="2387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6" name="Picture 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42448" y="4040720"/>
            <a:ext cx="4265597" cy="239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4" name="Rectangle 13"/>
          <p:cNvSpPr>
            <a:spLocks noChangeArrowheads="1"/>
          </p:cNvSpPr>
          <p:nvPr/>
        </p:nvSpPr>
        <p:spPr bwMode="auto">
          <a:xfrm>
            <a:off x="169863" y="677863"/>
            <a:ext cx="30988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s-MX" sz="2400" b="1" dirty="0"/>
              <a:t>Producto 3</a:t>
            </a:r>
          </a:p>
          <a:p>
            <a:r>
              <a:rPr lang="es-MX" sz="2400" dirty="0">
                <a:solidFill>
                  <a:srgbClr val="1A4A83"/>
                </a:solidFill>
              </a:rPr>
              <a:t>Fotografías de la sesión</a:t>
            </a:r>
          </a:p>
        </p:txBody>
      </p:sp>
      <p:sp>
        <p:nvSpPr>
          <p:cNvPr id="26635" name="CuadroTexto 11"/>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5a</a:t>
            </a:r>
          </a:p>
        </p:txBody>
      </p:sp>
    </p:spTree>
    <p:extLst>
      <p:ext uri="{BB962C8B-B14F-4D97-AF65-F5344CB8AC3E}">
        <p14:creationId xmlns:p14="http://schemas.microsoft.com/office/powerpoint/2010/main" val="2328486056"/>
      </p:ext>
    </p:extLst>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9" name="CuadroTexto 5"/>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5i</a:t>
            </a:r>
          </a:p>
        </p:txBody>
      </p:sp>
      <p:pic>
        <p:nvPicPr>
          <p:cNvPr id="4" name="Imagen 3"/>
          <p:cNvPicPr>
            <a:picLocks noChangeAspect="1"/>
          </p:cNvPicPr>
          <p:nvPr/>
        </p:nvPicPr>
        <p:blipFill>
          <a:blip r:embed="rId2"/>
          <a:stretch>
            <a:fillRect/>
          </a:stretch>
        </p:blipFill>
        <p:spPr>
          <a:xfrm>
            <a:off x="433645" y="1276128"/>
            <a:ext cx="4813300" cy="304800"/>
          </a:xfrm>
          <a:prstGeom prst="rect">
            <a:avLst/>
          </a:prstGeom>
        </p:spPr>
      </p:pic>
      <p:pic>
        <p:nvPicPr>
          <p:cNvPr id="5" name="Imagen 4"/>
          <p:cNvPicPr>
            <a:picLocks noChangeAspect="1"/>
          </p:cNvPicPr>
          <p:nvPr/>
        </p:nvPicPr>
        <p:blipFill>
          <a:blip r:embed="rId3"/>
          <a:stretch>
            <a:fillRect/>
          </a:stretch>
        </p:blipFill>
        <p:spPr>
          <a:xfrm>
            <a:off x="433645" y="1554901"/>
            <a:ext cx="8204433" cy="5303099"/>
          </a:xfrm>
          <a:prstGeom prst="rect">
            <a:avLst/>
          </a:prstGeom>
        </p:spPr>
      </p:pic>
      <p:sp>
        <p:nvSpPr>
          <p:cNvPr id="9" name="Title 1"/>
          <p:cNvSpPr txBox="1">
            <a:spLocks/>
          </p:cNvSpPr>
          <p:nvPr/>
        </p:nvSpPr>
        <p:spPr bwMode="auto">
          <a:xfrm>
            <a:off x="482113" y="18809"/>
            <a:ext cx="8504305" cy="59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3200" b="0" i="0" kern="1200">
                <a:solidFill>
                  <a:schemeClr val="tx1">
                    <a:lumMod val="60000"/>
                    <a:lumOff val="40000"/>
                  </a:schemeClr>
                </a:solidFill>
                <a:latin typeface="Helvetica Light"/>
                <a:ea typeface="MS PGothic" pitchFamily="34" charset="-128"/>
                <a:cs typeface="Helvetica Light"/>
              </a:defRPr>
            </a:lvl1pPr>
            <a:lvl2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2pPr>
            <a:lvl3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3pPr>
            <a:lvl4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4pPr>
            <a:lvl5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5pPr>
            <a:lvl6pPr marL="457200" algn="ctr" defTabSz="457200" rtl="0" fontAlgn="base">
              <a:spcBef>
                <a:spcPct val="0"/>
              </a:spcBef>
              <a:spcAft>
                <a:spcPct val="0"/>
              </a:spcAft>
              <a:defRPr sz="3200">
                <a:solidFill>
                  <a:srgbClr val="9F9F9F"/>
                </a:solidFill>
                <a:latin typeface="Helvetica" charset="0"/>
                <a:ea typeface="ＭＳ Ｐゴシック" charset="0"/>
              </a:defRPr>
            </a:lvl6pPr>
            <a:lvl7pPr marL="914400" algn="ctr" defTabSz="457200" rtl="0" fontAlgn="base">
              <a:spcBef>
                <a:spcPct val="0"/>
              </a:spcBef>
              <a:spcAft>
                <a:spcPct val="0"/>
              </a:spcAft>
              <a:defRPr sz="3200">
                <a:solidFill>
                  <a:srgbClr val="9F9F9F"/>
                </a:solidFill>
                <a:latin typeface="Helvetica" charset="0"/>
                <a:ea typeface="ＭＳ Ｐゴシック" charset="0"/>
              </a:defRPr>
            </a:lvl7pPr>
            <a:lvl8pPr marL="1371600" algn="ctr" defTabSz="457200" rtl="0" fontAlgn="base">
              <a:spcBef>
                <a:spcPct val="0"/>
              </a:spcBef>
              <a:spcAft>
                <a:spcPct val="0"/>
              </a:spcAft>
              <a:defRPr sz="3200">
                <a:solidFill>
                  <a:srgbClr val="9F9F9F"/>
                </a:solidFill>
                <a:latin typeface="Helvetica" charset="0"/>
                <a:ea typeface="ＭＳ Ｐゴシック" charset="0"/>
              </a:defRPr>
            </a:lvl8pPr>
            <a:lvl9pPr marL="1828800" algn="ctr" defTabSz="457200" rtl="0" fontAlgn="base">
              <a:spcBef>
                <a:spcPct val="0"/>
              </a:spcBef>
              <a:spcAft>
                <a:spcPct val="0"/>
              </a:spcAft>
              <a:defRPr sz="3200">
                <a:solidFill>
                  <a:srgbClr val="9F9F9F"/>
                </a:solidFill>
                <a:latin typeface="Helvetica" charset="0"/>
                <a:ea typeface="ＭＳ Ｐゴシック" charset="0"/>
              </a:defRPr>
            </a:lvl9pPr>
          </a:lstStyle>
          <a:p>
            <a:r>
              <a:rPr lang="es-ES_tradnl" sz="1300" dirty="0" smtClean="0">
                <a:solidFill>
                  <a:srgbClr val="1A4A83"/>
                </a:solidFill>
                <a:latin typeface="Calibri" charset="0"/>
                <a:ea typeface="MS PGothic" charset="0"/>
                <a:cs typeface="Helvetica Light" charset="0"/>
              </a:rPr>
              <a:t>E. I. P. Resumen</a:t>
            </a:r>
            <a:endParaRPr lang="es-ES_tradnl" sz="1300" dirty="0">
              <a:solidFill>
                <a:srgbClr val="1A4A83"/>
              </a:solidFill>
              <a:latin typeface="Calibri" charset="0"/>
              <a:ea typeface="MS PGothic" charset="0"/>
              <a:cs typeface="Helvetica Light" charset="0"/>
            </a:endParaRPr>
          </a:p>
        </p:txBody>
      </p:sp>
    </p:spTree>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3" name="CuadroTexto 5"/>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5i</a:t>
            </a:r>
          </a:p>
        </p:txBody>
      </p:sp>
      <p:pic>
        <p:nvPicPr>
          <p:cNvPr id="4" name="Imagen 3"/>
          <p:cNvPicPr>
            <a:picLocks noChangeAspect="1"/>
          </p:cNvPicPr>
          <p:nvPr/>
        </p:nvPicPr>
        <p:blipFill>
          <a:blip r:embed="rId2"/>
          <a:stretch>
            <a:fillRect/>
          </a:stretch>
        </p:blipFill>
        <p:spPr>
          <a:xfrm>
            <a:off x="268447" y="1191652"/>
            <a:ext cx="8524505" cy="5666348"/>
          </a:xfrm>
          <a:prstGeom prst="rect">
            <a:avLst/>
          </a:prstGeom>
        </p:spPr>
      </p:pic>
      <p:sp>
        <p:nvSpPr>
          <p:cNvPr id="8" name="Title 1"/>
          <p:cNvSpPr txBox="1">
            <a:spLocks/>
          </p:cNvSpPr>
          <p:nvPr/>
        </p:nvSpPr>
        <p:spPr bwMode="auto">
          <a:xfrm>
            <a:off x="482113" y="18809"/>
            <a:ext cx="8504305" cy="59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3200" b="0" i="0" kern="1200">
                <a:solidFill>
                  <a:schemeClr val="tx1">
                    <a:lumMod val="60000"/>
                    <a:lumOff val="40000"/>
                  </a:schemeClr>
                </a:solidFill>
                <a:latin typeface="Helvetica Light"/>
                <a:ea typeface="MS PGothic" pitchFamily="34" charset="-128"/>
                <a:cs typeface="Helvetica Light"/>
              </a:defRPr>
            </a:lvl1pPr>
            <a:lvl2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2pPr>
            <a:lvl3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3pPr>
            <a:lvl4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4pPr>
            <a:lvl5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5pPr>
            <a:lvl6pPr marL="457200" algn="ctr" defTabSz="457200" rtl="0" fontAlgn="base">
              <a:spcBef>
                <a:spcPct val="0"/>
              </a:spcBef>
              <a:spcAft>
                <a:spcPct val="0"/>
              </a:spcAft>
              <a:defRPr sz="3200">
                <a:solidFill>
                  <a:srgbClr val="9F9F9F"/>
                </a:solidFill>
                <a:latin typeface="Helvetica" charset="0"/>
                <a:ea typeface="ＭＳ Ｐゴシック" charset="0"/>
              </a:defRPr>
            </a:lvl6pPr>
            <a:lvl7pPr marL="914400" algn="ctr" defTabSz="457200" rtl="0" fontAlgn="base">
              <a:spcBef>
                <a:spcPct val="0"/>
              </a:spcBef>
              <a:spcAft>
                <a:spcPct val="0"/>
              </a:spcAft>
              <a:defRPr sz="3200">
                <a:solidFill>
                  <a:srgbClr val="9F9F9F"/>
                </a:solidFill>
                <a:latin typeface="Helvetica" charset="0"/>
                <a:ea typeface="ＭＳ Ｐゴシック" charset="0"/>
              </a:defRPr>
            </a:lvl7pPr>
            <a:lvl8pPr marL="1371600" algn="ctr" defTabSz="457200" rtl="0" fontAlgn="base">
              <a:spcBef>
                <a:spcPct val="0"/>
              </a:spcBef>
              <a:spcAft>
                <a:spcPct val="0"/>
              </a:spcAft>
              <a:defRPr sz="3200">
                <a:solidFill>
                  <a:srgbClr val="9F9F9F"/>
                </a:solidFill>
                <a:latin typeface="Helvetica" charset="0"/>
                <a:ea typeface="ＭＳ Ｐゴシック" charset="0"/>
              </a:defRPr>
            </a:lvl8pPr>
            <a:lvl9pPr marL="1828800" algn="ctr" defTabSz="457200" rtl="0" fontAlgn="base">
              <a:spcBef>
                <a:spcPct val="0"/>
              </a:spcBef>
              <a:spcAft>
                <a:spcPct val="0"/>
              </a:spcAft>
              <a:defRPr sz="3200">
                <a:solidFill>
                  <a:srgbClr val="9F9F9F"/>
                </a:solidFill>
                <a:latin typeface="Helvetica" charset="0"/>
                <a:ea typeface="ＭＳ Ｐゴシック" charset="0"/>
              </a:defRPr>
            </a:lvl9pPr>
          </a:lstStyle>
          <a:p>
            <a:r>
              <a:rPr lang="es-ES_tradnl" sz="1300" dirty="0" smtClean="0">
                <a:solidFill>
                  <a:srgbClr val="1A4A83"/>
                </a:solidFill>
                <a:latin typeface="Calibri" charset="0"/>
                <a:ea typeface="MS PGothic" charset="0"/>
                <a:cs typeface="Helvetica Light" charset="0"/>
              </a:rPr>
              <a:t>E. I. P. Resumen</a:t>
            </a:r>
            <a:endParaRPr lang="es-ES_tradnl" sz="1300" dirty="0">
              <a:solidFill>
                <a:srgbClr val="1A4A83"/>
              </a:solidFill>
              <a:latin typeface="Calibri" charset="0"/>
              <a:ea typeface="MS PGothic" charset="0"/>
              <a:cs typeface="Helvetica Light" charset="0"/>
            </a:endParaRPr>
          </a:p>
        </p:txBody>
      </p:sp>
    </p:spTree>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7" name="CuadroTexto 5"/>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5i</a:t>
            </a:r>
          </a:p>
        </p:txBody>
      </p:sp>
      <p:pic>
        <p:nvPicPr>
          <p:cNvPr id="4" name="Imagen 3"/>
          <p:cNvPicPr>
            <a:picLocks noChangeAspect="1"/>
          </p:cNvPicPr>
          <p:nvPr/>
        </p:nvPicPr>
        <p:blipFill>
          <a:blip r:embed="rId2"/>
          <a:stretch>
            <a:fillRect/>
          </a:stretch>
        </p:blipFill>
        <p:spPr>
          <a:xfrm>
            <a:off x="144548" y="1579636"/>
            <a:ext cx="8833615" cy="5008115"/>
          </a:xfrm>
          <a:prstGeom prst="rect">
            <a:avLst/>
          </a:prstGeom>
        </p:spPr>
      </p:pic>
      <p:sp>
        <p:nvSpPr>
          <p:cNvPr id="8" name="Title 1"/>
          <p:cNvSpPr txBox="1">
            <a:spLocks/>
          </p:cNvSpPr>
          <p:nvPr/>
        </p:nvSpPr>
        <p:spPr bwMode="auto">
          <a:xfrm>
            <a:off x="482113" y="18809"/>
            <a:ext cx="8504305" cy="59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3200" b="0" i="0" kern="1200">
                <a:solidFill>
                  <a:schemeClr val="tx1">
                    <a:lumMod val="60000"/>
                    <a:lumOff val="40000"/>
                  </a:schemeClr>
                </a:solidFill>
                <a:latin typeface="Helvetica Light"/>
                <a:ea typeface="MS PGothic" pitchFamily="34" charset="-128"/>
                <a:cs typeface="Helvetica Light"/>
              </a:defRPr>
            </a:lvl1pPr>
            <a:lvl2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2pPr>
            <a:lvl3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3pPr>
            <a:lvl4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4pPr>
            <a:lvl5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5pPr>
            <a:lvl6pPr marL="457200" algn="ctr" defTabSz="457200" rtl="0" fontAlgn="base">
              <a:spcBef>
                <a:spcPct val="0"/>
              </a:spcBef>
              <a:spcAft>
                <a:spcPct val="0"/>
              </a:spcAft>
              <a:defRPr sz="3200">
                <a:solidFill>
                  <a:srgbClr val="9F9F9F"/>
                </a:solidFill>
                <a:latin typeface="Helvetica" charset="0"/>
                <a:ea typeface="ＭＳ Ｐゴシック" charset="0"/>
              </a:defRPr>
            </a:lvl6pPr>
            <a:lvl7pPr marL="914400" algn="ctr" defTabSz="457200" rtl="0" fontAlgn="base">
              <a:spcBef>
                <a:spcPct val="0"/>
              </a:spcBef>
              <a:spcAft>
                <a:spcPct val="0"/>
              </a:spcAft>
              <a:defRPr sz="3200">
                <a:solidFill>
                  <a:srgbClr val="9F9F9F"/>
                </a:solidFill>
                <a:latin typeface="Helvetica" charset="0"/>
                <a:ea typeface="ＭＳ Ｐゴシック" charset="0"/>
              </a:defRPr>
            </a:lvl7pPr>
            <a:lvl8pPr marL="1371600" algn="ctr" defTabSz="457200" rtl="0" fontAlgn="base">
              <a:spcBef>
                <a:spcPct val="0"/>
              </a:spcBef>
              <a:spcAft>
                <a:spcPct val="0"/>
              </a:spcAft>
              <a:defRPr sz="3200">
                <a:solidFill>
                  <a:srgbClr val="9F9F9F"/>
                </a:solidFill>
                <a:latin typeface="Helvetica" charset="0"/>
                <a:ea typeface="ＭＳ Ｐゴシック" charset="0"/>
              </a:defRPr>
            </a:lvl8pPr>
            <a:lvl9pPr marL="1828800" algn="ctr" defTabSz="457200" rtl="0" fontAlgn="base">
              <a:spcBef>
                <a:spcPct val="0"/>
              </a:spcBef>
              <a:spcAft>
                <a:spcPct val="0"/>
              </a:spcAft>
              <a:defRPr sz="3200">
                <a:solidFill>
                  <a:srgbClr val="9F9F9F"/>
                </a:solidFill>
                <a:latin typeface="Helvetica" charset="0"/>
                <a:ea typeface="ＭＳ Ｐゴシック" charset="0"/>
              </a:defRPr>
            </a:lvl9pPr>
          </a:lstStyle>
          <a:p>
            <a:r>
              <a:rPr lang="es-ES_tradnl" sz="1300" dirty="0" smtClean="0">
                <a:solidFill>
                  <a:srgbClr val="1A4A83"/>
                </a:solidFill>
                <a:latin typeface="Calibri" charset="0"/>
                <a:ea typeface="MS PGothic" charset="0"/>
                <a:cs typeface="Helvetica Light" charset="0"/>
              </a:rPr>
              <a:t>E. I. P. Resumen</a:t>
            </a:r>
            <a:endParaRPr lang="es-ES_tradnl" sz="1300" dirty="0">
              <a:solidFill>
                <a:srgbClr val="1A4A83"/>
              </a:solidFill>
              <a:latin typeface="Calibri" charset="0"/>
              <a:ea typeface="MS PGothic" charset="0"/>
              <a:cs typeface="Helvetica Light" charset="0"/>
            </a:endParaRPr>
          </a:p>
        </p:txBody>
      </p:sp>
    </p:spTree>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1" name="CuadroTexto 5"/>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5i</a:t>
            </a:r>
          </a:p>
        </p:txBody>
      </p:sp>
      <p:pic>
        <p:nvPicPr>
          <p:cNvPr id="4" name="Imagen 3"/>
          <p:cNvPicPr>
            <a:picLocks noChangeAspect="1"/>
          </p:cNvPicPr>
          <p:nvPr/>
        </p:nvPicPr>
        <p:blipFill>
          <a:blip r:embed="rId2"/>
          <a:stretch>
            <a:fillRect/>
          </a:stretch>
        </p:blipFill>
        <p:spPr>
          <a:xfrm>
            <a:off x="402672" y="1162805"/>
            <a:ext cx="8352854" cy="5581626"/>
          </a:xfrm>
          <a:prstGeom prst="rect">
            <a:avLst/>
          </a:prstGeom>
        </p:spPr>
      </p:pic>
      <p:sp>
        <p:nvSpPr>
          <p:cNvPr id="8" name="Title 1"/>
          <p:cNvSpPr txBox="1">
            <a:spLocks/>
          </p:cNvSpPr>
          <p:nvPr/>
        </p:nvSpPr>
        <p:spPr bwMode="auto">
          <a:xfrm>
            <a:off x="482113" y="18809"/>
            <a:ext cx="8504305" cy="59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3200" b="0" i="0" kern="1200">
                <a:solidFill>
                  <a:schemeClr val="tx1">
                    <a:lumMod val="60000"/>
                    <a:lumOff val="40000"/>
                  </a:schemeClr>
                </a:solidFill>
                <a:latin typeface="Helvetica Light"/>
                <a:ea typeface="MS PGothic" pitchFamily="34" charset="-128"/>
                <a:cs typeface="Helvetica Light"/>
              </a:defRPr>
            </a:lvl1pPr>
            <a:lvl2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2pPr>
            <a:lvl3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3pPr>
            <a:lvl4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4pPr>
            <a:lvl5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5pPr>
            <a:lvl6pPr marL="457200" algn="ctr" defTabSz="457200" rtl="0" fontAlgn="base">
              <a:spcBef>
                <a:spcPct val="0"/>
              </a:spcBef>
              <a:spcAft>
                <a:spcPct val="0"/>
              </a:spcAft>
              <a:defRPr sz="3200">
                <a:solidFill>
                  <a:srgbClr val="9F9F9F"/>
                </a:solidFill>
                <a:latin typeface="Helvetica" charset="0"/>
                <a:ea typeface="ＭＳ Ｐゴシック" charset="0"/>
              </a:defRPr>
            </a:lvl6pPr>
            <a:lvl7pPr marL="914400" algn="ctr" defTabSz="457200" rtl="0" fontAlgn="base">
              <a:spcBef>
                <a:spcPct val="0"/>
              </a:spcBef>
              <a:spcAft>
                <a:spcPct val="0"/>
              </a:spcAft>
              <a:defRPr sz="3200">
                <a:solidFill>
                  <a:srgbClr val="9F9F9F"/>
                </a:solidFill>
                <a:latin typeface="Helvetica" charset="0"/>
                <a:ea typeface="ＭＳ Ｐゴシック" charset="0"/>
              </a:defRPr>
            </a:lvl7pPr>
            <a:lvl8pPr marL="1371600" algn="ctr" defTabSz="457200" rtl="0" fontAlgn="base">
              <a:spcBef>
                <a:spcPct val="0"/>
              </a:spcBef>
              <a:spcAft>
                <a:spcPct val="0"/>
              </a:spcAft>
              <a:defRPr sz="3200">
                <a:solidFill>
                  <a:srgbClr val="9F9F9F"/>
                </a:solidFill>
                <a:latin typeface="Helvetica" charset="0"/>
                <a:ea typeface="ＭＳ Ｐゴシック" charset="0"/>
              </a:defRPr>
            </a:lvl8pPr>
            <a:lvl9pPr marL="1828800" algn="ctr" defTabSz="457200" rtl="0" fontAlgn="base">
              <a:spcBef>
                <a:spcPct val="0"/>
              </a:spcBef>
              <a:spcAft>
                <a:spcPct val="0"/>
              </a:spcAft>
              <a:defRPr sz="3200">
                <a:solidFill>
                  <a:srgbClr val="9F9F9F"/>
                </a:solidFill>
                <a:latin typeface="Helvetica" charset="0"/>
                <a:ea typeface="ＭＳ Ｐゴシック" charset="0"/>
              </a:defRPr>
            </a:lvl9pPr>
          </a:lstStyle>
          <a:p>
            <a:r>
              <a:rPr lang="es-ES_tradnl" sz="1300" dirty="0" smtClean="0">
                <a:solidFill>
                  <a:srgbClr val="1A4A83"/>
                </a:solidFill>
                <a:latin typeface="Calibri" charset="0"/>
                <a:ea typeface="MS PGothic" charset="0"/>
                <a:cs typeface="Helvetica Light" charset="0"/>
              </a:rPr>
              <a:t>E. I. P. Resumen</a:t>
            </a:r>
            <a:endParaRPr lang="es-ES_tradnl" sz="1300" dirty="0">
              <a:solidFill>
                <a:srgbClr val="1A4A83"/>
              </a:solidFill>
              <a:latin typeface="Calibri" charset="0"/>
              <a:ea typeface="MS PGothic" charset="0"/>
              <a:cs typeface="Helvetica Light" charset="0"/>
            </a:endParaRPr>
          </a:p>
        </p:txBody>
      </p:sp>
    </p:spTree>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5" name="CuadroTexto 5"/>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5i</a:t>
            </a:r>
          </a:p>
        </p:txBody>
      </p:sp>
      <p:pic>
        <p:nvPicPr>
          <p:cNvPr id="4" name="Imagen 3"/>
          <p:cNvPicPr>
            <a:picLocks noChangeAspect="1"/>
          </p:cNvPicPr>
          <p:nvPr/>
        </p:nvPicPr>
        <p:blipFill>
          <a:blip r:embed="rId2"/>
          <a:stretch>
            <a:fillRect/>
          </a:stretch>
        </p:blipFill>
        <p:spPr>
          <a:xfrm>
            <a:off x="557545" y="1211034"/>
            <a:ext cx="8105056" cy="5646965"/>
          </a:xfrm>
          <a:prstGeom prst="rect">
            <a:avLst/>
          </a:prstGeom>
        </p:spPr>
      </p:pic>
      <p:sp>
        <p:nvSpPr>
          <p:cNvPr id="8" name="Title 1"/>
          <p:cNvSpPr txBox="1">
            <a:spLocks/>
          </p:cNvSpPr>
          <p:nvPr/>
        </p:nvSpPr>
        <p:spPr bwMode="auto">
          <a:xfrm>
            <a:off x="482113" y="18809"/>
            <a:ext cx="8504305" cy="59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3200" b="0" i="0" kern="1200">
                <a:solidFill>
                  <a:schemeClr val="tx1">
                    <a:lumMod val="60000"/>
                    <a:lumOff val="40000"/>
                  </a:schemeClr>
                </a:solidFill>
                <a:latin typeface="Helvetica Light"/>
                <a:ea typeface="MS PGothic" pitchFamily="34" charset="-128"/>
                <a:cs typeface="Helvetica Light"/>
              </a:defRPr>
            </a:lvl1pPr>
            <a:lvl2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2pPr>
            <a:lvl3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3pPr>
            <a:lvl4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4pPr>
            <a:lvl5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5pPr>
            <a:lvl6pPr marL="457200" algn="ctr" defTabSz="457200" rtl="0" fontAlgn="base">
              <a:spcBef>
                <a:spcPct val="0"/>
              </a:spcBef>
              <a:spcAft>
                <a:spcPct val="0"/>
              </a:spcAft>
              <a:defRPr sz="3200">
                <a:solidFill>
                  <a:srgbClr val="9F9F9F"/>
                </a:solidFill>
                <a:latin typeface="Helvetica" charset="0"/>
                <a:ea typeface="ＭＳ Ｐゴシック" charset="0"/>
              </a:defRPr>
            </a:lvl6pPr>
            <a:lvl7pPr marL="914400" algn="ctr" defTabSz="457200" rtl="0" fontAlgn="base">
              <a:spcBef>
                <a:spcPct val="0"/>
              </a:spcBef>
              <a:spcAft>
                <a:spcPct val="0"/>
              </a:spcAft>
              <a:defRPr sz="3200">
                <a:solidFill>
                  <a:srgbClr val="9F9F9F"/>
                </a:solidFill>
                <a:latin typeface="Helvetica" charset="0"/>
                <a:ea typeface="ＭＳ Ｐゴシック" charset="0"/>
              </a:defRPr>
            </a:lvl7pPr>
            <a:lvl8pPr marL="1371600" algn="ctr" defTabSz="457200" rtl="0" fontAlgn="base">
              <a:spcBef>
                <a:spcPct val="0"/>
              </a:spcBef>
              <a:spcAft>
                <a:spcPct val="0"/>
              </a:spcAft>
              <a:defRPr sz="3200">
                <a:solidFill>
                  <a:srgbClr val="9F9F9F"/>
                </a:solidFill>
                <a:latin typeface="Helvetica" charset="0"/>
                <a:ea typeface="ＭＳ Ｐゴシック" charset="0"/>
              </a:defRPr>
            </a:lvl8pPr>
            <a:lvl9pPr marL="1828800" algn="ctr" defTabSz="457200" rtl="0" fontAlgn="base">
              <a:spcBef>
                <a:spcPct val="0"/>
              </a:spcBef>
              <a:spcAft>
                <a:spcPct val="0"/>
              </a:spcAft>
              <a:defRPr sz="3200">
                <a:solidFill>
                  <a:srgbClr val="9F9F9F"/>
                </a:solidFill>
                <a:latin typeface="Helvetica" charset="0"/>
                <a:ea typeface="ＭＳ Ｐゴシック" charset="0"/>
              </a:defRPr>
            </a:lvl9pPr>
          </a:lstStyle>
          <a:p>
            <a:r>
              <a:rPr lang="es-ES_tradnl" sz="1300" dirty="0" smtClean="0">
                <a:solidFill>
                  <a:srgbClr val="1A4A83"/>
                </a:solidFill>
                <a:latin typeface="Calibri" charset="0"/>
                <a:ea typeface="MS PGothic" charset="0"/>
                <a:cs typeface="Helvetica Light" charset="0"/>
              </a:rPr>
              <a:t>E. I. P. Resumen</a:t>
            </a:r>
            <a:endParaRPr lang="es-ES_tradnl" sz="1300" dirty="0">
              <a:solidFill>
                <a:srgbClr val="1A4A83"/>
              </a:solidFill>
              <a:latin typeface="Calibri" charset="0"/>
              <a:ea typeface="MS PGothic" charset="0"/>
              <a:cs typeface="Helvetica Light" charset="0"/>
            </a:endParaRPr>
          </a:p>
        </p:txBody>
      </p:sp>
    </p:spTree>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5" name="CuadroTexto 5"/>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5i</a:t>
            </a:r>
          </a:p>
        </p:txBody>
      </p:sp>
      <p:pic>
        <p:nvPicPr>
          <p:cNvPr id="2" name="Imagen 1"/>
          <p:cNvPicPr>
            <a:picLocks noChangeAspect="1"/>
          </p:cNvPicPr>
          <p:nvPr/>
        </p:nvPicPr>
        <p:blipFill>
          <a:blip r:embed="rId2"/>
          <a:stretch>
            <a:fillRect/>
          </a:stretch>
        </p:blipFill>
        <p:spPr>
          <a:xfrm>
            <a:off x="423702" y="1552381"/>
            <a:ext cx="8478838" cy="4407807"/>
          </a:xfrm>
          <a:prstGeom prst="rect">
            <a:avLst/>
          </a:prstGeom>
        </p:spPr>
      </p:pic>
      <p:sp>
        <p:nvSpPr>
          <p:cNvPr id="4" name="Title 1"/>
          <p:cNvSpPr txBox="1">
            <a:spLocks/>
          </p:cNvSpPr>
          <p:nvPr/>
        </p:nvSpPr>
        <p:spPr bwMode="auto">
          <a:xfrm>
            <a:off x="482113" y="18809"/>
            <a:ext cx="8504305" cy="59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3200" b="0" i="0" kern="1200">
                <a:solidFill>
                  <a:schemeClr val="tx1">
                    <a:lumMod val="60000"/>
                    <a:lumOff val="40000"/>
                  </a:schemeClr>
                </a:solidFill>
                <a:latin typeface="Helvetica Light"/>
                <a:ea typeface="MS PGothic" pitchFamily="34" charset="-128"/>
                <a:cs typeface="Helvetica Light"/>
              </a:defRPr>
            </a:lvl1pPr>
            <a:lvl2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2pPr>
            <a:lvl3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3pPr>
            <a:lvl4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4pPr>
            <a:lvl5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5pPr>
            <a:lvl6pPr marL="457200" algn="ctr" defTabSz="457200" rtl="0" fontAlgn="base">
              <a:spcBef>
                <a:spcPct val="0"/>
              </a:spcBef>
              <a:spcAft>
                <a:spcPct val="0"/>
              </a:spcAft>
              <a:defRPr sz="3200">
                <a:solidFill>
                  <a:srgbClr val="9F9F9F"/>
                </a:solidFill>
                <a:latin typeface="Helvetica" charset="0"/>
                <a:ea typeface="ＭＳ Ｐゴシック" charset="0"/>
              </a:defRPr>
            </a:lvl6pPr>
            <a:lvl7pPr marL="914400" algn="ctr" defTabSz="457200" rtl="0" fontAlgn="base">
              <a:spcBef>
                <a:spcPct val="0"/>
              </a:spcBef>
              <a:spcAft>
                <a:spcPct val="0"/>
              </a:spcAft>
              <a:defRPr sz="3200">
                <a:solidFill>
                  <a:srgbClr val="9F9F9F"/>
                </a:solidFill>
                <a:latin typeface="Helvetica" charset="0"/>
                <a:ea typeface="ＭＳ Ｐゴシック" charset="0"/>
              </a:defRPr>
            </a:lvl7pPr>
            <a:lvl8pPr marL="1371600" algn="ctr" defTabSz="457200" rtl="0" fontAlgn="base">
              <a:spcBef>
                <a:spcPct val="0"/>
              </a:spcBef>
              <a:spcAft>
                <a:spcPct val="0"/>
              </a:spcAft>
              <a:defRPr sz="3200">
                <a:solidFill>
                  <a:srgbClr val="9F9F9F"/>
                </a:solidFill>
                <a:latin typeface="Helvetica" charset="0"/>
                <a:ea typeface="ＭＳ Ｐゴシック" charset="0"/>
              </a:defRPr>
            </a:lvl8pPr>
            <a:lvl9pPr marL="1828800" algn="ctr" defTabSz="457200" rtl="0" fontAlgn="base">
              <a:spcBef>
                <a:spcPct val="0"/>
              </a:spcBef>
              <a:spcAft>
                <a:spcPct val="0"/>
              </a:spcAft>
              <a:defRPr sz="3200">
                <a:solidFill>
                  <a:srgbClr val="9F9F9F"/>
                </a:solidFill>
                <a:latin typeface="Helvetica" charset="0"/>
                <a:ea typeface="ＭＳ Ｐゴシック" charset="0"/>
              </a:defRPr>
            </a:lvl9pPr>
          </a:lstStyle>
          <a:p>
            <a:r>
              <a:rPr lang="es-ES_tradnl" sz="1300" dirty="0" smtClean="0">
                <a:solidFill>
                  <a:srgbClr val="1A4A83"/>
                </a:solidFill>
                <a:latin typeface="Calibri" charset="0"/>
                <a:ea typeface="MS PGothic" charset="0"/>
                <a:cs typeface="Helvetica Light" charset="0"/>
              </a:rPr>
              <a:t>E. I. P. Resumen</a:t>
            </a:r>
            <a:endParaRPr lang="es-ES_tradnl" sz="1300" dirty="0">
              <a:solidFill>
                <a:srgbClr val="1A4A83"/>
              </a:solidFill>
              <a:latin typeface="Calibri" charset="0"/>
              <a:ea typeface="MS PGothic" charset="0"/>
              <a:cs typeface="Helvetica Light" charset="0"/>
            </a:endParaRPr>
          </a:p>
        </p:txBody>
      </p:sp>
    </p:spTree>
    <p:extLst>
      <p:ext uri="{BB962C8B-B14F-4D97-AF65-F5344CB8AC3E}">
        <p14:creationId xmlns:p14="http://schemas.microsoft.com/office/powerpoint/2010/main" val="1764951527"/>
      </p:ext>
    </p:extLst>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5" name="CuadroTexto 5"/>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5i</a:t>
            </a:r>
          </a:p>
        </p:txBody>
      </p:sp>
      <p:pic>
        <p:nvPicPr>
          <p:cNvPr id="2" name="Imagen 1"/>
          <p:cNvPicPr>
            <a:picLocks noChangeAspect="1"/>
          </p:cNvPicPr>
          <p:nvPr/>
        </p:nvPicPr>
        <p:blipFill>
          <a:blip r:embed="rId2"/>
          <a:stretch>
            <a:fillRect/>
          </a:stretch>
        </p:blipFill>
        <p:spPr>
          <a:xfrm>
            <a:off x="0" y="2144293"/>
            <a:ext cx="9144000" cy="1039599"/>
          </a:xfrm>
          <a:prstGeom prst="rect">
            <a:avLst/>
          </a:prstGeom>
        </p:spPr>
      </p:pic>
      <p:pic>
        <p:nvPicPr>
          <p:cNvPr id="3" name="Imagen 2"/>
          <p:cNvPicPr>
            <a:picLocks noChangeAspect="1"/>
          </p:cNvPicPr>
          <p:nvPr/>
        </p:nvPicPr>
        <p:blipFill>
          <a:blip r:embed="rId3"/>
          <a:stretch>
            <a:fillRect/>
          </a:stretch>
        </p:blipFill>
        <p:spPr>
          <a:xfrm>
            <a:off x="0" y="3183892"/>
            <a:ext cx="9144000" cy="2196353"/>
          </a:xfrm>
          <a:prstGeom prst="rect">
            <a:avLst/>
          </a:prstGeom>
        </p:spPr>
      </p:pic>
      <p:sp>
        <p:nvSpPr>
          <p:cNvPr id="6" name="Title 1"/>
          <p:cNvSpPr txBox="1">
            <a:spLocks/>
          </p:cNvSpPr>
          <p:nvPr/>
        </p:nvSpPr>
        <p:spPr bwMode="auto">
          <a:xfrm>
            <a:off x="482113" y="18809"/>
            <a:ext cx="8504305" cy="59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3200" b="0" i="0" kern="1200">
                <a:solidFill>
                  <a:schemeClr val="tx1">
                    <a:lumMod val="60000"/>
                    <a:lumOff val="40000"/>
                  </a:schemeClr>
                </a:solidFill>
                <a:latin typeface="Helvetica Light"/>
                <a:ea typeface="MS PGothic" pitchFamily="34" charset="-128"/>
                <a:cs typeface="Helvetica Light"/>
              </a:defRPr>
            </a:lvl1pPr>
            <a:lvl2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2pPr>
            <a:lvl3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3pPr>
            <a:lvl4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4pPr>
            <a:lvl5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5pPr>
            <a:lvl6pPr marL="457200" algn="ctr" defTabSz="457200" rtl="0" fontAlgn="base">
              <a:spcBef>
                <a:spcPct val="0"/>
              </a:spcBef>
              <a:spcAft>
                <a:spcPct val="0"/>
              </a:spcAft>
              <a:defRPr sz="3200">
                <a:solidFill>
                  <a:srgbClr val="9F9F9F"/>
                </a:solidFill>
                <a:latin typeface="Helvetica" charset="0"/>
                <a:ea typeface="ＭＳ Ｐゴシック" charset="0"/>
              </a:defRPr>
            </a:lvl6pPr>
            <a:lvl7pPr marL="914400" algn="ctr" defTabSz="457200" rtl="0" fontAlgn="base">
              <a:spcBef>
                <a:spcPct val="0"/>
              </a:spcBef>
              <a:spcAft>
                <a:spcPct val="0"/>
              </a:spcAft>
              <a:defRPr sz="3200">
                <a:solidFill>
                  <a:srgbClr val="9F9F9F"/>
                </a:solidFill>
                <a:latin typeface="Helvetica" charset="0"/>
                <a:ea typeface="ＭＳ Ｐゴシック" charset="0"/>
              </a:defRPr>
            </a:lvl7pPr>
            <a:lvl8pPr marL="1371600" algn="ctr" defTabSz="457200" rtl="0" fontAlgn="base">
              <a:spcBef>
                <a:spcPct val="0"/>
              </a:spcBef>
              <a:spcAft>
                <a:spcPct val="0"/>
              </a:spcAft>
              <a:defRPr sz="3200">
                <a:solidFill>
                  <a:srgbClr val="9F9F9F"/>
                </a:solidFill>
                <a:latin typeface="Helvetica" charset="0"/>
                <a:ea typeface="ＭＳ Ｐゴシック" charset="0"/>
              </a:defRPr>
            </a:lvl8pPr>
            <a:lvl9pPr marL="1828800" algn="ctr" defTabSz="457200" rtl="0" fontAlgn="base">
              <a:spcBef>
                <a:spcPct val="0"/>
              </a:spcBef>
              <a:spcAft>
                <a:spcPct val="0"/>
              </a:spcAft>
              <a:defRPr sz="3200">
                <a:solidFill>
                  <a:srgbClr val="9F9F9F"/>
                </a:solidFill>
                <a:latin typeface="Helvetica" charset="0"/>
                <a:ea typeface="ＭＳ Ｐゴシック" charset="0"/>
              </a:defRPr>
            </a:lvl9pPr>
          </a:lstStyle>
          <a:p>
            <a:r>
              <a:rPr lang="es-ES_tradnl" sz="1300" dirty="0" smtClean="0">
                <a:solidFill>
                  <a:srgbClr val="1A4A83"/>
                </a:solidFill>
                <a:latin typeface="Calibri" charset="0"/>
                <a:ea typeface="MS PGothic" charset="0"/>
                <a:cs typeface="Helvetica Light" charset="0"/>
              </a:rPr>
              <a:t>E. I. P. Resumen</a:t>
            </a:r>
            <a:endParaRPr lang="es-ES_tradnl" sz="1300" dirty="0">
              <a:solidFill>
                <a:srgbClr val="1A4A83"/>
              </a:solidFill>
              <a:latin typeface="Calibri" charset="0"/>
              <a:ea typeface="MS PGothic" charset="0"/>
              <a:cs typeface="Helvetica Light" charset="0"/>
            </a:endParaRPr>
          </a:p>
        </p:txBody>
      </p:sp>
    </p:spTree>
    <p:extLst>
      <p:ext uri="{BB962C8B-B14F-4D97-AF65-F5344CB8AC3E}">
        <p14:creationId xmlns:p14="http://schemas.microsoft.com/office/powerpoint/2010/main" val="1764150271"/>
      </p:ext>
    </p:extLst>
  </p:cSld>
  <p:clrMapOvr>
    <a:masterClrMapping/>
  </p:clrMapOvr>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CuadroTexto 3"/>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5i</a:t>
            </a:r>
          </a:p>
        </p:txBody>
      </p:sp>
      <p:pic>
        <p:nvPicPr>
          <p:cNvPr id="5" name="Imagen 4"/>
          <p:cNvPicPr>
            <a:picLocks noChangeAspect="1"/>
          </p:cNvPicPr>
          <p:nvPr/>
        </p:nvPicPr>
        <p:blipFill>
          <a:blip r:embed="rId2"/>
          <a:stretch>
            <a:fillRect/>
          </a:stretch>
        </p:blipFill>
        <p:spPr>
          <a:xfrm>
            <a:off x="692150" y="1764306"/>
            <a:ext cx="7314254" cy="5093694"/>
          </a:xfrm>
          <a:prstGeom prst="rect">
            <a:avLst/>
          </a:prstGeom>
        </p:spPr>
      </p:pic>
      <p:sp>
        <p:nvSpPr>
          <p:cNvPr id="9" name="CuadroTexto 4"/>
          <p:cNvSpPr txBox="1">
            <a:spLocks noChangeArrowheads="1"/>
          </p:cNvSpPr>
          <p:nvPr/>
        </p:nvSpPr>
        <p:spPr bwMode="auto">
          <a:xfrm>
            <a:off x="147638" y="823913"/>
            <a:ext cx="4489450" cy="830262"/>
          </a:xfrm>
          <a:prstGeom prst="rect">
            <a:avLst/>
          </a:prstGeom>
          <a:noFill/>
          <a:ln>
            <a:noFill/>
          </a:ln>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ES" b="1" dirty="0"/>
              <a:t>Producto 8</a:t>
            </a:r>
          </a:p>
          <a:p>
            <a:r>
              <a:rPr lang="es-ES" dirty="0" smtClean="0">
                <a:solidFill>
                  <a:srgbClr val="1A4A83"/>
                </a:solidFill>
              </a:rPr>
              <a:t>E. I. P. Elaboración de Proyecto</a:t>
            </a:r>
            <a:endParaRPr lang="es-ES" dirty="0">
              <a:solidFill>
                <a:srgbClr val="1A4A83"/>
              </a:solidFill>
            </a:endParaRPr>
          </a:p>
        </p:txBody>
      </p:sp>
    </p:spTree>
  </p:cSld>
  <p:clrMapOvr>
    <a:masterClrMapping/>
  </p:clrMapOvr>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3" name="CuadroTexto 5"/>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5i</a:t>
            </a:r>
          </a:p>
        </p:txBody>
      </p:sp>
      <p:pic>
        <p:nvPicPr>
          <p:cNvPr id="4" name="Imagen 3"/>
          <p:cNvPicPr>
            <a:picLocks noChangeAspect="1"/>
          </p:cNvPicPr>
          <p:nvPr/>
        </p:nvPicPr>
        <p:blipFill>
          <a:blip r:embed="rId2"/>
          <a:stretch>
            <a:fillRect/>
          </a:stretch>
        </p:blipFill>
        <p:spPr>
          <a:xfrm>
            <a:off x="0" y="1489377"/>
            <a:ext cx="9144000" cy="4555253"/>
          </a:xfrm>
          <a:prstGeom prst="rect">
            <a:avLst/>
          </a:prstGeom>
        </p:spPr>
      </p:pic>
      <p:sp>
        <p:nvSpPr>
          <p:cNvPr id="8" name="Title 1"/>
          <p:cNvSpPr txBox="1">
            <a:spLocks/>
          </p:cNvSpPr>
          <p:nvPr/>
        </p:nvSpPr>
        <p:spPr bwMode="auto">
          <a:xfrm>
            <a:off x="482113" y="18809"/>
            <a:ext cx="8504305" cy="59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3200" b="0" i="0" kern="1200">
                <a:solidFill>
                  <a:schemeClr val="tx1">
                    <a:lumMod val="60000"/>
                    <a:lumOff val="40000"/>
                  </a:schemeClr>
                </a:solidFill>
                <a:latin typeface="Helvetica Light"/>
                <a:ea typeface="MS PGothic" pitchFamily="34" charset="-128"/>
                <a:cs typeface="Helvetica Light"/>
              </a:defRPr>
            </a:lvl1pPr>
            <a:lvl2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2pPr>
            <a:lvl3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3pPr>
            <a:lvl4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4pPr>
            <a:lvl5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5pPr>
            <a:lvl6pPr marL="457200" algn="ctr" defTabSz="457200" rtl="0" fontAlgn="base">
              <a:spcBef>
                <a:spcPct val="0"/>
              </a:spcBef>
              <a:spcAft>
                <a:spcPct val="0"/>
              </a:spcAft>
              <a:defRPr sz="3200">
                <a:solidFill>
                  <a:srgbClr val="9F9F9F"/>
                </a:solidFill>
                <a:latin typeface="Helvetica" charset="0"/>
                <a:ea typeface="ＭＳ Ｐゴシック" charset="0"/>
              </a:defRPr>
            </a:lvl6pPr>
            <a:lvl7pPr marL="914400" algn="ctr" defTabSz="457200" rtl="0" fontAlgn="base">
              <a:spcBef>
                <a:spcPct val="0"/>
              </a:spcBef>
              <a:spcAft>
                <a:spcPct val="0"/>
              </a:spcAft>
              <a:defRPr sz="3200">
                <a:solidFill>
                  <a:srgbClr val="9F9F9F"/>
                </a:solidFill>
                <a:latin typeface="Helvetica" charset="0"/>
                <a:ea typeface="ＭＳ Ｐゴシック" charset="0"/>
              </a:defRPr>
            </a:lvl7pPr>
            <a:lvl8pPr marL="1371600" algn="ctr" defTabSz="457200" rtl="0" fontAlgn="base">
              <a:spcBef>
                <a:spcPct val="0"/>
              </a:spcBef>
              <a:spcAft>
                <a:spcPct val="0"/>
              </a:spcAft>
              <a:defRPr sz="3200">
                <a:solidFill>
                  <a:srgbClr val="9F9F9F"/>
                </a:solidFill>
                <a:latin typeface="Helvetica" charset="0"/>
                <a:ea typeface="ＭＳ Ｐゴシック" charset="0"/>
              </a:defRPr>
            </a:lvl8pPr>
            <a:lvl9pPr marL="1828800" algn="ctr" defTabSz="457200" rtl="0" fontAlgn="base">
              <a:spcBef>
                <a:spcPct val="0"/>
              </a:spcBef>
              <a:spcAft>
                <a:spcPct val="0"/>
              </a:spcAft>
              <a:defRPr sz="3200">
                <a:solidFill>
                  <a:srgbClr val="9F9F9F"/>
                </a:solidFill>
                <a:latin typeface="Helvetica" charset="0"/>
                <a:ea typeface="ＭＳ Ｐゴシック" charset="0"/>
              </a:defRPr>
            </a:lvl9pPr>
          </a:lstStyle>
          <a:p>
            <a:r>
              <a:rPr lang="es-ES_tradnl" sz="1300" dirty="0" smtClean="0">
                <a:solidFill>
                  <a:srgbClr val="1A4A83"/>
                </a:solidFill>
                <a:latin typeface="Calibri" charset="0"/>
                <a:ea typeface="MS PGothic" charset="0"/>
                <a:cs typeface="Helvetica Light" charset="0"/>
              </a:rPr>
              <a:t>E. I. P. Elaboración de Proyecto</a:t>
            </a:r>
            <a:endParaRPr lang="es-ES_tradnl" sz="1300" dirty="0">
              <a:solidFill>
                <a:srgbClr val="1A4A83"/>
              </a:solidFill>
              <a:latin typeface="Calibri" charset="0"/>
              <a:ea typeface="MS PGothic" charset="0"/>
              <a:cs typeface="Helvetica Light" charset="0"/>
            </a:endParaRPr>
          </a:p>
        </p:txBody>
      </p:sp>
    </p:spTree>
  </p:cSld>
  <p:clrMapOvr>
    <a:masterClrMapping/>
  </p:clrMapOvr>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7" name="CuadroTexto 5"/>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5i</a:t>
            </a:r>
          </a:p>
        </p:txBody>
      </p:sp>
      <p:pic>
        <p:nvPicPr>
          <p:cNvPr id="4" name="Imagen 3"/>
          <p:cNvPicPr>
            <a:picLocks noChangeAspect="1"/>
          </p:cNvPicPr>
          <p:nvPr/>
        </p:nvPicPr>
        <p:blipFill>
          <a:blip r:embed="rId2"/>
          <a:stretch>
            <a:fillRect/>
          </a:stretch>
        </p:blipFill>
        <p:spPr>
          <a:xfrm>
            <a:off x="0" y="1671584"/>
            <a:ext cx="9144000" cy="4149285"/>
          </a:xfrm>
          <a:prstGeom prst="rect">
            <a:avLst/>
          </a:prstGeom>
        </p:spPr>
      </p:pic>
      <p:sp>
        <p:nvSpPr>
          <p:cNvPr id="8" name="Title 1"/>
          <p:cNvSpPr txBox="1">
            <a:spLocks/>
          </p:cNvSpPr>
          <p:nvPr/>
        </p:nvSpPr>
        <p:spPr bwMode="auto">
          <a:xfrm>
            <a:off x="482113" y="18809"/>
            <a:ext cx="8504305" cy="59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3200" b="0" i="0" kern="1200">
                <a:solidFill>
                  <a:schemeClr val="tx1">
                    <a:lumMod val="60000"/>
                    <a:lumOff val="40000"/>
                  </a:schemeClr>
                </a:solidFill>
                <a:latin typeface="Helvetica Light"/>
                <a:ea typeface="MS PGothic" pitchFamily="34" charset="-128"/>
                <a:cs typeface="Helvetica Light"/>
              </a:defRPr>
            </a:lvl1pPr>
            <a:lvl2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2pPr>
            <a:lvl3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3pPr>
            <a:lvl4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4pPr>
            <a:lvl5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5pPr>
            <a:lvl6pPr marL="457200" algn="ctr" defTabSz="457200" rtl="0" fontAlgn="base">
              <a:spcBef>
                <a:spcPct val="0"/>
              </a:spcBef>
              <a:spcAft>
                <a:spcPct val="0"/>
              </a:spcAft>
              <a:defRPr sz="3200">
                <a:solidFill>
                  <a:srgbClr val="9F9F9F"/>
                </a:solidFill>
                <a:latin typeface="Helvetica" charset="0"/>
                <a:ea typeface="ＭＳ Ｐゴシック" charset="0"/>
              </a:defRPr>
            </a:lvl6pPr>
            <a:lvl7pPr marL="914400" algn="ctr" defTabSz="457200" rtl="0" fontAlgn="base">
              <a:spcBef>
                <a:spcPct val="0"/>
              </a:spcBef>
              <a:spcAft>
                <a:spcPct val="0"/>
              </a:spcAft>
              <a:defRPr sz="3200">
                <a:solidFill>
                  <a:srgbClr val="9F9F9F"/>
                </a:solidFill>
                <a:latin typeface="Helvetica" charset="0"/>
                <a:ea typeface="ＭＳ Ｐゴシック" charset="0"/>
              </a:defRPr>
            </a:lvl7pPr>
            <a:lvl8pPr marL="1371600" algn="ctr" defTabSz="457200" rtl="0" fontAlgn="base">
              <a:spcBef>
                <a:spcPct val="0"/>
              </a:spcBef>
              <a:spcAft>
                <a:spcPct val="0"/>
              </a:spcAft>
              <a:defRPr sz="3200">
                <a:solidFill>
                  <a:srgbClr val="9F9F9F"/>
                </a:solidFill>
                <a:latin typeface="Helvetica" charset="0"/>
                <a:ea typeface="ＭＳ Ｐゴシック" charset="0"/>
              </a:defRPr>
            </a:lvl8pPr>
            <a:lvl9pPr marL="1828800" algn="ctr" defTabSz="457200" rtl="0" fontAlgn="base">
              <a:spcBef>
                <a:spcPct val="0"/>
              </a:spcBef>
              <a:spcAft>
                <a:spcPct val="0"/>
              </a:spcAft>
              <a:defRPr sz="3200">
                <a:solidFill>
                  <a:srgbClr val="9F9F9F"/>
                </a:solidFill>
                <a:latin typeface="Helvetica" charset="0"/>
                <a:ea typeface="ＭＳ Ｐゴシック" charset="0"/>
              </a:defRPr>
            </a:lvl9pPr>
          </a:lstStyle>
          <a:p>
            <a:r>
              <a:rPr lang="es-ES_tradnl" sz="1300" dirty="0" smtClean="0">
                <a:solidFill>
                  <a:srgbClr val="1A4A83"/>
                </a:solidFill>
                <a:latin typeface="Calibri" charset="0"/>
                <a:ea typeface="MS PGothic" charset="0"/>
                <a:cs typeface="Helvetica Light" charset="0"/>
              </a:rPr>
              <a:t>E. I. P. Elaboración de Proyecto</a:t>
            </a:r>
            <a:endParaRPr lang="es-ES_tradnl" sz="1300" dirty="0">
              <a:solidFill>
                <a:srgbClr val="1A4A83"/>
              </a:solidFill>
              <a:latin typeface="Calibri" charset="0"/>
              <a:ea typeface="MS PGothic" charset="0"/>
              <a:cs typeface="Helvetica Light" charset="0"/>
            </a:endParaRP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4"/>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13463" y="1123950"/>
            <a:ext cx="3055937" cy="543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0" name="Picture 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55938" y="1123950"/>
            <a:ext cx="3057525" cy="543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6"/>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1123950"/>
            <a:ext cx="3122613" cy="543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5a</a:t>
            </a:r>
          </a:p>
        </p:txBody>
      </p:sp>
      <p:sp>
        <p:nvSpPr>
          <p:cNvPr id="6" name="Title 1"/>
          <p:cNvSpPr>
            <a:spLocks noGrp="1"/>
          </p:cNvSpPr>
          <p:nvPr>
            <p:ph type="title"/>
          </p:nvPr>
        </p:nvSpPr>
        <p:spPr>
          <a:xfrm>
            <a:off x="482113" y="18809"/>
            <a:ext cx="8504305" cy="592620"/>
          </a:xfrm>
        </p:spPr>
        <p:txBody>
          <a:bodyPr/>
          <a:lstStyle/>
          <a:p>
            <a:r>
              <a:rPr lang="es-ES_tradnl" sz="1300" dirty="0">
                <a:solidFill>
                  <a:srgbClr val="1A4A83"/>
                </a:solidFill>
                <a:latin typeface="Calibri" charset="0"/>
                <a:ea typeface="MS PGothic" charset="0"/>
                <a:cs typeface="Helvetica Light" charset="0"/>
              </a:rPr>
              <a:t>Fotografías de la sesión</a:t>
            </a:r>
          </a:p>
        </p:txBody>
      </p:sp>
    </p:spTree>
    <p:extLst>
      <p:ext uri="{BB962C8B-B14F-4D97-AF65-F5344CB8AC3E}">
        <p14:creationId xmlns:p14="http://schemas.microsoft.com/office/powerpoint/2010/main" val="1206667465"/>
      </p:ext>
    </p:extLst>
  </p:cSld>
  <p:clrMapOvr>
    <a:masterClrMapping/>
  </p:clrMapOvr>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1" name="CuadroTexto 5"/>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5i</a:t>
            </a:r>
          </a:p>
        </p:txBody>
      </p:sp>
      <p:pic>
        <p:nvPicPr>
          <p:cNvPr id="4" name="Imagen 3"/>
          <p:cNvPicPr>
            <a:picLocks noChangeAspect="1"/>
          </p:cNvPicPr>
          <p:nvPr/>
        </p:nvPicPr>
        <p:blipFill>
          <a:blip r:embed="rId2"/>
          <a:stretch>
            <a:fillRect/>
          </a:stretch>
        </p:blipFill>
        <p:spPr>
          <a:xfrm>
            <a:off x="0" y="1422400"/>
            <a:ext cx="9144000" cy="4003183"/>
          </a:xfrm>
          <a:prstGeom prst="rect">
            <a:avLst/>
          </a:prstGeom>
        </p:spPr>
      </p:pic>
      <p:sp>
        <p:nvSpPr>
          <p:cNvPr id="8" name="Title 1"/>
          <p:cNvSpPr txBox="1">
            <a:spLocks/>
          </p:cNvSpPr>
          <p:nvPr/>
        </p:nvSpPr>
        <p:spPr bwMode="auto">
          <a:xfrm>
            <a:off x="482113" y="18809"/>
            <a:ext cx="8504305" cy="59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3200" b="0" i="0" kern="1200">
                <a:solidFill>
                  <a:schemeClr val="tx1">
                    <a:lumMod val="60000"/>
                    <a:lumOff val="40000"/>
                  </a:schemeClr>
                </a:solidFill>
                <a:latin typeface="Helvetica Light"/>
                <a:ea typeface="MS PGothic" pitchFamily="34" charset="-128"/>
                <a:cs typeface="Helvetica Light"/>
              </a:defRPr>
            </a:lvl1pPr>
            <a:lvl2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2pPr>
            <a:lvl3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3pPr>
            <a:lvl4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4pPr>
            <a:lvl5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5pPr>
            <a:lvl6pPr marL="457200" algn="ctr" defTabSz="457200" rtl="0" fontAlgn="base">
              <a:spcBef>
                <a:spcPct val="0"/>
              </a:spcBef>
              <a:spcAft>
                <a:spcPct val="0"/>
              </a:spcAft>
              <a:defRPr sz="3200">
                <a:solidFill>
                  <a:srgbClr val="9F9F9F"/>
                </a:solidFill>
                <a:latin typeface="Helvetica" charset="0"/>
                <a:ea typeface="ＭＳ Ｐゴシック" charset="0"/>
              </a:defRPr>
            </a:lvl6pPr>
            <a:lvl7pPr marL="914400" algn="ctr" defTabSz="457200" rtl="0" fontAlgn="base">
              <a:spcBef>
                <a:spcPct val="0"/>
              </a:spcBef>
              <a:spcAft>
                <a:spcPct val="0"/>
              </a:spcAft>
              <a:defRPr sz="3200">
                <a:solidFill>
                  <a:srgbClr val="9F9F9F"/>
                </a:solidFill>
                <a:latin typeface="Helvetica" charset="0"/>
                <a:ea typeface="ＭＳ Ｐゴシック" charset="0"/>
              </a:defRPr>
            </a:lvl7pPr>
            <a:lvl8pPr marL="1371600" algn="ctr" defTabSz="457200" rtl="0" fontAlgn="base">
              <a:spcBef>
                <a:spcPct val="0"/>
              </a:spcBef>
              <a:spcAft>
                <a:spcPct val="0"/>
              </a:spcAft>
              <a:defRPr sz="3200">
                <a:solidFill>
                  <a:srgbClr val="9F9F9F"/>
                </a:solidFill>
                <a:latin typeface="Helvetica" charset="0"/>
                <a:ea typeface="ＭＳ Ｐゴシック" charset="0"/>
              </a:defRPr>
            </a:lvl8pPr>
            <a:lvl9pPr marL="1828800" algn="ctr" defTabSz="457200" rtl="0" fontAlgn="base">
              <a:spcBef>
                <a:spcPct val="0"/>
              </a:spcBef>
              <a:spcAft>
                <a:spcPct val="0"/>
              </a:spcAft>
              <a:defRPr sz="3200">
                <a:solidFill>
                  <a:srgbClr val="9F9F9F"/>
                </a:solidFill>
                <a:latin typeface="Helvetica" charset="0"/>
                <a:ea typeface="ＭＳ Ｐゴシック" charset="0"/>
              </a:defRPr>
            </a:lvl9pPr>
          </a:lstStyle>
          <a:p>
            <a:r>
              <a:rPr lang="es-ES_tradnl" sz="1300" dirty="0" smtClean="0">
                <a:solidFill>
                  <a:srgbClr val="1A4A83"/>
                </a:solidFill>
                <a:latin typeface="Calibri" charset="0"/>
                <a:ea typeface="MS PGothic" charset="0"/>
                <a:cs typeface="Helvetica Light" charset="0"/>
              </a:rPr>
              <a:t>E. I. P. Elaboración de Proyecto</a:t>
            </a:r>
            <a:endParaRPr lang="es-ES_tradnl" sz="1300" dirty="0">
              <a:solidFill>
                <a:srgbClr val="1A4A83"/>
              </a:solidFill>
              <a:latin typeface="Calibri" charset="0"/>
              <a:ea typeface="MS PGothic" charset="0"/>
              <a:cs typeface="Helvetica Light" charset="0"/>
            </a:endParaRPr>
          </a:p>
        </p:txBody>
      </p:sp>
    </p:spTree>
  </p:cSld>
  <p:clrMapOvr>
    <a:masterClrMapping/>
  </p:clrMapOvr>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5" name="CuadroTexto 5"/>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5i</a:t>
            </a:r>
          </a:p>
        </p:txBody>
      </p:sp>
      <p:pic>
        <p:nvPicPr>
          <p:cNvPr id="4" name="Imagen 3"/>
          <p:cNvPicPr>
            <a:picLocks noChangeAspect="1"/>
          </p:cNvPicPr>
          <p:nvPr/>
        </p:nvPicPr>
        <p:blipFill>
          <a:blip r:embed="rId2"/>
          <a:stretch>
            <a:fillRect/>
          </a:stretch>
        </p:blipFill>
        <p:spPr>
          <a:xfrm>
            <a:off x="692150" y="751899"/>
            <a:ext cx="7874073" cy="5898631"/>
          </a:xfrm>
          <a:prstGeom prst="rect">
            <a:avLst/>
          </a:prstGeom>
        </p:spPr>
      </p:pic>
      <p:sp>
        <p:nvSpPr>
          <p:cNvPr id="8" name="Title 1"/>
          <p:cNvSpPr txBox="1">
            <a:spLocks/>
          </p:cNvSpPr>
          <p:nvPr/>
        </p:nvSpPr>
        <p:spPr bwMode="auto">
          <a:xfrm>
            <a:off x="482113" y="18809"/>
            <a:ext cx="8504305" cy="59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3200" b="0" i="0" kern="1200">
                <a:solidFill>
                  <a:schemeClr val="tx1">
                    <a:lumMod val="60000"/>
                    <a:lumOff val="40000"/>
                  </a:schemeClr>
                </a:solidFill>
                <a:latin typeface="Helvetica Light"/>
                <a:ea typeface="MS PGothic" pitchFamily="34" charset="-128"/>
                <a:cs typeface="Helvetica Light"/>
              </a:defRPr>
            </a:lvl1pPr>
            <a:lvl2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2pPr>
            <a:lvl3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3pPr>
            <a:lvl4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4pPr>
            <a:lvl5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5pPr>
            <a:lvl6pPr marL="457200" algn="ctr" defTabSz="457200" rtl="0" fontAlgn="base">
              <a:spcBef>
                <a:spcPct val="0"/>
              </a:spcBef>
              <a:spcAft>
                <a:spcPct val="0"/>
              </a:spcAft>
              <a:defRPr sz="3200">
                <a:solidFill>
                  <a:srgbClr val="9F9F9F"/>
                </a:solidFill>
                <a:latin typeface="Helvetica" charset="0"/>
                <a:ea typeface="ＭＳ Ｐゴシック" charset="0"/>
              </a:defRPr>
            </a:lvl6pPr>
            <a:lvl7pPr marL="914400" algn="ctr" defTabSz="457200" rtl="0" fontAlgn="base">
              <a:spcBef>
                <a:spcPct val="0"/>
              </a:spcBef>
              <a:spcAft>
                <a:spcPct val="0"/>
              </a:spcAft>
              <a:defRPr sz="3200">
                <a:solidFill>
                  <a:srgbClr val="9F9F9F"/>
                </a:solidFill>
                <a:latin typeface="Helvetica" charset="0"/>
                <a:ea typeface="ＭＳ Ｐゴシック" charset="0"/>
              </a:defRPr>
            </a:lvl7pPr>
            <a:lvl8pPr marL="1371600" algn="ctr" defTabSz="457200" rtl="0" fontAlgn="base">
              <a:spcBef>
                <a:spcPct val="0"/>
              </a:spcBef>
              <a:spcAft>
                <a:spcPct val="0"/>
              </a:spcAft>
              <a:defRPr sz="3200">
                <a:solidFill>
                  <a:srgbClr val="9F9F9F"/>
                </a:solidFill>
                <a:latin typeface="Helvetica" charset="0"/>
                <a:ea typeface="ＭＳ Ｐゴシック" charset="0"/>
              </a:defRPr>
            </a:lvl8pPr>
            <a:lvl9pPr marL="1828800" algn="ctr" defTabSz="457200" rtl="0" fontAlgn="base">
              <a:spcBef>
                <a:spcPct val="0"/>
              </a:spcBef>
              <a:spcAft>
                <a:spcPct val="0"/>
              </a:spcAft>
              <a:defRPr sz="3200">
                <a:solidFill>
                  <a:srgbClr val="9F9F9F"/>
                </a:solidFill>
                <a:latin typeface="Helvetica" charset="0"/>
                <a:ea typeface="ＭＳ Ｐゴシック" charset="0"/>
              </a:defRPr>
            </a:lvl9pPr>
          </a:lstStyle>
          <a:p>
            <a:r>
              <a:rPr lang="es-ES_tradnl" sz="1300" dirty="0" smtClean="0">
                <a:solidFill>
                  <a:srgbClr val="1A4A83"/>
                </a:solidFill>
                <a:latin typeface="Calibri" charset="0"/>
                <a:ea typeface="MS PGothic" charset="0"/>
                <a:cs typeface="Helvetica Light" charset="0"/>
              </a:rPr>
              <a:t>E. I. P. Elaboración de Proyecto</a:t>
            </a:r>
            <a:endParaRPr lang="es-ES_tradnl" sz="1300" dirty="0">
              <a:solidFill>
                <a:srgbClr val="1A4A83"/>
              </a:solidFill>
              <a:latin typeface="Calibri" charset="0"/>
              <a:ea typeface="MS PGothic" charset="0"/>
              <a:cs typeface="Helvetica Light" charset="0"/>
            </a:endParaRPr>
          </a:p>
        </p:txBody>
      </p:sp>
    </p:spTree>
  </p:cSld>
  <p:clrMapOvr>
    <a:masterClrMapping/>
  </p:clrMapOvr>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9" name="CuadroTexto 5"/>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5i</a:t>
            </a:r>
          </a:p>
        </p:txBody>
      </p:sp>
      <p:pic>
        <p:nvPicPr>
          <p:cNvPr id="4" name="Imagen 3"/>
          <p:cNvPicPr>
            <a:picLocks noChangeAspect="1"/>
          </p:cNvPicPr>
          <p:nvPr/>
        </p:nvPicPr>
        <p:blipFill>
          <a:blip r:embed="rId2"/>
          <a:stretch>
            <a:fillRect/>
          </a:stretch>
        </p:blipFill>
        <p:spPr>
          <a:xfrm>
            <a:off x="489388" y="991925"/>
            <a:ext cx="8037049" cy="5373773"/>
          </a:xfrm>
          <a:prstGeom prst="rect">
            <a:avLst/>
          </a:prstGeom>
        </p:spPr>
      </p:pic>
      <p:sp>
        <p:nvSpPr>
          <p:cNvPr id="8" name="Title 1"/>
          <p:cNvSpPr txBox="1">
            <a:spLocks/>
          </p:cNvSpPr>
          <p:nvPr/>
        </p:nvSpPr>
        <p:spPr bwMode="auto">
          <a:xfrm>
            <a:off x="482113" y="18809"/>
            <a:ext cx="8504305" cy="59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3200" b="0" i="0" kern="1200">
                <a:solidFill>
                  <a:schemeClr val="tx1">
                    <a:lumMod val="60000"/>
                    <a:lumOff val="40000"/>
                  </a:schemeClr>
                </a:solidFill>
                <a:latin typeface="Helvetica Light"/>
                <a:ea typeface="MS PGothic" pitchFamily="34" charset="-128"/>
                <a:cs typeface="Helvetica Light"/>
              </a:defRPr>
            </a:lvl1pPr>
            <a:lvl2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2pPr>
            <a:lvl3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3pPr>
            <a:lvl4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4pPr>
            <a:lvl5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5pPr>
            <a:lvl6pPr marL="457200" algn="ctr" defTabSz="457200" rtl="0" fontAlgn="base">
              <a:spcBef>
                <a:spcPct val="0"/>
              </a:spcBef>
              <a:spcAft>
                <a:spcPct val="0"/>
              </a:spcAft>
              <a:defRPr sz="3200">
                <a:solidFill>
                  <a:srgbClr val="9F9F9F"/>
                </a:solidFill>
                <a:latin typeface="Helvetica" charset="0"/>
                <a:ea typeface="ＭＳ Ｐゴシック" charset="0"/>
              </a:defRPr>
            </a:lvl6pPr>
            <a:lvl7pPr marL="914400" algn="ctr" defTabSz="457200" rtl="0" fontAlgn="base">
              <a:spcBef>
                <a:spcPct val="0"/>
              </a:spcBef>
              <a:spcAft>
                <a:spcPct val="0"/>
              </a:spcAft>
              <a:defRPr sz="3200">
                <a:solidFill>
                  <a:srgbClr val="9F9F9F"/>
                </a:solidFill>
                <a:latin typeface="Helvetica" charset="0"/>
                <a:ea typeface="ＭＳ Ｐゴシック" charset="0"/>
              </a:defRPr>
            </a:lvl7pPr>
            <a:lvl8pPr marL="1371600" algn="ctr" defTabSz="457200" rtl="0" fontAlgn="base">
              <a:spcBef>
                <a:spcPct val="0"/>
              </a:spcBef>
              <a:spcAft>
                <a:spcPct val="0"/>
              </a:spcAft>
              <a:defRPr sz="3200">
                <a:solidFill>
                  <a:srgbClr val="9F9F9F"/>
                </a:solidFill>
                <a:latin typeface="Helvetica" charset="0"/>
                <a:ea typeface="ＭＳ Ｐゴシック" charset="0"/>
              </a:defRPr>
            </a:lvl8pPr>
            <a:lvl9pPr marL="1828800" algn="ctr" defTabSz="457200" rtl="0" fontAlgn="base">
              <a:spcBef>
                <a:spcPct val="0"/>
              </a:spcBef>
              <a:spcAft>
                <a:spcPct val="0"/>
              </a:spcAft>
              <a:defRPr sz="3200">
                <a:solidFill>
                  <a:srgbClr val="9F9F9F"/>
                </a:solidFill>
                <a:latin typeface="Helvetica" charset="0"/>
                <a:ea typeface="ＭＳ Ｐゴシック" charset="0"/>
              </a:defRPr>
            </a:lvl9pPr>
          </a:lstStyle>
          <a:p>
            <a:r>
              <a:rPr lang="es-ES_tradnl" sz="1300" dirty="0" smtClean="0">
                <a:solidFill>
                  <a:srgbClr val="1A4A83"/>
                </a:solidFill>
                <a:latin typeface="Calibri" charset="0"/>
                <a:ea typeface="MS PGothic" charset="0"/>
                <a:cs typeface="Helvetica Light" charset="0"/>
              </a:rPr>
              <a:t>E. I. P. Elaboración de Proyecto</a:t>
            </a:r>
            <a:endParaRPr lang="es-ES_tradnl" sz="1300" dirty="0">
              <a:solidFill>
                <a:srgbClr val="1A4A83"/>
              </a:solidFill>
              <a:latin typeface="Calibri" charset="0"/>
              <a:ea typeface="MS PGothic" charset="0"/>
              <a:cs typeface="Helvetica Light" charset="0"/>
            </a:endParaRPr>
          </a:p>
        </p:txBody>
      </p:sp>
    </p:spTree>
  </p:cSld>
  <p:clrMapOvr>
    <a:masterClrMapping/>
  </p:clrMapOvr>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3" name="CuadroTexto 5"/>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5i</a:t>
            </a:r>
          </a:p>
        </p:txBody>
      </p:sp>
      <p:pic>
        <p:nvPicPr>
          <p:cNvPr id="4" name="Imagen 3"/>
          <p:cNvPicPr>
            <a:picLocks noChangeAspect="1"/>
          </p:cNvPicPr>
          <p:nvPr/>
        </p:nvPicPr>
        <p:blipFill>
          <a:blip r:embed="rId2"/>
          <a:stretch>
            <a:fillRect/>
          </a:stretch>
        </p:blipFill>
        <p:spPr>
          <a:xfrm>
            <a:off x="400846" y="948975"/>
            <a:ext cx="8451850" cy="5680751"/>
          </a:xfrm>
          <a:prstGeom prst="rect">
            <a:avLst/>
          </a:prstGeom>
        </p:spPr>
      </p:pic>
      <p:sp>
        <p:nvSpPr>
          <p:cNvPr id="8" name="Title 1"/>
          <p:cNvSpPr txBox="1">
            <a:spLocks/>
          </p:cNvSpPr>
          <p:nvPr/>
        </p:nvSpPr>
        <p:spPr bwMode="auto">
          <a:xfrm>
            <a:off x="482113" y="18809"/>
            <a:ext cx="8504305" cy="59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3200" b="0" i="0" kern="1200">
                <a:solidFill>
                  <a:schemeClr val="tx1">
                    <a:lumMod val="60000"/>
                    <a:lumOff val="40000"/>
                  </a:schemeClr>
                </a:solidFill>
                <a:latin typeface="Helvetica Light"/>
                <a:ea typeface="MS PGothic" pitchFamily="34" charset="-128"/>
                <a:cs typeface="Helvetica Light"/>
              </a:defRPr>
            </a:lvl1pPr>
            <a:lvl2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2pPr>
            <a:lvl3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3pPr>
            <a:lvl4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4pPr>
            <a:lvl5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5pPr>
            <a:lvl6pPr marL="457200" algn="ctr" defTabSz="457200" rtl="0" fontAlgn="base">
              <a:spcBef>
                <a:spcPct val="0"/>
              </a:spcBef>
              <a:spcAft>
                <a:spcPct val="0"/>
              </a:spcAft>
              <a:defRPr sz="3200">
                <a:solidFill>
                  <a:srgbClr val="9F9F9F"/>
                </a:solidFill>
                <a:latin typeface="Helvetica" charset="0"/>
                <a:ea typeface="ＭＳ Ｐゴシック" charset="0"/>
              </a:defRPr>
            </a:lvl6pPr>
            <a:lvl7pPr marL="914400" algn="ctr" defTabSz="457200" rtl="0" fontAlgn="base">
              <a:spcBef>
                <a:spcPct val="0"/>
              </a:spcBef>
              <a:spcAft>
                <a:spcPct val="0"/>
              </a:spcAft>
              <a:defRPr sz="3200">
                <a:solidFill>
                  <a:srgbClr val="9F9F9F"/>
                </a:solidFill>
                <a:latin typeface="Helvetica" charset="0"/>
                <a:ea typeface="ＭＳ Ｐゴシック" charset="0"/>
              </a:defRPr>
            </a:lvl7pPr>
            <a:lvl8pPr marL="1371600" algn="ctr" defTabSz="457200" rtl="0" fontAlgn="base">
              <a:spcBef>
                <a:spcPct val="0"/>
              </a:spcBef>
              <a:spcAft>
                <a:spcPct val="0"/>
              </a:spcAft>
              <a:defRPr sz="3200">
                <a:solidFill>
                  <a:srgbClr val="9F9F9F"/>
                </a:solidFill>
                <a:latin typeface="Helvetica" charset="0"/>
                <a:ea typeface="ＭＳ Ｐゴシック" charset="0"/>
              </a:defRPr>
            </a:lvl8pPr>
            <a:lvl9pPr marL="1828800" algn="ctr" defTabSz="457200" rtl="0" fontAlgn="base">
              <a:spcBef>
                <a:spcPct val="0"/>
              </a:spcBef>
              <a:spcAft>
                <a:spcPct val="0"/>
              </a:spcAft>
              <a:defRPr sz="3200">
                <a:solidFill>
                  <a:srgbClr val="9F9F9F"/>
                </a:solidFill>
                <a:latin typeface="Helvetica" charset="0"/>
                <a:ea typeface="ＭＳ Ｐゴシック" charset="0"/>
              </a:defRPr>
            </a:lvl9pPr>
          </a:lstStyle>
          <a:p>
            <a:r>
              <a:rPr lang="es-ES_tradnl" sz="1300" dirty="0" smtClean="0">
                <a:solidFill>
                  <a:srgbClr val="1A4A83"/>
                </a:solidFill>
                <a:latin typeface="Calibri" charset="0"/>
                <a:ea typeface="MS PGothic" charset="0"/>
                <a:cs typeface="Helvetica Light" charset="0"/>
              </a:rPr>
              <a:t>E. I. P. Elaboración de Proyecto</a:t>
            </a:r>
            <a:endParaRPr lang="es-ES_tradnl" sz="1300" dirty="0">
              <a:solidFill>
                <a:srgbClr val="1A4A83"/>
              </a:solidFill>
              <a:latin typeface="Calibri" charset="0"/>
              <a:ea typeface="MS PGothic" charset="0"/>
              <a:cs typeface="Helvetica Light" charset="0"/>
            </a:endParaRPr>
          </a:p>
        </p:txBody>
      </p:sp>
    </p:spTree>
  </p:cSld>
  <p:clrMapOvr>
    <a:masterClrMapping/>
  </p:clrMapOvr>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7" name="CuadroTexto 5"/>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5i</a:t>
            </a:r>
          </a:p>
        </p:txBody>
      </p:sp>
      <p:pic>
        <p:nvPicPr>
          <p:cNvPr id="4" name="Imagen 3"/>
          <p:cNvPicPr>
            <a:picLocks noChangeAspect="1"/>
          </p:cNvPicPr>
          <p:nvPr/>
        </p:nvPicPr>
        <p:blipFill>
          <a:blip r:embed="rId2"/>
          <a:stretch>
            <a:fillRect/>
          </a:stretch>
        </p:blipFill>
        <p:spPr>
          <a:xfrm>
            <a:off x="547649" y="1010783"/>
            <a:ext cx="8095309" cy="5547834"/>
          </a:xfrm>
          <a:prstGeom prst="rect">
            <a:avLst/>
          </a:prstGeom>
        </p:spPr>
      </p:pic>
      <p:sp>
        <p:nvSpPr>
          <p:cNvPr id="8" name="Title 1"/>
          <p:cNvSpPr txBox="1">
            <a:spLocks/>
          </p:cNvSpPr>
          <p:nvPr/>
        </p:nvSpPr>
        <p:spPr bwMode="auto">
          <a:xfrm>
            <a:off x="482113" y="18809"/>
            <a:ext cx="8504305" cy="59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3200" b="0" i="0" kern="1200">
                <a:solidFill>
                  <a:schemeClr val="tx1">
                    <a:lumMod val="60000"/>
                    <a:lumOff val="40000"/>
                  </a:schemeClr>
                </a:solidFill>
                <a:latin typeface="Helvetica Light"/>
                <a:ea typeface="MS PGothic" pitchFamily="34" charset="-128"/>
                <a:cs typeface="Helvetica Light"/>
              </a:defRPr>
            </a:lvl1pPr>
            <a:lvl2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2pPr>
            <a:lvl3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3pPr>
            <a:lvl4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4pPr>
            <a:lvl5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5pPr>
            <a:lvl6pPr marL="457200" algn="ctr" defTabSz="457200" rtl="0" fontAlgn="base">
              <a:spcBef>
                <a:spcPct val="0"/>
              </a:spcBef>
              <a:spcAft>
                <a:spcPct val="0"/>
              </a:spcAft>
              <a:defRPr sz="3200">
                <a:solidFill>
                  <a:srgbClr val="9F9F9F"/>
                </a:solidFill>
                <a:latin typeface="Helvetica" charset="0"/>
                <a:ea typeface="ＭＳ Ｐゴシック" charset="0"/>
              </a:defRPr>
            </a:lvl6pPr>
            <a:lvl7pPr marL="914400" algn="ctr" defTabSz="457200" rtl="0" fontAlgn="base">
              <a:spcBef>
                <a:spcPct val="0"/>
              </a:spcBef>
              <a:spcAft>
                <a:spcPct val="0"/>
              </a:spcAft>
              <a:defRPr sz="3200">
                <a:solidFill>
                  <a:srgbClr val="9F9F9F"/>
                </a:solidFill>
                <a:latin typeface="Helvetica" charset="0"/>
                <a:ea typeface="ＭＳ Ｐゴシック" charset="0"/>
              </a:defRPr>
            </a:lvl7pPr>
            <a:lvl8pPr marL="1371600" algn="ctr" defTabSz="457200" rtl="0" fontAlgn="base">
              <a:spcBef>
                <a:spcPct val="0"/>
              </a:spcBef>
              <a:spcAft>
                <a:spcPct val="0"/>
              </a:spcAft>
              <a:defRPr sz="3200">
                <a:solidFill>
                  <a:srgbClr val="9F9F9F"/>
                </a:solidFill>
                <a:latin typeface="Helvetica" charset="0"/>
                <a:ea typeface="ＭＳ Ｐゴシック" charset="0"/>
              </a:defRPr>
            </a:lvl8pPr>
            <a:lvl9pPr marL="1828800" algn="ctr" defTabSz="457200" rtl="0" fontAlgn="base">
              <a:spcBef>
                <a:spcPct val="0"/>
              </a:spcBef>
              <a:spcAft>
                <a:spcPct val="0"/>
              </a:spcAft>
              <a:defRPr sz="3200">
                <a:solidFill>
                  <a:srgbClr val="9F9F9F"/>
                </a:solidFill>
                <a:latin typeface="Helvetica" charset="0"/>
                <a:ea typeface="ＭＳ Ｐゴシック" charset="0"/>
              </a:defRPr>
            </a:lvl9pPr>
          </a:lstStyle>
          <a:p>
            <a:r>
              <a:rPr lang="es-ES_tradnl" sz="1300" dirty="0" smtClean="0">
                <a:solidFill>
                  <a:srgbClr val="1A4A83"/>
                </a:solidFill>
                <a:latin typeface="Calibri" charset="0"/>
                <a:ea typeface="MS PGothic" charset="0"/>
                <a:cs typeface="Helvetica Light" charset="0"/>
              </a:rPr>
              <a:t>E. I. P. Elaboración de Proyecto</a:t>
            </a:r>
            <a:endParaRPr lang="es-ES_tradnl" sz="1300" dirty="0">
              <a:solidFill>
                <a:srgbClr val="1A4A83"/>
              </a:solidFill>
              <a:latin typeface="Calibri" charset="0"/>
              <a:ea typeface="MS PGothic" charset="0"/>
              <a:cs typeface="Helvetica Light" charset="0"/>
            </a:endParaRPr>
          </a:p>
        </p:txBody>
      </p:sp>
    </p:spTree>
  </p:cSld>
  <p:clrMapOvr>
    <a:masterClrMapping/>
  </p:clrMapOvr>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CuadroTexto 2"/>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5i</a:t>
            </a:r>
          </a:p>
        </p:txBody>
      </p:sp>
      <p:pic>
        <p:nvPicPr>
          <p:cNvPr id="2" name="Imagen 1"/>
          <p:cNvPicPr>
            <a:picLocks noChangeAspect="1"/>
          </p:cNvPicPr>
          <p:nvPr/>
        </p:nvPicPr>
        <p:blipFill>
          <a:blip r:embed="rId2"/>
          <a:stretch>
            <a:fillRect/>
          </a:stretch>
        </p:blipFill>
        <p:spPr>
          <a:xfrm>
            <a:off x="524345" y="1197810"/>
            <a:ext cx="7932179" cy="5491509"/>
          </a:xfrm>
          <a:prstGeom prst="rect">
            <a:avLst/>
          </a:prstGeom>
        </p:spPr>
      </p:pic>
      <p:sp>
        <p:nvSpPr>
          <p:cNvPr id="5" name="Title 1"/>
          <p:cNvSpPr txBox="1">
            <a:spLocks/>
          </p:cNvSpPr>
          <p:nvPr/>
        </p:nvSpPr>
        <p:spPr bwMode="auto">
          <a:xfrm>
            <a:off x="482113" y="18809"/>
            <a:ext cx="8504305" cy="59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3200" b="0" i="0" kern="1200">
                <a:solidFill>
                  <a:schemeClr val="tx1">
                    <a:lumMod val="60000"/>
                    <a:lumOff val="40000"/>
                  </a:schemeClr>
                </a:solidFill>
                <a:latin typeface="Helvetica Light"/>
                <a:ea typeface="MS PGothic" pitchFamily="34" charset="-128"/>
                <a:cs typeface="Helvetica Light"/>
              </a:defRPr>
            </a:lvl1pPr>
            <a:lvl2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2pPr>
            <a:lvl3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3pPr>
            <a:lvl4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4pPr>
            <a:lvl5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5pPr>
            <a:lvl6pPr marL="457200" algn="ctr" defTabSz="457200" rtl="0" fontAlgn="base">
              <a:spcBef>
                <a:spcPct val="0"/>
              </a:spcBef>
              <a:spcAft>
                <a:spcPct val="0"/>
              </a:spcAft>
              <a:defRPr sz="3200">
                <a:solidFill>
                  <a:srgbClr val="9F9F9F"/>
                </a:solidFill>
                <a:latin typeface="Helvetica" charset="0"/>
                <a:ea typeface="ＭＳ Ｐゴシック" charset="0"/>
              </a:defRPr>
            </a:lvl6pPr>
            <a:lvl7pPr marL="914400" algn="ctr" defTabSz="457200" rtl="0" fontAlgn="base">
              <a:spcBef>
                <a:spcPct val="0"/>
              </a:spcBef>
              <a:spcAft>
                <a:spcPct val="0"/>
              </a:spcAft>
              <a:defRPr sz="3200">
                <a:solidFill>
                  <a:srgbClr val="9F9F9F"/>
                </a:solidFill>
                <a:latin typeface="Helvetica" charset="0"/>
                <a:ea typeface="ＭＳ Ｐゴシック" charset="0"/>
              </a:defRPr>
            </a:lvl7pPr>
            <a:lvl8pPr marL="1371600" algn="ctr" defTabSz="457200" rtl="0" fontAlgn="base">
              <a:spcBef>
                <a:spcPct val="0"/>
              </a:spcBef>
              <a:spcAft>
                <a:spcPct val="0"/>
              </a:spcAft>
              <a:defRPr sz="3200">
                <a:solidFill>
                  <a:srgbClr val="9F9F9F"/>
                </a:solidFill>
                <a:latin typeface="Helvetica" charset="0"/>
                <a:ea typeface="ＭＳ Ｐゴシック" charset="0"/>
              </a:defRPr>
            </a:lvl8pPr>
            <a:lvl9pPr marL="1828800" algn="ctr" defTabSz="457200" rtl="0" fontAlgn="base">
              <a:spcBef>
                <a:spcPct val="0"/>
              </a:spcBef>
              <a:spcAft>
                <a:spcPct val="0"/>
              </a:spcAft>
              <a:defRPr sz="3200">
                <a:solidFill>
                  <a:srgbClr val="9F9F9F"/>
                </a:solidFill>
                <a:latin typeface="Helvetica" charset="0"/>
                <a:ea typeface="ＭＳ Ｐゴシック" charset="0"/>
              </a:defRPr>
            </a:lvl9pPr>
          </a:lstStyle>
          <a:p>
            <a:r>
              <a:rPr lang="es-ES_tradnl" sz="1300" dirty="0" smtClean="0">
                <a:solidFill>
                  <a:srgbClr val="1A4A83"/>
                </a:solidFill>
                <a:latin typeface="Calibri" charset="0"/>
                <a:ea typeface="MS PGothic" charset="0"/>
                <a:cs typeface="Helvetica Light" charset="0"/>
              </a:rPr>
              <a:t>E. I. P. Elaboración de Proyecto</a:t>
            </a:r>
            <a:endParaRPr lang="es-ES_tradnl" sz="1300" dirty="0">
              <a:solidFill>
                <a:srgbClr val="1A4A83"/>
              </a:solidFill>
              <a:latin typeface="Calibri" charset="0"/>
              <a:ea typeface="MS PGothic" charset="0"/>
              <a:cs typeface="Helvetica Light" charset="0"/>
            </a:endParaRPr>
          </a:p>
        </p:txBody>
      </p:sp>
    </p:spTree>
  </p:cSld>
  <p:clrMapOvr>
    <a:masterClrMapping/>
  </p:clrMapOvr>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CuadroTexto 2"/>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5i</a:t>
            </a:r>
          </a:p>
        </p:txBody>
      </p:sp>
      <p:pic>
        <p:nvPicPr>
          <p:cNvPr id="3" name="Imagen 2"/>
          <p:cNvPicPr>
            <a:picLocks noChangeAspect="1"/>
          </p:cNvPicPr>
          <p:nvPr/>
        </p:nvPicPr>
        <p:blipFill>
          <a:blip r:embed="rId2"/>
          <a:stretch>
            <a:fillRect/>
          </a:stretch>
        </p:blipFill>
        <p:spPr>
          <a:xfrm>
            <a:off x="692150" y="1374382"/>
            <a:ext cx="7710789" cy="5338239"/>
          </a:xfrm>
          <a:prstGeom prst="rect">
            <a:avLst/>
          </a:prstGeom>
        </p:spPr>
      </p:pic>
      <p:sp>
        <p:nvSpPr>
          <p:cNvPr id="5" name="Title 1"/>
          <p:cNvSpPr txBox="1">
            <a:spLocks/>
          </p:cNvSpPr>
          <p:nvPr/>
        </p:nvSpPr>
        <p:spPr bwMode="auto">
          <a:xfrm>
            <a:off x="482113" y="18809"/>
            <a:ext cx="8504305" cy="59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3200" b="0" i="0" kern="1200">
                <a:solidFill>
                  <a:schemeClr val="tx1">
                    <a:lumMod val="60000"/>
                    <a:lumOff val="40000"/>
                  </a:schemeClr>
                </a:solidFill>
                <a:latin typeface="Helvetica Light"/>
                <a:ea typeface="MS PGothic" pitchFamily="34" charset="-128"/>
                <a:cs typeface="Helvetica Light"/>
              </a:defRPr>
            </a:lvl1pPr>
            <a:lvl2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2pPr>
            <a:lvl3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3pPr>
            <a:lvl4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4pPr>
            <a:lvl5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5pPr>
            <a:lvl6pPr marL="457200" algn="ctr" defTabSz="457200" rtl="0" fontAlgn="base">
              <a:spcBef>
                <a:spcPct val="0"/>
              </a:spcBef>
              <a:spcAft>
                <a:spcPct val="0"/>
              </a:spcAft>
              <a:defRPr sz="3200">
                <a:solidFill>
                  <a:srgbClr val="9F9F9F"/>
                </a:solidFill>
                <a:latin typeface="Helvetica" charset="0"/>
                <a:ea typeface="ＭＳ Ｐゴシック" charset="0"/>
              </a:defRPr>
            </a:lvl6pPr>
            <a:lvl7pPr marL="914400" algn="ctr" defTabSz="457200" rtl="0" fontAlgn="base">
              <a:spcBef>
                <a:spcPct val="0"/>
              </a:spcBef>
              <a:spcAft>
                <a:spcPct val="0"/>
              </a:spcAft>
              <a:defRPr sz="3200">
                <a:solidFill>
                  <a:srgbClr val="9F9F9F"/>
                </a:solidFill>
                <a:latin typeface="Helvetica" charset="0"/>
                <a:ea typeface="ＭＳ Ｐゴシック" charset="0"/>
              </a:defRPr>
            </a:lvl7pPr>
            <a:lvl8pPr marL="1371600" algn="ctr" defTabSz="457200" rtl="0" fontAlgn="base">
              <a:spcBef>
                <a:spcPct val="0"/>
              </a:spcBef>
              <a:spcAft>
                <a:spcPct val="0"/>
              </a:spcAft>
              <a:defRPr sz="3200">
                <a:solidFill>
                  <a:srgbClr val="9F9F9F"/>
                </a:solidFill>
                <a:latin typeface="Helvetica" charset="0"/>
                <a:ea typeface="ＭＳ Ｐゴシック" charset="0"/>
              </a:defRPr>
            </a:lvl8pPr>
            <a:lvl9pPr marL="1828800" algn="ctr" defTabSz="457200" rtl="0" fontAlgn="base">
              <a:spcBef>
                <a:spcPct val="0"/>
              </a:spcBef>
              <a:spcAft>
                <a:spcPct val="0"/>
              </a:spcAft>
              <a:defRPr sz="3200">
                <a:solidFill>
                  <a:srgbClr val="9F9F9F"/>
                </a:solidFill>
                <a:latin typeface="Helvetica" charset="0"/>
                <a:ea typeface="ＭＳ Ｐゴシック" charset="0"/>
              </a:defRPr>
            </a:lvl9pPr>
          </a:lstStyle>
          <a:p>
            <a:r>
              <a:rPr lang="es-ES_tradnl" sz="1300" dirty="0" smtClean="0">
                <a:solidFill>
                  <a:srgbClr val="1A4A83"/>
                </a:solidFill>
                <a:latin typeface="Calibri" charset="0"/>
                <a:ea typeface="MS PGothic" charset="0"/>
                <a:cs typeface="Helvetica Light" charset="0"/>
              </a:rPr>
              <a:t>E. I. P. Elaboración de Proyecto</a:t>
            </a:r>
            <a:endParaRPr lang="es-ES_tradnl" sz="1300" dirty="0">
              <a:solidFill>
                <a:srgbClr val="1A4A83"/>
              </a:solidFill>
              <a:latin typeface="Calibri" charset="0"/>
              <a:ea typeface="MS PGothic" charset="0"/>
              <a:cs typeface="Helvetica Light" charset="0"/>
            </a:endParaRPr>
          </a:p>
        </p:txBody>
      </p:sp>
    </p:spTree>
    <p:extLst>
      <p:ext uri="{BB962C8B-B14F-4D97-AF65-F5344CB8AC3E}">
        <p14:creationId xmlns:p14="http://schemas.microsoft.com/office/powerpoint/2010/main" val="502297200"/>
      </p:ext>
    </p:extLst>
  </p:cSld>
  <p:clrMapOvr>
    <a:masterClrMapping/>
  </p:clrMapOvr>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CuadroTexto 2"/>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5i</a:t>
            </a:r>
          </a:p>
        </p:txBody>
      </p:sp>
      <p:pic>
        <p:nvPicPr>
          <p:cNvPr id="4" name="Imagen 3"/>
          <p:cNvPicPr>
            <a:picLocks noChangeAspect="1"/>
          </p:cNvPicPr>
          <p:nvPr/>
        </p:nvPicPr>
        <p:blipFill>
          <a:blip r:embed="rId2"/>
          <a:stretch>
            <a:fillRect/>
          </a:stretch>
        </p:blipFill>
        <p:spPr>
          <a:xfrm>
            <a:off x="0" y="1523172"/>
            <a:ext cx="9144000" cy="4381966"/>
          </a:xfrm>
          <a:prstGeom prst="rect">
            <a:avLst/>
          </a:prstGeom>
        </p:spPr>
      </p:pic>
      <p:sp>
        <p:nvSpPr>
          <p:cNvPr id="6" name="Title 1"/>
          <p:cNvSpPr txBox="1">
            <a:spLocks/>
          </p:cNvSpPr>
          <p:nvPr/>
        </p:nvSpPr>
        <p:spPr bwMode="auto">
          <a:xfrm>
            <a:off x="482113" y="18809"/>
            <a:ext cx="8504305" cy="59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3200" b="0" i="0" kern="1200">
                <a:solidFill>
                  <a:schemeClr val="tx1">
                    <a:lumMod val="60000"/>
                    <a:lumOff val="40000"/>
                  </a:schemeClr>
                </a:solidFill>
                <a:latin typeface="Helvetica Light"/>
                <a:ea typeface="MS PGothic" pitchFamily="34" charset="-128"/>
                <a:cs typeface="Helvetica Light"/>
              </a:defRPr>
            </a:lvl1pPr>
            <a:lvl2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2pPr>
            <a:lvl3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3pPr>
            <a:lvl4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4pPr>
            <a:lvl5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5pPr>
            <a:lvl6pPr marL="457200" algn="ctr" defTabSz="457200" rtl="0" fontAlgn="base">
              <a:spcBef>
                <a:spcPct val="0"/>
              </a:spcBef>
              <a:spcAft>
                <a:spcPct val="0"/>
              </a:spcAft>
              <a:defRPr sz="3200">
                <a:solidFill>
                  <a:srgbClr val="9F9F9F"/>
                </a:solidFill>
                <a:latin typeface="Helvetica" charset="0"/>
                <a:ea typeface="ＭＳ Ｐゴシック" charset="0"/>
              </a:defRPr>
            </a:lvl6pPr>
            <a:lvl7pPr marL="914400" algn="ctr" defTabSz="457200" rtl="0" fontAlgn="base">
              <a:spcBef>
                <a:spcPct val="0"/>
              </a:spcBef>
              <a:spcAft>
                <a:spcPct val="0"/>
              </a:spcAft>
              <a:defRPr sz="3200">
                <a:solidFill>
                  <a:srgbClr val="9F9F9F"/>
                </a:solidFill>
                <a:latin typeface="Helvetica" charset="0"/>
                <a:ea typeface="ＭＳ Ｐゴシック" charset="0"/>
              </a:defRPr>
            </a:lvl7pPr>
            <a:lvl8pPr marL="1371600" algn="ctr" defTabSz="457200" rtl="0" fontAlgn="base">
              <a:spcBef>
                <a:spcPct val="0"/>
              </a:spcBef>
              <a:spcAft>
                <a:spcPct val="0"/>
              </a:spcAft>
              <a:defRPr sz="3200">
                <a:solidFill>
                  <a:srgbClr val="9F9F9F"/>
                </a:solidFill>
                <a:latin typeface="Helvetica" charset="0"/>
                <a:ea typeface="ＭＳ Ｐゴシック" charset="0"/>
              </a:defRPr>
            </a:lvl8pPr>
            <a:lvl9pPr marL="1828800" algn="ctr" defTabSz="457200" rtl="0" fontAlgn="base">
              <a:spcBef>
                <a:spcPct val="0"/>
              </a:spcBef>
              <a:spcAft>
                <a:spcPct val="0"/>
              </a:spcAft>
              <a:defRPr sz="3200">
                <a:solidFill>
                  <a:srgbClr val="9F9F9F"/>
                </a:solidFill>
                <a:latin typeface="Helvetica" charset="0"/>
                <a:ea typeface="ＭＳ Ｐゴシック" charset="0"/>
              </a:defRPr>
            </a:lvl9pPr>
          </a:lstStyle>
          <a:p>
            <a:r>
              <a:rPr lang="es-ES_tradnl" sz="1300" dirty="0" smtClean="0">
                <a:solidFill>
                  <a:srgbClr val="1A4A83"/>
                </a:solidFill>
                <a:latin typeface="Calibri" charset="0"/>
                <a:ea typeface="MS PGothic" charset="0"/>
                <a:cs typeface="Helvetica Light" charset="0"/>
              </a:rPr>
              <a:t>E. I. P. Elaboración de Proyecto</a:t>
            </a:r>
            <a:endParaRPr lang="es-ES_tradnl" sz="1300" dirty="0">
              <a:solidFill>
                <a:srgbClr val="1A4A83"/>
              </a:solidFill>
              <a:latin typeface="Calibri" charset="0"/>
              <a:ea typeface="MS PGothic" charset="0"/>
              <a:cs typeface="Helvetica Light" charset="0"/>
            </a:endParaRPr>
          </a:p>
        </p:txBody>
      </p:sp>
    </p:spTree>
    <p:extLst>
      <p:ext uri="{BB962C8B-B14F-4D97-AF65-F5344CB8AC3E}">
        <p14:creationId xmlns:p14="http://schemas.microsoft.com/office/powerpoint/2010/main" val="441548725"/>
      </p:ext>
    </p:extLst>
  </p:cSld>
  <p:clrMapOvr>
    <a:masterClrMapping/>
  </p:clrMapOvr>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Marcador de contenido 4"/>
          <p:cNvPicPr>
            <a:picLocks noGrp="1" noChangeAspect="1"/>
          </p:cNvPicPr>
          <p:nvPr>
            <p:ph sz="quarter" idx="13"/>
          </p:nvPr>
        </p:nvPicPr>
        <p:blipFill>
          <a:blip r:embed="rId2">
            <a:extLst>
              <a:ext uri="{28A0092B-C50C-407E-A947-70E740481C1C}">
                <a14:useLocalDpi xmlns:a14="http://schemas.microsoft.com/office/drawing/2010/main" val="0"/>
              </a:ext>
            </a:extLst>
          </a:blip>
          <a:srcRect/>
          <a:stretch>
            <a:fillRect/>
          </a:stretch>
        </p:blipFill>
        <p:spPr>
          <a:xfrm>
            <a:off x="333375" y="2230438"/>
            <a:ext cx="2419350" cy="3225800"/>
          </a:xfrm>
        </p:spPr>
      </p:pic>
      <p:pic>
        <p:nvPicPr>
          <p:cNvPr id="87042" name="Imagen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65638" y="430213"/>
            <a:ext cx="1974850" cy="263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3" name="Imagen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38875" y="3260725"/>
            <a:ext cx="2486025" cy="331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4" name="Imagen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51200" y="3255963"/>
            <a:ext cx="2489200" cy="33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5" name="Title 1"/>
          <p:cNvSpPr txBox="1">
            <a:spLocks/>
          </p:cNvSpPr>
          <p:nvPr/>
        </p:nvSpPr>
        <p:spPr bwMode="auto">
          <a:xfrm>
            <a:off x="333375" y="630238"/>
            <a:ext cx="8221663"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n-US" b="1" dirty="0" err="1">
                <a:solidFill>
                  <a:srgbClr val="404040"/>
                </a:solidFill>
                <a:cs typeface="Calibri" charset="0"/>
              </a:rPr>
              <a:t>Producto</a:t>
            </a:r>
            <a:r>
              <a:rPr lang="en-US" b="1" dirty="0">
                <a:solidFill>
                  <a:srgbClr val="404040"/>
                </a:solidFill>
                <a:cs typeface="Calibri" charset="0"/>
              </a:rPr>
              <a:t> 9</a:t>
            </a:r>
          </a:p>
          <a:p>
            <a:r>
              <a:rPr lang="en-US" dirty="0" err="1" smtClean="0">
                <a:solidFill>
                  <a:srgbClr val="1A4A83"/>
                </a:solidFill>
                <a:cs typeface="Calibri" charset="0"/>
              </a:rPr>
              <a:t>Evidencias</a:t>
            </a:r>
            <a:r>
              <a:rPr lang="en-US" dirty="0" smtClean="0">
                <a:solidFill>
                  <a:srgbClr val="1A4A83"/>
                </a:solidFill>
                <a:cs typeface="Calibri" charset="0"/>
              </a:rPr>
              <a:t> 2a R. T.</a:t>
            </a:r>
            <a:endParaRPr lang="en-US" dirty="0">
              <a:solidFill>
                <a:srgbClr val="1A4A83"/>
              </a:solidFill>
              <a:cs typeface="Calibri" charset="0"/>
            </a:endParaRPr>
          </a:p>
        </p:txBody>
      </p:sp>
      <p:sp>
        <p:nvSpPr>
          <p:cNvPr id="87046" name="CuadroTexto 6"/>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5i</a:t>
            </a:r>
          </a:p>
        </p:txBody>
      </p:sp>
    </p:spTree>
  </p:cSld>
  <p:clrMapOvr>
    <a:masterClrMapping/>
  </p:clrMapOvr>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Marcador de contenido 4"/>
          <p:cNvPicPr>
            <a:picLocks noGrp="1" noChangeAspect="1"/>
          </p:cNvPicPr>
          <p:nvPr>
            <p:ph sz="quarter" idx="13"/>
          </p:nvPr>
        </p:nvPicPr>
        <p:blipFill>
          <a:blip r:embed="rId2">
            <a:extLst>
              <a:ext uri="{28A0092B-C50C-407E-A947-70E740481C1C}">
                <a14:useLocalDpi xmlns:a14="http://schemas.microsoft.com/office/drawing/2010/main" val="0"/>
              </a:ext>
            </a:extLst>
          </a:blip>
          <a:srcRect/>
          <a:stretch>
            <a:fillRect/>
          </a:stretch>
        </p:blipFill>
        <p:spPr>
          <a:xfrm>
            <a:off x="460375" y="1036638"/>
            <a:ext cx="1952625" cy="2581275"/>
          </a:xfrm>
        </p:spPr>
      </p:pic>
      <p:pic>
        <p:nvPicPr>
          <p:cNvPr id="88066" name="Imagen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08325" y="1036638"/>
            <a:ext cx="2030413" cy="270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7" name="Imagen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48338" y="968375"/>
            <a:ext cx="2403475" cy="320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8" name="Imagen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0375" y="3971925"/>
            <a:ext cx="2025650" cy="27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9" name="Imagen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673850" y="4284663"/>
            <a:ext cx="1787525" cy="238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0" name="Imagen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370263" y="3959225"/>
            <a:ext cx="2030412" cy="270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1" name="CuadroTexto 7"/>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5i</a:t>
            </a:r>
          </a:p>
        </p:txBody>
      </p:sp>
      <p:sp>
        <p:nvSpPr>
          <p:cNvPr id="9" name="Title 1"/>
          <p:cNvSpPr txBox="1">
            <a:spLocks/>
          </p:cNvSpPr>
          <p:nvPr/>
        </p:nvSpPr>
        <p:spPr bwMode="auto">
          <a:xfrm>
            <a:off x="482113" y="18809"/>
            <a:ext cx="8504305" cy="59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3200" b="0" i="0" kern="1200">
                <a:solidFill>
                  <a:schemeClr val="tx1">
                    <a:lumMod val="60000"/>
                    <a:lumOff val="40000"/>
                  </a:schemeClr>
                </a:solidFill>
                <a:latin typeface="Helvetica Light"/>
                <a:ea typeface="MS PGothic" pitchFamily="34" charset="-128"/>
                <a:cs typeface="Helvetica Light"/>
              </a:defRPr>
            </a:lvl1pPr>
            <a:lvl2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2pPr>
            <a:lvl3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3pPr>
            <a:lvl4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4pPr>
            <a:lvl5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5pPr>
            <a:lvl6pPr marL="457200" algn="ctr" defTabSz="457200" rtl="0" fontAlgn="base">
              <a:spcBef>
                <a:spcPct val="0"/>
              </a:spcBef>
              <a:spcAft>
                <a:spcPct val="0"/>
              </a:spcAft>
              <a:defRPr sz="3200">
                <a:solidFill>
                  <a:srgbClr val="9F9F9F"/>
                </a:solidFill>
                <a:latin typeface="Helvetica" charset="0"/>
                <a:ea typeface="ＭＳ Ｐゴシック" charset="0"/>
              </a:defRPr>
            </a:lvl6pPr>
            <a:lvl7pPr marL="914400" algn="ctr" defTabSz="457200" rtl="0" fontAlgn="base">
              <a:spcBef>
                <a:spcPct val="0"/>
              </a:spcBef>
              <a:spcAft>
                <a:spcPct val="0"/>
              </a:spcAft>
              <a:defRPr sz="3200">
                <a:solidFill>
                  <a:srgbClr val="9F9F9F"/>
                </a:solidFill>
                <a:latin typeface="Helvetica" charset="0"/>
                <a:ea typeface="ＭＳ Ｐゴシック" charset="0"/>
              </a:defRPr>
            </a:lvl7pPr>
            <a:lvl8pPr marL="1371600" algn="ctr" defTabSz="457200" rtl="0" fontAlgn="base">
              <a:spcBef>
                <a:spcPct val="0"/>
              </a:spcBef>
              <a:spcAft>
                <a:spcPct val="0"/>
              </a:spcAft>
              <a:defRPr sz="3200">
                <a:solidFill>
                  <a:srgbClr val="9F9F9F"/>
                </a:solidFill>
                <a:latin typeface="Helvetica" charset="0"/>
                <a:ea typeface="ＭＳ Ｐゴシック" charset="0"/>
              </a:defRPr>
            </a:lvl8pPr>
            <a:lvl9pPr marL="1828800" algn="ctr" defTabSz="457200" rtl="0" fontAlgn="base">
              <a:spcBef>
                <a:spcPct val="0"/>
              </a:spcBef>
              <a:spcAft>
                <a:spcPct val="0"/>
              </a:spcAft>
              <a:defRPr sz="3200">
                <a:solidFill>
                  <a:srgbClr val="9F9F9F"/>
                </a:solidFill>
                <a:latin typeface="Helvetica" charset="0"/>
                <a:ea typeface="ＭＳ Ｐゴシック" charset="0"/>
              </a:defRPr>
            </a:lvl9pPr>
          </a:lstStyle>
          <a:p>
            <a:r>
              <a:rPr lang="es-ES_tradnl" sz="1300" dirty="0" smtClean="0">
                <a:solidFill>
                  <a:srgbClr val="1A4A83"/>
                </a:solidFill>
                <a:latin typeface="Calibri" charset="0"/>
                <a:ea typeface="MS PGothic" charset="0"/>
                <a:cs typeface="Helvetica Light" charset="0"/>
              </a:rPr>
              <a:t>Evidencias 2</a:t>
            </a:r>
            <a:r>
              <a:rPr lang="es-ES" sz="1300" dirty="0" smtClean="0">
                <a:solidFill>
                  <a:srgbClr val="1A4A83"/>
                </a:solidFill>
                <a:latin typeface="Calibri" charset="0"/>
                <a:ea typeface="MS PGothic" charset="0"/>
                <a:cs typeface="Helvetica Light" charset="0"/>
              </a:rPr>
              <a:t>ª</a:t>
            </a:r>
            <a:r>
              <a:rPr lang="es-ES_tradnl" sz="1300" dirty="0" smtClean="0">
                <a:solidFill>
                  <a:srgbClr val="1A4A83"/>
                </a:solidFill>
                <a:latin typeface="Calibri" charset="0"/>
                <a:ea typeface="MS PGothic" charset="0"/>
                <a:cs typeface="Helvetica Light" charset="0"/>
              </a:rPr>
              <a:t> R. T. </a:t>
            </a:r>
            <a:endParaRPr lang="es-ES_tradnl" sz="1300" dirty="0">
              <a:solidFill>
                <a:srgbClr val="1A4A83"/>
              </a:solidFill>
              <a:latin typeface="Calibri" charset="0"/>
              <a:ea typeface="MS PGothic" charset="0"/>
              <a:cs typeface="Helvetica Light" charset="0"/>
            </a:endParaRP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4"/>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8572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CuadroTexto 2"/>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5a</a:t>
            </a:r>
          </a:p>
        </p:txBody>
      </p:sp>
      <p:sp>
        <p:nvSpPr>
          <p:cNvPr id="5" name="Title 1"/>
          <p:cNvSpPr>
            <a:spLocks noGrp="1"/>
          </p:cNvSpPr>
          <p:nvPr>
            <p:ph type="title"/>
          </p:nvPr>
        </p:nvSpPr>
        <p:spPr>
          <a:xfrm>
            <a:off x="482113" y="18809"/>
            <a:ext cx="8504305" cy="592620"/>
          </a:xfrm>
        </p:spPr>
        <p:txBody>
          <a:bodyPr/>
          <a:lstStyle/>
          <a:p>
            <a:r>
              <a:rPr lang="es-ES_tradnl" sz="1300" dirty="0">
                <a:solidFill>
                  <a:srgbClr val="1A4A83"/>
                </a:solidFill>
                <a:latin typeface="Calibri" charset="0"/>
                <a:ea typeface="MS PGothic" charset="0"/>
                <a:cs typeface="Helvetica Light" charset="0"/>
              </a:rPr>
              <a:t>Fotografías de la sesión</a:t>
            </a:r>
          </a:p>
        </p:txBody>
      </p:sp>
    </p:spTree>
    <p:extLst>
      <p:ext uri="{BB962C8B-B14F-4D97-AF65-F5344CB8AC3E}">
        <p14:creationId xmlns:p14="http://schemas.microsoft.com/office/powerpoint/2010/main" val="668203601"/>
      </p:ext>
    </p:extLst>
  </p:cSld>
  <p:clrMapOvr>
    <a:masterClrMapping/>
  </p:clrMapOvr>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ítulo 1"/>
          <p:cNvSpPr>
            <a:spLocks noGrp="1"/>
          </p:cNvSpPr>
          <p:nvPr>
            <p:ph type="title"/>
          </p:nvPr>
        </p:nvSpPr>
        <p:spPr>
          <a:xfrm>
            <a:off x="0" y="2679700"/>
            <a:ext cx="8988425" cy="722313"/>
          </a:xfrm>
        </p:spPr>
        <p:txBody>
          <a:bodyPr/>
          <a:lstStyle/>
          <a:p>
            <a:r>
              <a:rPr lang="es-ES" sz="2800">
                <a:solidFill>
                  <a:srgbClr val="404040"/>
                </a:solidFill>
                <a:latin typeface="Calibri" charset="0"/>
                <a:ea typeface="MS PGothic" charset="0"/>
                <a:cs typeface="Calibri" charset="0"/>
              </a:rPr>
              <a:t>¿Qué es?</a:t>
            </a:r>
          </a:p>
        </p:txBody>
      </p:sp>
      <p:graphicFrame>
        <p:nvGraphicFramePr>
          <p:cNvPr id="5" name="Marcador de contenido 4"/>
          <p:cNvGraphicFramePr>
            <a:graphicFrameLocks noGrp="1"/>
          </p:cNvGraphicFramePr>
          <p:nvPr>
            <p:ph idx="1"/>
          </p:nvPr>
        </p:nvGraphicFramePr>
        <p:xfrm>
          <a:off x="0" y="3766660"/>
          <a:ext cx="2988700" cy="1559560"/>
        </p:xfrm>
        <a:graphic>
          <a:graphicData uri="http://schemas.openxmlformats.org/drawingml/2006/table">
            <a:tbl>
              <a:tblPr firstRow="1" bandRow="1">
                <a:tableStyleId>{E269D01E-BC32-4049-B463-5C60D7B0CCD2}</a:tableStyleId>
              </a:tblPr>
              <a:tblGrid>
                <a:gridCol w="2988700">
                  <a:extLst>
                    <a:ext uri="{9D8B030D-6E8A-4147-A177-3AD203B41FA5}"/>
                  </a:extLst>
                </a:gridCol>
              </a:tblGrid>
              <a:tr h="370840">
                <a:tc>
                  <a:txBody>
                    <a:bodyPr/>
                    <a:lstStyle/>
                    <a:p>
                      <a:pPr algn="ctr"/>
                      <a:r>
                        <a:rPr lang="es-ES" dirty="0" smtClean="0">
                          <a:solidFill>
                            <a:srgbClr val="000000"/>
                          </a:solidFill>
                        </a:rPr>
                        <a:t>EVALUACIÓN DIAGNÓSTICA</a:t>
                      </a:r>
                      <a:endParaRPr lang="es-ES" dirty="0">
                        <a:solidFill>
                          <a:srgbClr val="000000"/>
                        </a:solidFill>
                      </a:endParaRPr>
                    </a:p>
                  </a:txBody>
                  <a:tcPr/>
                </a:tc>
                <a:extLst>
                  <a:ext uri="{0D108BD9-81ED-4DB2-BD59-A6C34878D82A}"/>
                </a:extLst>
              </a:tr>
              <a:tr h="370840">
                <a:tc>
                  <a:txBody>
                    <a:bodyPr/>
                    <a:lstStyle/>
                    <a:p>
                      <a:r>
                        <a:rPr lang="es-ES_tradnl" dirty="0" smtClean="0">
                          <a:solidFill>
                            <a:srgbClr val="000000"/>
                          </a:solidFill>
                        </a:rPr>
                        <a:t>Aquella que se realiza previamente al desarrollo de un proceso</a:t>
                      </a:r>
                    </a:p>
                    <a:p>
                      <a:r>
                        <a:rPr lang="es-ES_tradnl" dirty="0" smtClean="0">
                          <a:solidFill>
                            <a:srgbClr val="000000"/>
                          </a:solidFill>
                        </a:rPr>
                        <a:t>educativo </a:t>
                      </a:r>
                      <a:endParaRPr lang="es-ES" dirty="0">
                        <a:solidFill>
                          <a:srgbClr val="000000"/>
                        </a:solidFill>
                      </a:endParaRPr>
                    </a:p>
                  </a:txBody>
                  <a:tcPr/>
                </a:tc>
                <a:extLst>
                  <a:ext uri="{0D108BD9-81ED-4DB2-BD59-A6C34878D82A}"/>
                </a:extLst>
              </a:tr>
            </a:tbl>
          </a:graphicData>
        </a:graphic>
      </p:graphicFrame>
      <p:graphicFrame>
        <p:nvGraphicFramePr>
          <p:cNvPr id="6" name="Tabla 5"/>
          <p:cNvGraphicFramePr>
            <a:graphicFrameLocks noGrp="1"/>
          </p:cNvGraphicFramePr>
          <p:nvPr/>
        </p:nvGraphicFramePr>
        <p:xfrm>
          <a:off x="3076738" y="3766660"/>
          <a:ext cx="2988244" cy="1559560"/>
        </p:xfrm>
        <a:graphic>
          <a:graphicData uri="http://schemas.openxmlformats.org/drawingml/2006/table">
            <a:tbl>
              <a:tblPr firstRow="1" bandRow="1">
                <a:tableStyleId>{306799F8-075E-4A3A-A7F6-7FBC6576F1A4}</a:tableStyleId>
              </a:tblPr>
              <a:tblGrid>
                <a:gridCol w="2988244">
                  <a:extLst>
                    <a:ext uri="{9D8B030D-6E8A-4147-A177-3AD203B41FA5}"/>
                  </a:extLst>
                </a:gridCol>
              </a:tblGrid>
              <a:tr h="370840">
                <a:tc>
                  <a:txBody>
                    <a:bodyPr/>
                    <a:lstStyle/>
                    <a:p>
                      <a:pPr algn="ctr"/>
                      <a:r>
                        <a:rPr lang="es-ES" dirty="0" smtClean="0">
                          <a:solidFill>
                            <a:srgbClr val="000000"/>
                          </a:solidFill>
                        </a:rPr>
                        <a:t>EVALUACIÓN FORMATIVA</a:t>
                      </a:r>
                      <a:endParaRPr lang="es-ES" dirty="0">
                        <a:solidFill>
                          <a:srgbClr val="000000"/>
                        </a:solidFill>
                      </a:endParaRPr>
                    </a:p>
                  </a:txBody>
                  <a:tcPr/>
                </a:tc>
                <a:extLst>
                  <a:ext uri="{0D108BD9-81ED-4DB2-BD59-A6C34878D82A}"/>
                </a:extLst>
              </a:tr>
              <a:tr h="370840">
                <a:tc>
                  <a:txBody>
                    <a:bodyPr/>
                    <a:lstStyle/>
                    <a:p>
                      <a:r>
                        <a:rPr lang="es-ES_tradnl" dirty="0" smtClean="0">
                          <a:solidFill>
                            <a:srgbClr val="000000"/>
                          </a:solidFill>
                        </a:rPr>
                        <a:t>Aquella que se realiza concomitantemente con el proceso de</a:t>
                      </a:r>
                    </a:p>
                    <a:p>
                      <a:r>
                        <a:rPr lang="es-ES_tradnl" dirty="0" smtClean="0">
                          <a:solidFill>
                            <a:srgbClr val="000000"/>
                          </a:solidFill>
                        </a:rPr>
                        <a:t>enseñanza-aprendizaje</a:t>
                      </a:r>
                      <a:endParaRPr lang="es-ES" dirty="0">
                        <a:solidFill>
                          <a:srgbClr val="000000"/>
                        </a:solidFill>
                      </a:endParaRPr>
                    </a:p>
                  </a:txBody>
                  <a:tcPr/>
                </a:tc>
                <a:extLst>
                  <a:ext uri="{0D108BD9-81ED-4DB2-BD59-A6C34878D82A}"/>
                </a:extLst>
              </a:tr>
            </a:tbl>
          </a:graphicData>
        </a:graphic>
      </p:graphicFrame>
      <p:graphicFrame>
        <p:nvGraphicFramePr>
          <p:cNvPr id="7" name="Tabla 6"/>
          <p:cNvGraphicFramePr>
            <a:graphicFrameLocks noGrp="1"/>
          </p:cNvGraphicFramePr>
          <p:nvPr/>
        </p:nvGraphicFramePr>
        <p:xfrm>
          <a:off x="6153476" y="3766660"/>
          <a:ext cx="2990524" cy="1828800"/>
        </p:xfrm>
        <a:graphic>
          <a:graphicData uri="http://schemas.openxmlformats.org/drawingml/2006/table">
            <a:tbl>
              <a:tblPr firstRow="1" bandRow="1">
                <a:tableStyleId>{D113A9D2-9D6B-4929-AA2D-F23B5EE8CBE7}</a:tableStyleId>
              </a:tblPr>
              <a:tblGrid>
                <a:gridCol w="2990524">
                  <a:extLst>
                    <a:ext uri="{9D8B030D-6E8A-4147-A177-3AD203B41FA5}"/>
                  </a:extLst>
                </a:gridCol>
              </a:tblGrid>
              <a:tr h="370840">
                <a:tc>
                  <a:txBody>
                    <a:bodyPr/>
                    <a:lstStyle/>
                    <a:p>
                      <a:pPr algn="ctr"/>
                      <a:r>
                        <a:rPr lang="es-ES" dirty="0" smtClean="0">
                          <a:solidFill>
                            <a:srgbClr val="000000"/>
                          </a:solidFill>
                        </a:rPr>
                        <a:t>EVALUACIÓN </a:t>
                      </a:r>
                    </a:p>
                    <a:p>
                      <a:pPr algn="ctr"/>
                      <a:r>
                        <a:rPr lang="es-ES" dirty="0" smtClean="0">
                          <a:solidFill>
                            <a:srgbClr val="000000"/>
                          </a:solidFill>
                        </a:rPr>
                        <a:t>SUMATIVA</a:t>
                      </a:r>
                      <a:endParaRPr lang="es-ES" dirty="0">
                        <a:solidFill>
                          <a:srgbClr val="000000"/>
                        </a:solidFill>
                      </a:endParaRPr>
                    </a:p>
                  </a:txBody>
                  <a:tcPr/>
                </a:tc>
                <a:extLst>
                  <a:ext uri="{0D108BD9-81ED-4DB2-BD59-A6C34878D82A}"/>
                </a:extLst>
              </a:tr>
              <a:tr h="370840">
                <a:tc>
                  <a:txBody>
                    <a:bodyPr/>
                    <a:lstStyle/>
                    <a:p>
                      <a:r>
                        <a:rPr lang="es-ES_tradnl" dirty="0" smtClean="0">
                          <a:solidFill>
                            <a:srgbClr val="000000"/>
                          </a:solidFill>
                        </a:rPr>
                        <a:t>Aquella que se realiza al</a:t>
                      </a:r>
                    </a:p>
                    <a:p>
                      <a:r>
                        <a:rPr lang="es-ES_tradnl" dirty="0" smtClean="0">
                          <a:solidFill>
                            <a:srgbClr val="000000"/>
                          </a:solidFill>
                        </a:rPr>
                        <a:t>término de un proceso </a:t>
                      </a:r>
                      <a:r>
                        <a:rPr lang="es-ES_tradnl" dirty="0" err="1" smtClean="0">
                          <a:solidFill>
                            <a:srgbClr val="000000"/>
                          </a:solidFill>
                        </a:rPr>
                        <a:t>instruccional</a:t>
                      </a:r>
                      <a:r>
                        <a:rPr lang="es-ES_tradnl" dirty="0" smtClean="0">
                          <a:solidFill>
                            <a:srgbClr val="000000"/>
                          </a:solidFill>
                        </a:rPr>
                        <a:t> o ciclo educativo cualquiera</a:t>
                      </a:r>
                      <a:endParaRPr lang="es-ES" dirty="0">
                        <a:solidFill>
                          <a:srgbClr val="000000"/>
                        </a:solidFill>
                      </a:endParaRPr>
                    </a:p>
                  </a:txBody>
                  <a:tcPr/>
                </a:tc>
                <a:extLst>
                  <a:ext uri="{0D108BD9-81ED-4DB2-BD59-A6C34878D82A}"/>
                </a:extLst>
              </a:tr>
            </a:tbl>
          </a:graphicData>
        </a:graphic>
      </p:graphicFrame>
      <p:sp>
        <p:nvSpPr>
          <p:cNvPr id="89093" name="Rectángulo 2"/>
          <p:cNvSpPr>
            <a:spLocks noChangeArrowheads="1"/>
          </p:cNvSpPr>
          <p:nvPr/>
        </p:nvSpPr>
        <p:spPr bwMode="auto">
          <a:xfrm>
            <a:off x="3076575" y="2309813"/>
            <a:ext cx="27003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s-ES" sz="2400" b="1"/>
              <a:t>Tipos de Evaluación</a:t>
            </a:r>
            <a:endParaRPr lang="es-ES" sz="2400"/>
          </a:p>
        </p:txBody>
      </p:sp>
      <p:sp>
        <p:nvSpPr>
          <p:cNvPr id="89094" name="Rectángulo 2"/>
          <p:cNvSpPr>
            <a:spLocks noChangeArrowheads="1"/>
          </p:cNvSpPr>
          <p:nvPr/>
        </p:nvSpPr>
        <p:spPr bwMode="auto">
          <a:xfrm>
            <a:off x="2890838" y="1785938"/>
            <a:ext cx="31734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s-ES" sz="2800" b="1"/>
              <a:t>Organizador Gráfico</a:t>
            </a:r>
            <a:endParaRPr lang="es-ES" sz="2800"/>
          </a:p>
        </p:txBody>
      </p:sp>
      <p:sp>
        <p:nvSpPr>
          <p:cNvPr id="89095" name="CuadroTexto 8"/>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5i</a:t>
            </a:r>
          </a:p>
        </p:txBody>
      </p:sp>
      <p:sp>
        <p:nvSpPr>
          <p:cNvPr id="89096" name="Title 1"/>
          <p:cNvSpPr txBox="1">
            <a:spLocks/>
          </p:cNvSpPr>
          <p:nvPr/>
        </p:nvSpPr>
        <p:spPr bwMode="auto">
          <a:xfrm>
            <a:off x="180975" y="749300"/>
            <a:ext cx="8221663"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n-US" b="1">
                <a:solidFill>
                  <a:srgbClr val="404040"/>
                </a:solidFill>
                <a:cs typeface="Calibri" charset="0"/>
              </a:rPr>
              <a:t>Producto 10</a:t>
            </a:r>
          </a:p>
          <a:p>
            <a:r>
              <a:rPr lang="en-US">
                <a:solidFill>
                  <a:srgbClr val="1A4A83"/>
                </a:solidFill>
                <a:cs typeface="Calibri" charset="0"/>
              </a:rPr>
              <a:t>Evaluación. Tipos y herramientas de aprendizaje</a:t>
            </a:r>
          </a:p>
        </p:txBody>
      </p:sp>
    </p:spTree>
  </p:cSld>
  <p:clrMapOvr>
    <a:masterClrMapping/>
  </p:clrMapOvr>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ítulo 1"/>
          <p:cNvSpPr>
            <a:spLocks noGrp="1"/>
          </p:cNvSpPr>
          <p:nvPr>
            <p:ph type="title"/>
          </p:nvPr>
        </p:nvSpPr>
        <p:spPr>
          <a:xfrm>
            <a:off x="0" y="554038"/>
            <a:ext cx="9144000" cy="722312"/>
          </a:xfrm>
        </p:spPr>
        <p:txBody>
          <a:bodyPr/>
          <a:lstStyle/>
          <a:p>
            <a:r>
              <a:rPr lang="es-ES" sz="2800">
                <a:solidFill>
                  <a:srgbClr val="404040"/>
                </a:solidFill>
                <a:latin typeface="Calibri" charset="0"/>
                <a:ea typeface="MS PGothic" charset="0"/>
                <a:cs typeface="Calibri" charset="0"/>
              </a:rPr>
              <a:t>¿Qué </a:t>
            </a:r>
            <a:r>
              <a:rPr lang="es-ES_tradnl" sz="2800">
                <a:solidFill>
                  <a:srgbClr val="404040"/>
                </a:solidFill>
                <a:latin typeface="Calibri" charset="0"/>
                <a:ea typeface="MS PGothic" charset="0"/>
                <a:cs typeface="Calibri" charset="0"/>
              </a:rPr>
              <a:t>características tiene</a:t>
            </a:r>
            <a:r>
              <a:rPr lang="es-ES" sz="2800">
                <a:solidFill>
                  <a:srgbClr val="404040"/>
                </a:solidFill>
                <a:latin typeface="Calibri" charset="0"/>
                <a:ea typeface="MS PGothic" charset="0"/>
                <a:cs typeface="Calibri" charset="0"/>
              </a:rPr>
              <a:t>?</a:t>
            </a:r>
          </a:p>
        </p:txBody>
      </p:sp>
      <p:graphicFrame>
        <p:nvGraphicFramePr>
          <p:cNvPr id="5" name="Marcador de contenido 4"/>
          <p:cNvGraphicFramePr>
            <a:graphicFrameLocks noGrp="1"/>
          </p:cNvGraphicFramePr>
          <p:nvPr>
            <p:ph idx="1"/>
          </p:nvPr>
        </p:nvGraphicFramePr>
        <p:xfrm>
          <a:off x="0" y="1483824"/>
          <a:ext cx="2988700" cy="3205480"/>
        </p:xfrm>
        <a:graphic>
          <a:graphicData uri="http://schemas.openxmlformats.org/drawingml/2006/table">
            <a:tbl>
              <a:tblPr firstRow="1" bandRow="1">
                <a:tableStyleId>{E269D01E-BC32-4049-B463-5C60D7B0CCD2}</a:tableStyleId>
              </a:tblPr>
              <a:tblGrid>
                <a:gridCol w="2988700">
                  <a:extLst>
                    <a:ext uri="{9D8B030D-6E8A-4147-A177-3AD203B41FA5}"/>
                  </a:extLst>
                </a:gridCol>
              </a:tblGrid>
              <a:tr h="370840">
                <a:tc>
                  <a:txBody>
                    <a:bodyPr/>
                    <a:lstStyle/>
                    <a:p>
                      <a:pPr algn="ctr"/>
                      <a:r>
                        <a:rPr lang="es-ES" dirty="0" smtClean="0">
                          <a:solidFill>
                            <a:srgbClr val="000000"/>
                          </a:solidFill>
                        </a:rPr>
                        <a:t>EVALUACIÓN DIAGNÓSTICA</a:t>
                      </a:r>
                      <a:endParaRPr lang="es-ES" dirty="0">
                        <a:solidFill>
                          <a:srgbClr val="000000"/>
                        </a:solidFill>
                      </a:endParaRPr>
                    </a:p>
                  </a:txBody>
                  <a:tcPr/>
                </a:tc>
                <a:extLst>
                  <a:ext uri="{0D108BD9-81ED-4DB2-BD59-A6C34878D82A}"/>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baseline="0" dirty="0" smtClean="0">
                          <a:solidFill>
                            <a:srgbClr val="000000"/>
                          </a:solidFill>
                        </a:rPr>
                        <a:t>Naturaleza pedagógica y social. </a:t>
                      </a:r>
                      <a:r>
                        <a:rPr lang="es-ES" dirty="0" smtClean="0">
                          <a:solidFill>
                            <a:srgbClr val="000000"/>
                          </a:solidFill>
                        </a:rPr>
                        <a:t>Permite conocer los conocimientos previos así como las </a:t>
                      </a:r>
                      <a:r>
                        <a:rPr lang="es-ES" dirty="0" err="1" smtClean="0">
                          <a:solidFill>
                            <a:srgbClr val="000000"/>
                          </a:solidFill>
                        </a:rPr>
                        <a:t>pcapacidades</a:t>
                      </a:r>
                      <a:r>
                        <a:rPr lang="es-ES" baseline="0" dirty="0" smtClean="0">
                          <a:solidFill>
                            <a:srgbClr val="000000"/>
                          </a:solidFill>
                        </a:rPr>
                        <a:t> cognitivas de los alumnos y tomar decisiones con base en los resultados obtenidos acerca de hacer o no modificaciones al plan de enseñanza. </a:t>
                      </a:r>
                    </a:p>
                  </a:txBody>
                  <a:tcPr/>
                </a:tc>
                <a:extLst>
                  <a:ext uri="{0D108BD9-81ED-4DB2-BD59-A6C34878D82A}"/>
                </a:extLst>
              </a:tr>
            </a:tbl>
          </a:graphicData>
        </a:graphic>
      </p:graphicFrame>
      <p:graphicFrame>
        <p:nvGraphicFramePr>
          <p:cNvPr id="6" name="Tabla 5"/>
          <p:cNvGraphicFramePr>
            <a:graphicFrameLocks noGrp="1"/>
          </p:cNvGraphicFramePr>
          <p:nvPr/>
        </p:nvGraphicFramePr>
        <p:xfrm>
          <a:off x="3076738" y="1483824"/>
          <a:ext cx="2988244" cy="2656840"/>
        </p:xfrm>
        <a:graphic>
          <a:graphicData uri="http://schemas.openxmlformats.org/drawingml/2006/table">
            <a:tbl>
              <a:tblPr firstRow="1" bandRow="1">
                <a:tableStyleId>{306799F8-075E-4A3A-A7F6-7FBC6576F1A4}</a:tableStyleId>
              </a:tblPr>
              <a:tblGrid>
                <a:gridCol w="2988244">
                  <a:extLst>
                    <a:ext uri="{9D8B030D-6E8A-4147-A177-3AD203B41FA5}"/>
                  </a:extLst>
                </a:gridCol>
              </a:tblGrid>
              <a:tr h="370840">
                <a:tc>
                  <a:txBody>
                    <a:bodyPr/>
                    <a:lstStyle/>
                    <a:p>
                      <a:pPr algn="ctr"/>
                      <a:r>
                        <a:rPr lang="es-ES" dirty="0" smtClean="0">
                          <a:solidFill>
                            <a:srgbClr val="000000"/>
                          </a:solidFill>
                        </a:rPr>
                        <a:t>EVALUACIÓN FORMATIVA</a:t>
                      </a:r>
                      <a:endParaRPr lang="es-ES" dirty="0">
                        <a:solidFill>
                          <a:srgbClr val="000000"/>
                        </a:solidFill>
                      </a:endParaRPr>
                    </a:p>
                  </a:txBody>
                  <a:tcPr/>
                </a:tc>
                <a:extLst>
                  <a:ext uri="{0D108BD9-81ED-4DB2-BD59-A6C34878D82A}"/>
                </a:extLst>
              </a:tr>
              <a:tr h="370840">
                <a:tc>
                  <a:txBody>
                    <a:bodyPr/>
                    <a:lstStyle/>
                    <a:p>
                      <a:r>
                        <a:rPr lang="es-ES" dirty="0" smtClean="0">
                          <a:solidFill>
                            <a:srgbClr val="000000"/>
                          </a:solidFill>
                        </a:rPr>
                        <a:t>Naturaleza estrictamente pedagógica </a:t>
                      </a:r>
                      <a:r>
                        <a:rPr lang="es-ES_tradnl" dirty="0" smtClean="0">
                          <a:solidFill>
                            <a:srgbClr val="000000"/>
                          </a:solidFill>
                        </a:rPr>
                        <a:t> ya que regula el proceso de enseñanza- aprendizaje para adaptar o ajustar las condiciones</a:t>
                      </a:r>
                    </a:p>
                    <a:p>
                      <a:r>
                        <a:rPr lang="es-ES_tradnl" dirty="0" smtClean="0">
                          <a:solidFill>
                            <a:srgbClr val="000000"/>
                          </a:solidFill>
                        </a:rPr>
                        <a:t>pedagógicas (estrategias, actividades) en servicio de aprendizaje de los alumnos</a:t>
                      </a:r>
                      <a:endParaRPr lang="es-ES" dirty="0">
                        <a:solidFill>
                          <a:srgbClr val="000000"/>
                        </a:solidFill>
                      </a:endParaRPr>
                    </a:p>
                  </a:txBody>
                  <a:tcPr/>
                </a:tc>
                <a:extLst>
                  <a:ext uri="{0D108BD9-81ED-4DB2-BD59-A6C34878D82A}"/>
                </a:extLst>
              </a:tr>
            </a:tbl>
          </a:graphicData>
        </a:graphic>
      </p:graphicFrame>
      <p:graphicFrame>
        <p:nvGraphicFramePr>
          <p:cNvPr id="7" name="Tabla 6"/>
          <p:cNvGraphicFramePr>
            <a:graphicFrameLocks noGrp="1"/>
          </p:cNvGraphicFramePr>
          <p:nvPr/>
        </p:nvGraphicFramePr>
        <p:xfrm>
          <a:off x="6153476" y="1483824"/>
          <a:ext cx="2990524" cy="5120640"/>
        </p:xfrm>
        <a:graphic>
          <a:graphicData uri="http://schemas.openxmlformats.org/drawingml/2006/table">
            <a:tbl>
              <a:tblPr firstRow="1" bandRow="1">
                <a:tableStyleId>{D113A9D2-9D6B-4929-AA2D-F23B5EE8CBE7}</a:tableStyleId>
              </a:tblPr>
              <a:tblGrid>
                <a:gridCol w="2990524">
                  <a:extLst>
                    <a:ext uri="{9D8B030D-6E8A-4147-A177-3AD203B41FA5}"/>
                  </a:extLst>
                </a:gridCol>
              </a:tblGrid>
              <a:tr h="640080">
                <a:tc>
                  <a:txBody>
                    <a:bodyPr/>
                    <a:lstStyle/>
                    <a:p>
                      <a:pPr algn="ctr"/>
                      <a:r>
                        <a:rPr lang="es-ES" sz="1800" dirty="0" smtClean="0">
                          <a:solidFill>
                            <a:srgbClr val="000000"/>
                          </a:solidFill>
                        </a:rPr>
                        <a:t>EVALUACIÓN </a:t>
                      </a:r>
                    </a:p>
                    <a:p>
                      <a:pPr algn="ctr"/>
                      <a:r>
                        <a:rPr lang="es-ES" sz="1800" dirty="0" smtClean="0">
                          <a:solidFill>
                            <a:srgbClr val="000000"/>
                          </a:solidFill>
                        </a:rPr>
                        <a:t>SUMATIVA</a:t>
                      </a:r>
                      <a:endParaRPr lang="es-ES" sz="1800" dirty="0">
                        <a:solidFill>
                          <a:srgbClr val="000000"/>
                        </a:solidFill>
                      </a:endParaRPr>
                    </a:p>
                  </a:txBody>
                  <a:tcPr/>
                </a:tc>
                <a:extLst>
                  <a:ext uri="{0D108BD9-81ED-4DB2-BD59-A6C34878D82A}"/>
                </a:extLst>
              </a:tr>
              <a:tr h="4480560">
                <a:tc>
                  <a:txBody>
                    <a:bodyPr/>
                    <a:lstStyle/>
                    <a:p>
                      <a:r>
                        <a:rPr lang="es-ES_tradnl" sz="1600" dirty="0" smtClean="0">
                          <a:solidFill>
                            <a:srgbClr val="000000"/>
                          </a:solidFill>
                        </a:rPr>
                        <a:t>La función social generalmente ha prevalecido sobre la función</a:t>
                      </a:r>
                      <a:r>
                        <a:rPr lang="es-ES_tradnl" sz="1600" baseline="0" dirty="0" smtClean="0">
                          <a:solidFill>
                            <a:srgbClr val="000000"/>
                          </a:solidFill>
                        </a:rPr>
                        <a:t> </a:t>
                      </a:r>
                      <a:r>
                        <a:rPr lang="es-ES_tradnl" sz="1600" dirty="0" smtClean="0">
                          <a:solidFill>
                            <a:srgbClr val="000000"/>
                          </a:solidFill>
                        </a:rPr>
                        <a:t>pedagógica</a:t>
                      </a:r>
                      <a:r>
                        <a:rPr lang="es-ES_tradnl" sz="1600" baseline="0" dirty="0" smtClean="0">
                          <a:solidFill>
                            <a:srgbClr val="000000"/>
                          </a:solidFill>
                        </a:rPr>
                        <a:t> debido a que l</a:t>
                      </a:r>
                      <a:r>
                        <a:rPr lang="es-ES_tradnl" sz="1600" dirty="0" smtClean="0">
                          <a:solidFill>
                            <a:srgbClr val="000000"/>
                          </a:solidFill>
                        </a:rPr>
                        <a:t>as decisiones que se toman a partir de esta evaluación son aquellas asociadas con</a:t>
                      </a:r>
                      <a:r>
                        <a:rPr lang="es-ES_tradnl" sz="1600" baseline="0" dirty="0" smtClean="0">
                          <a:solidFill>
                            <a:srgbClr val="000000"/>
                          </a:solidFill>
                        </a:rPr>
                        <a:t> </a:t>
                      </a:r>
                      <a:r>
                        <a:rPr lang="es-ES_tradnl" sz="1600" dirty="0" smtClean="0">
                          <a:solidFill>
                            <a:srgbClr val="000000"/>
                          </a:solidFill>
                        </a:rPr>
                        <a:t>la calificación, la acreditación y la certificación; es por ello que muchas veces se le ha confundido</a:t>
                      </a:r>
                      <a:r>
                        <a:rPr lang="es-ES_tradnl" sz="1600" baseline="0" dirty="0" smtClean="0">
                          <a:solidFill>
                            <a:srgbClr val="000000"/>
                          </a:solidFill>
                        </a:rPr>
                        <a:t> </a:t>
                      </a:r>
                      <a:r>
                        <a:rPr lang="es-ES_tradnl" sz="1600" dirty="0" smtClean="0">
                          <a:solidFill>
                            <a:srgbClr val="000000"/>
                          </a:solidFill>
                        </a:rPr>
                        <a:t>con estos temas, especialmente con la acreditación.</a:t>
                      </a:r>
                    </a:p>
                    <a:p>
                      <a:r>
                        <a:rPr lang="es-ES_tradnl" sz="1600" dirty="0" smtClean="0">
                          <a:solidFill>
                            <a:srgbClr val="000000"/>
                          </a:solidFill>
                        </a:rPr>
                        <a:t>Si bien debe reconocerse que la evaluación asume una importante función social, hay que</a:t>
                      </a:r>
                      <a:r>
                        <a:rPr lang="es-ES_tradnl" sz="1600" baseline="0" dirty="0" smtClean="0">
                          <a:solidFill>
                            <a:srgbClr val="000000"/>
                          </a:solidFill>
                        </a:rPr>
                        <a:t> </a:t>
                      </a:r>
                      <a:r>
                        <a:rPr lang="es-ES_tradnl" sz="1600" dirty="0" smtClean="0">
                          <a:solidFill>
                            <a:srgbClr val="000000"/>
                          </a:solidFill>
                        </a:rPr>
                        <a:t>señalar que la evaluación </a:t>
                      </a:r>
                      <a:r>
                        <a:rPr lang="es-ES_tradnl" sz="1600" dirty="0" err="1" smtClean="0">
                          <a:solidFill>
                            <a:srgbClr val="000000"/>
                          </a:solidFill>
                        </a:rPr>
                        <a:t>sumativa</a:t>
                      </a:r>
                      <a:r>
                        <a:rPr lang="es-ES_tradnl" sz="1600" dirty="0" smtClean="0">
                          <a:solidFill>
                            <a:srgbClr val="000000"/>
                          </a:solidFill>
                        </a:rPr>
                        <a:t> no necesariamente debe ser sinónimo de</a:t>
                      </a:r>
                    </a:p>
                    <a:p>
                      <a:r>
                        <a:rPr lang="es-ES_tradnl" sz="1600" dirty="0" smtClean="0">
                          <a:solidFill>
                            <a:srgbClr val="000000"/>
                          </a:solidFill>
                        </a:rPr>
                        <a:t>acreditación. </a:t>
                      </a:r>
                      <a:endParaRPr lang="es-ES" sz="1600" dirty="0">
                        <a:solidFill>
                          <a:srgbClr val="000000"/>
                        </a:solidFill>
                      </a:endParaRPr>
                    </a:p>
                  </a:txBody>
                  <a:tcPr/>
                </a:tc>
                <a:extLst>
                  <a:ext uri="{0D108BD9-81ED-4DB2-BD59-A6C34878D82A}"/>
                </a:extLst>
              </a:tr>
            </a:tbl>
          </a:graphicData>
        </a:graphic>
      </p:graphicFrame>
      <p:sp>
        <p:nvSpPr>
          <p:cNvPr id="90117" name="CuadroTexto 7"/>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5i</a:t>
            </a:r>
          </a:p>
        </p:txBody>
      </p:sp>
      <p:sp>
        <p:nvSpPr>
          <p:cNvPr id="8" name="Title 1"/>
          <p:cNvSpPr txBox="1">
            <a:spLocks/>
          </p:cNvSpPr>
          <p:nvPr/>
        </p:nvSpPr>
        <p:spPr bwMode="auto">
          <a:xfrm>
            <a:off x="482113" y="18809"/>
            <a:ext cx="8504305" cy="59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3200" b="0" i="0" kern="1200">
                <a:solidFill>
                  <a:schemeClr val="tx1">
                    <a:lumMod val="60000"/>
                    <a:lumOff val="40000"/>
                  </a:schemeClr>
                </a:solidFill>
                <a:latin typeface="Helvetica Light"/>
                <a:ea typeface="MS PGothic" pitchFamily="34" charset="-128"/>
                <a:cs typeface="Helvetica Light"/>
              </a:defRPr>
            </a:lvl1pPr>
            <a:lvl2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2pPr>
            <a:lvl3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3pPr>
            <a:lvl4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4pPr>
            <a:lvl5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5pPr>
            <a:lvl6pPr marL="457200" algn="ctr" defTabSz="457200" rtl="0" fontAlgn="base">
              <a:spcBef>
                <a:spcPct val="0"/>
              </a:spcBef>
              <a:spcAft>
                <a:spcPct val="0"/>
              </a:spcAft>
              <a:defRPr sz="3200">
                <a:solidFill>
                  <a:srgbClr val="9F9F9F"/>
                </a:solidFill>
                <a:latin typeface="Helvetica" charset="0"/>
                <a:ea typeface="ＭＳ Ｐゴシック" charset="0"/>
              </a:defRPr>
            </a:lvl6pPr>
            <a:lvl7pPr marL="914400" algn="ctr" defTabSz="457200" rtl="0" fontAlgn="base">
              <a:spcBef>
                <a:spcPct val="0"/>
              </a:spcBef>
              <a:spcAft>
                <a:spcPct val="0"/>
              </a:spcAft>
              <a:defRPr sz="3200">
                <a:solidFill>
                  <a:srgbClr val="9F9F9F"/>
                </a:solidFill>
                <a:latin typeface="Helvetica" charset="0"/>
                <a:ea typeface="ＭＳ Ｐゴシック" charset="0"/>
              </a:defRPr>
            </a:lvl7pPr>
            <a:lvl8pPr marL="1371600" algn="ctr" defTabSz="457200" rtl="0" fontAlgn="base">
              <a:spcBef>
                <a:spcPct val="0"/>
              </a:spcBef>
              <a:spcAft>
                <a:spcPct val="0"/>
              </a:spcAft>
              <a:defRPr sz="3200">
                <a:solidFill>
                  <a:srgbClr val="9F9F9F"/>
                </a:solidFill>
                <a:latin typeface="Helvetica" charset="0"/>
                <a:ea typeface="ＭＳ Ｐゴシック" charset="0"/>
              </a:defRPr>
            </a:lvl8pPr>
            <a:lvl9pPr marL="1828800" algn="ctr" defTabSz="457200" rtl="0" fontAlgn="base">
              <a:spcBef>
                <a:spcPct val="0"/>
              </a:spcBef>
              <a:spcAft>
                <a:spcPct val="0"/>
              </a:spcAft>
              <a:defRPr sz="3200">
                <a:solidFill>
                  <a:srgbClr val="9F9F9F"/>
                </a:solidFill>
                <a:latin typeface="Helvetica" charset="0"/>
                <a:ea typeface="ＭＳ Ｐゴシック" charset="0"/>
              </a:defRPr>
            </a:lvl9pPr>
          </a:lstStyle>
          <a:p>
            <a:r>
              <a:rPr lang="es-ES_tradnl" sz="1300" dirty="0" smtClean="0">
                <a:solidFill>
                  <a:srgbClr val="1A4A83"/>
                </a:solidFill>
                <a:latin typeface="Calibri" charset="0"/>
                <a:ea typeface="MS PGothic" charset="0"/>
                <a:cs typeface="Helvetica Light" charset="0"/>
              </a:rPr>
              <a:t>Evaluación. Tipos y herramientas de aprendizaje</a:t>
            </a:r>
            <a:endParaRPr lang="es-ES_tradnl" sz="1300" dirty="0">
              <a:solidFill>
                <a:srgbClr val="1A4A83"/>
              </a:solidFill>
              <a:latin typeface="Calibri" charset="0"/>
              <a:ea typeface="MS PGothic" charset="0"/>
              <a:cs typeface="Helvetica Light" charset="0"/>
            </a:endParaRPr>
          </a:p>
        </p:txBody>
      </p:sp>
    </p:spTree>
  </p:cSld>
  <p:clrMapOvr>
    <a:masterClrMapping/>
  </p:clrMapOvr>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ítulo 1"/>
          <p:cNvSpPr>
            <a:spLocks noGrp="1"/>
          </p:cNvSpPr>
          <p:nvPr>
            <p:ph type="title"/>
          </p:nvPr>
        </p:nvSpPr>
        <p:spPr>
          <a:xfrm>
            <a:off x="0" y="1181100"/>
            <a:ext cx="8988425" cy="723900"/>
          </a:xfrm>
        </p:spPr>
        <p:txBody>
          <a:bodyPr/>
          <a:lstStyle/>
          <a:p>
            <a:r>
              <a:rPr lang="es-ES" sz="2800">
                <a:solidFill>
                  <a:srgbClr val="404040"/>
                </a:solidFill>
                <a:latin typeface="Calibri" charset="0"/>
                <a:ea typeface="MS PGothic" charset="0"/>
                <a:cs typeface="Calibri" charset="0"/>
              </a:rPr>
              <a:t>¿Quién la puede llevar a cabo o implementar?</a:t>
            </a:r>
          </a:p>
        </p:txBody>
      </p:sp>
      <p:graphicFrame>
        <p:nvGraphicFramePr>
          <p:cNvPr id="5" name="Marcador de contenido 4"/>
          <p:cNvGraphicFramePr>
            <a:graphicFrameLocks noGrp="1"/>
          </p:cNvGraphicFramePr>
          <p:nvPr>
            <p:ph idx="1"/>
          </p:nvPr>
        </p:nvGraphicFramePr>
        <p:xfrm>
          <a:off x="0" y="2613275"/>
          <a:ext cx="2988700" cy="741680"/>
        </p:xfrm>
        <a:graphic>
          <a:graphicData uri="http://schemas.openxmlformats.org/drawingml/2006/table">
            <a:tbl>
              <a:tblPr firstRow="1" bandRow="1">
                <a:tableStyleId>{E269D01E-BC32-4049-B463-5C60D7B0CCD2}</a:tableStyleId>
              </a:tblPr>
              <a:tblGrid>
                <a:gridCol w="2988700">
                  <a:extLst>
                    <a:ext uri="{9D8B030D-6E8A-4147-A177-3AD203B41FA5}"/>
                  </a:extLst>
                </a:gridCol>
              </a:tblGrid>
              <a:tr h="370840">
                <a:tc>
                  <a:txBody>
                    <a:bodyPr/>
                    <a:lstStyle/>
                    <a:p>
                      <a:pPr algn="ctr"/>
                      <a:r>
                        <a:rPr lang="es-ES" dirty="0" smtClean="0">
                          <a:solidFill>
                            <a:srgbClr val="000000"/>
                          </a:solidFill>
                        </a:rPr>
                        <a:t>EVALUACIÓN DIAGNÓSTICA</a:t>
                      </a:r>
                      <a:endParaRPr lang="es-ES" dirty="0">
                        <a:solidFill>
                          <a:srgbClr val="000000"/>
                        </a:solidFill>
                      </a:endParaRPr>
                    </a:p>
                  </a:txBody>
                  <a:tcPr/>
                </a:tc>
                <a:extLst>
                  <a:ext uri="{0D108BD9-81ED-4DB2-BD59-A6C34878D82A}"/>
                </a:extLst>
              </a:tr>
              <a:tr h="370840">
                <a:tc>
                  <a:txBody>
                    <a:bodyPr/>
                    <a:lstStyle/>
                    <a:p>
                      <a:r>
                        <a:rPr lang="es-ES" dirty="0" smtClean="0">
                          <a:solidFill>
                            <a:srgbClr val="000000"/>
                          </a:solidFill>
                        </a:rPr>
                        <a:t>Los profesores</a:t>
                      </a:r>
                      <a:endParaRPr lang="es-ES" dirty="0">
                        <a:solidFill>
                          <a:srgbClr val="000000"/>
                        </a:solidFill>
                      </a:endParaRPr>
                    </a:p>
                  </a:txBody>
                  <a:tcPr/>
                </a:tc>
                <a:extLst>
                  <a:ext uri="{0D108BD9-81ED-4DB2-BD59-A6C34878D82A}"/>
                </a:extLst>
              </a:tr>
            </a:tbl>
          </a:graphicData>
        </a:graphic>
      </p:graphicFrame>
      <p:graphicFrame>
        <p:nvGraphicFramePr>
          <p:cNvPr id="6" name="Tabla 5"/>
          <p:cNvGraphicFramePr>
            <a:graphicFrameLocks noGrp="1"/>
          </p:cNvGraphicFramePr>
          <p:nvPr/>
        </p:nvGraphicFramePr>
        <p:xfrm>
          <a:off x="3076738" y="2613275"/>
          <a:ext cx="2988244" cy="741680"/>
        </p:xfrm>
        <a:graphic>
          <a:graphicData uri="http://schemas.openxmlformats.org/drawingml/2006/table">
            <a:tbl>
              <a:tblPr firstRow="1" bandRow="1">
                <a:tableStyleId>{306799F8-075E-4A3A-A7F6-7FBC6576F1A4}</a:tableStyleId>
              </a:tblPr>
              <a:tblGrid>
                <a:gridCol w="2988244">
                  <a:extLst>
                    <a:ext uri="{9D8B030D-6E8A-4147-A177-3AD203B41FA5}"/>
                  </a:extLst>
                </a:gridCol>
              </a:tblGrid>
              <a:tr h="370840">
                <a:tc>
                  <a:txBody>
                    <a:bodyPr/>
                    <a:lstStyle/>
                    <a:p>
                      <a:pPr algn="ctr"/>
                      <a:r>
                        <a:rPr lang="es-ES" dirty="0" smtClean="0">
                          <a:solidFill>
                            <a:srgbClr val="000000"/>
                          </a:solidFill>
                        </a:rPr>
                        <a:t>EVALUACIÓN FORMATIVA</a:t>
                      </a:r>
                      <a:endParaRPr lang="es-ES" dirty="0">
                        <a:solidFill>
                          <a:srgbClr val="000000"/>
                        </a:solidFill>
                      </a:endParaRPr>
                    </a:p>
                  </a:txBody>
                  <a:tcPr/>
                </a:tc>
                <a:extLst>
                  <a:ext uri="{0D108BD9-81ED-4DB2-BD59-A6C34878D82A}"/>
                </a:extLst>
              </a:tr>
              <a:tr h="370840">
                <a:tc>
                  <a:txBody>
                    <a:bodyPr/>
                    <a:lstStyle/>
                    <a:p>
                      <a:r>
                        <a:rPr lang="es-ES" dirty="0" smtClean="0">
                          <a:solidFill>
                            <a:srgbClr val="000000"/>
                          </a:solidFill>
                        </a:rPr>
                        <a:t>Los profesores</a:t>
                      </a:r>
                      <a:endParaRPr lang="es-ES" dirty="0">
                        <a:solidFill>
                          <a:srgbClr val="000000"/>
                        </a:solidFill>
                      </a:endParaRPr>
                    </a:p>
                  </a:txBody>
                  <a:tcPr/>
                </a:tc>
                <a:extLst>
                  <a:ext uri="{0D108BD9-81ED-4DB2-BD59-A6C34878D82A}"/>
                </a:extLst>
              </a:tr>
            </a:tbl>
          </a:graphicData>
        </a:graphic>
      </p:graphicFrame>
      <p:graphicFrame>
        <p:nvGraphicFramePr>
          <p:cNvPr id="7" name="Tabla 6"/>
          <p:cNvGraphicFramePr>
            <a:graphicFrameLocks noGrp="1"/>
          </p:cNvGraphicFramePr>
          <p:nvPr/>
        </p:nvGraphicFramePr>
        <p:xfrm>
          <a:off x="6153476" y="2613275"/>
          <a:ext cx="2990524" cy="1280160"/>
        </p:xfrm>
        <a:graphic>
          <a:graphicData uri="http://schemas.openxmlformats.org/drawingml/2006/table">
            <a:tbl>
              <a:tblPr firstRow="1" bandRow="1">
                <a:tableStyleId>{D113A9D2-9D6B-4929-AA2D-F23B5EE8CBE7}</a:tableStyleId>
              </a:tblPr>
              <a:tblGrid>
                <a:gridCol w="2990524">
                  <a:extLst>
                    <a:ext uri="{9D8B030D-6E8A-4147-A177-3AD203B41FA5}"/>
                  </a:extLst>
                </a:gridCol>
              </a:tblGrid>
              <a:tr h="370840">
                <a:tc>
                  <a:txBody>
                    <a:bodyPr/>
                    <a:lstStyle/>
                    <a:p>
                      <a:pPr algn="ctr"/>
                      <a:r>
                        <a:rPr lang="es-ES" dirty="0" smtClean="0">
                          <a:solidFill>
                            <a:srgbClr val="000000"/>
                          </a:solidFill>
                        </a:rPr>
                        <a:t>EVALUACIÓN </a:t>
                      </a:r>
                    </a:p>
                    <a:p>
                      <a:pPr algn="ctr"/>
                      <a:r>
                        <a:rPr lang="es-ES" dirty="0" smtClean="0">
                          <a:solidFill>
                            <a:srgbClr val="000000"/>
                          </a:solidFill>
                        </a:rPr>
                        <a:t>SUMATIVA</a:t>
                      </a:r>
                      <a:endParaRPr lang="es-ES" dirty="0">
                        <a:solidFill>
                          <a:srgbClr val="000000"/>
                        </a:solidFill>
                      </a:endParaRPr>
                    </a:p>
                  </a:txBody>
                  <a:tcPr/>
                </a:tc>
                <a:extLst>
                  <a:ext uri="{0D108BD9-81ED-4DB2-BD59-A6C34878D82A}"/>
                </a:extLst>
              </a:tr>
              <a:tr h="370840">
                <a:tc>
                  <a:txBody>
                    <a:bodyPr/>
                    <a:lstStyle/>
                    <a:p>
                      <a:r>
                        <a:rPr lang="es-ES" dirty="0" smtClean="0">
                          <a:solidFill>
                            <a:srgbClr val="000000"/>
                          </a:solidFill>
                        </a:rPr>
                        <a:t>Los profesores y las instituciones educativas</a:t>
                      </a:r>
                      <a:endParaRPr lang="es-ES" dirty="0">
                        <a:solidFill>
                          <a:srgbClr val="000000"/>
                        </a:solidFill>
                      </a:endParaRPr>
                    </a:p>
                  </a:txBody>
                  <a:tcPr/>
                </a:tc>
                <a:extLst>
                  <a:ext uri="{0D108BD9-81ED-4DB2-BD59-A6C34878D82A}"/>
                </a:extLst>
              </a:tr>
            </a:tbl>
          </a:graphicData>
        </a:graphic>
      </p:graphicFrame>
      <p:sp>
        <p:nvSpPr>
          <p:cNvPr id="91141" name="CuadroTexto 7"/>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5i</a:t>
            </a:r>
          </a:p>
        </p:txBody>
      </p:sp>
      <p:sp>
        <p:nvSpPr>
          <p:cNvPr id="8" name="Title 1"/>
          <p:cNvSpPr txBox="1">
            <a:spLocks/>
          </p:cNvSpPr>
          <p:nvPr/>
        </p:nvSpPr>
        <p:spPr bwMode="auto">
          <a:xfrm>
            <a:off x="482113" y="18809"/>
            <a:ext cx="8504305" cy="59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3200" b="0" i="0" kern="1200">
                <a:solidFill>
                  <a:schemeClr val="tx1">
                    <a:lumMod val="60000"/>
                    <a:lumOff val="40000"/>
                  </a:schemeClr>
                </a:solidFill>
                <a:latin typeface="Helvetica Light"/>
                <a:ea typeface="MS PGothic" pitchFamily="34" charset="-128"/>
                <a:cs typeface="Helvetica Light"/>
              </a:defRPr>
            </a:lvl1pPr>
            <a:lvl2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2pPr>
            <a:lvl3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3pPr>
            <a:lvl4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4pPr>
            <a:lvl5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5pPr>
            <a:lvl6pPr marL="457200" algn="ctr" defTabSz="457200" rtl="0" fontAlgn="base">
              <a:spcBef>
                <a:spcPct val="0"/>
              </a:spcBef>
              <a:spcAft>
                <a:spcPct val="0"/>
              </a:spcAft>
              <a:defRPr sz="3200">
                <a:solidFill>
                  <a:srgbClr val="9F9F9F"/>
                </a:solidFill>
                <a:latin typeface="Helvetica" charset="0"/>
                <a:ea typeface="ＭＳ Ｐゴシック" charset="0"/>
              </a:defRPr>
            </a:lvl6pPr>
            <a:lvl7pPr marL="914400" algn="ctr" defTabSz="457200" rtl="0" fontAlgn="base">
              <a:spcBef>
                <a:spcPct val="0"/>
              </a:spcBef>
              <a:spcAft>
                <a:spcPct val="0"/>
              </a:spcAft>
              <a:defRPr sz="3200">
                <a:solidFill>
                  <a:srgbClr val="9F9F9F"/>
                </a:solidFill>
                <a:latin typeface="Helvetica" charset="0"/>
                <a:ea typeface="ＭＳ Ｐゴシック" charset="0"/>
              </a:defRPr>
            </a:lvl7pPr>
            <a:lvl8pPr marL="1371600" algn="ctr" defTabSz="457200" rtl="0" fontAlgn="base">
              <a:spcBef>
                <a:spcPct val="0"/>
              </a:spcBef>
              <a:spcAft>
                <a:spcPct val="0"/>
              </a:spcAft>
              <a:defRPr sz="3200">
                <a:solidFill>
                  <a:srgbClr val="9F9F9F"/>
                </a:solidFill>
                <a:latin typeface="Helvetica" charset="0"/>
                <a:ea typeface="ＭＳ Ｐゴシック" charset="0"/>
              </a:defRPr>
            </a:lvl8pPr>
            <a:lvl9pPr marL="1828800" algn="ctr" defTabSz="457200" rtl="0" fontAlgn="base">
              <a:spcBef>
                <a:spcPct val="0"/>
              </a:spcBef>
              <a:spcAft>
                <a:spcPct val="0"/>
              </a:spcAft>
              <a:defRPr sz="3200">
                <a:solidFill>
                  <a:srgbClr val="9F9F9F"/>
                </a:solidFill>
                <a:latin typeface="Helvetica" charset="0"/>
                <a:ea typeface="ＭＳ Ｐゴシック" charset="0"/>
              </a:defRPr>
            </a:lvl9pPr>
          </a:lstStyle>
          <a:p>
            <a:r>
              <a:rPr lang="es-ES_tradnl" sz="1300" dirty="0" smtClean="0">
                <a:solidFill>
                  <a:srgbClr val="1A4A83"/>
                </a:solidFill>
                <a:latin typeface="Calibri" charset="0"/>
                <a:ea typeface="MS PGothic" charset="0"/>
                <a:cs typeface="Helvetica Light" charset="0"/>
              </a:rPr>
              <a:t>Evaluación. Tipos y herramientas de aprendizaje</a:t>
            </a:r>
            <a:endParaRPr lang="es-ES_tradnl" sz="1300" dirty="0">
              <a:solidFill>
                <a:srgbClr val="1A4A83"/>
              </a:solidFill>
              <a:latin typeface="Calibri" charset="0"/>
              <a:ea typeface="MS PGothic" charset="0"/>
              <a:cs typeface="Helvetica Light" charset="0"/>
            </a:endParaRPr>
          </a:p>
        </p:txBody>
      </p:sp>
    </p:spTree>
  </p:cSld>
  <p:clrMapOvr>
    <a:masterClrMapping/>
  </p:clrMapOvr>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ítulo 1"/>
          <p:cNvSpPr>
            <a:spLocks noGrp="1"/>
          </p:cNvSpPr>
          <p:nvPr>
            <p:ph type="title"/>
          </p:nvPr>
        </p:nvSpPr>
        <p:spPr>
          <a:xfrm>
            <a:off x="0" y="1425575"/>
            <a:ext cx="8988425" cy="723900"/>
          </a:xfrm>
        </p:spPr>
        <p:txBody>
          <a:bodyPr/>
          <a:lstStyle/>
          <a:p>
            <a:r>
              <a:rPr lang="es-ES" sz="2800">
                <a:solidFill>
                  <a:srgbClr val="404040"/>
                </a:solidFill>
                <a:latin typeface="Calibri" charset="0"/>
                <a:ea typeface="MS PGothic" charset="0"/>
                <a:cs typeface="Calibri" charset="0"/>
              </a:rPr>
              <a:t>¿En qué momentos se utiliza?</a:t>
            </a:r>
          </a:p>
        </p:txBody>
      </p:sp>
      <p:graphicFrame>
        <p:nvGraphicFramePr>
          <p:cNvPr id="5" name="Marcador de contenido 4"/>
          <p:cNvGraphicFramePr>
            <a:graphicFrameLocks noGrp="1"/>
          </p:cNvGraphicFramePr>
          <p:nvPr>
            <p:ph idx="1"/>
          </p:nvPr>
        </p:nvGraphicFramePr>
        <p:xfrm>
          <a:off x="0" y="2882515"/>
          <a:ext cx="2988700" cy="1010920"/>
        </p:xfrm>
        <a:graphic>
          <a:graphicData uri="http://schemas.openxmlformats.org/drawingml/2006/table">
            <a:tbl>
              <a:tblPr firstRow="1" bandRow="1">
                <a:tableStyleId>{E269D01E-BC32-4049-B463-5C60D7B0CCD2}</a:tableStyleId>
              </a:tblPr>
              <a:tblGrid>
                <a:gridCol w="2988700">
                  <a:extLst>
                    <a:ext uri="{9D8B030D-6E8A-4147-A177-3AD203B41FA5}"/>
                  </a:extLst>
                </a:gridCol>
              </a:tblGrid>
              <a:tr h="370840">
                <a:tc>
                  <a:txBody>
                    <a:bodyPr/>
                    <a:lstStyle/>
                    <a:p>
                      <a:pPr algn="ctr"/>
                      <a:r>
                        <a:rPr lang="es-ES" dirty="0" smtClean="0">
                          <a:solidFill>
                            <a:srgbClr val="000000"/>
                          </a:solidFill>
                        </a:rPr>
                        <a:t>EVALUACIÓN DIAGNÓSTICA</a:t>
                      </a:r>
                      <a:endParaRPr lang="es-ES" dirty="0">
                        <a:solidFill>
                          <a:srgbClr val="000000"/>
                        </a:solidFill>
                      </a:endParaRPr>
                    </a:p>
                  </a:txBody>
                  <a:tcPr/>
                </a:tc>
                <a:extLst>
                  <a:ext uri="{0D108BD9-81ED-4DB2-BD59-A6C34878D82A}"/>
                </a:extLst>
              </a:tr>
              <a:tr h="370840">
                <a:tc>
                  <a:txBody>
                    <a:bodyPr/>
                    <a:lstStyle/>
                    <a:p>
                      <a:r>
                        <a:rPr lang="es-ES" dirty="0" smtClean="0">
                          <a:solidFill>
                            <a:srgbClr val="000000"/>
                          </a:solidFill>
                        </a:rPr>
                        <a:t>Antes de iniciar un proceso de</a:t>
                      </a:r>
                      <a:r>
                        <a:rPr lang="es-ES" baseline="0" dirty="0" smtClean="0">
                          <a:solidFill>
                            <a:srgbClr val="000000"/>
                          </a:solidFill>
                        </a:rPr>
                        <a:t> enseñanza</a:t>
                      </a:r>
                      <a:endParaRPr lang="es-ES" dirty="0">
                        <a:solidFill>
                          <a:srgbClr val="000000"/>
                        </a:solidFill>
                      </a:endParaRPr>
                    </a:p>
                  </a:txBody>
                  <a:tcPr/>
                </a:tc>
                <a:extLst>
                  <a:ext uri="{0D108BD9-81ED-4DB2-BD59-A6C34878D82A}"/>
                </a:extLst>
              </a:tr>
            </a:tbl>
          </a:graphicData>
        </a:graphic>
      </p:graphicFrame>
      <p:graphicFrame>
        <p:nvGraphicFramePr>
          <p:cNvPr id="6" name="Tabla 5"/>
          <p:cNvGraphicFramePr>
            <a:graphicFrameLocks noGrp="1"/>
          </p:cNvGraphicFramePr>
          <p:nvPr/>
        </p:nvGraphicFramePr>
        <p:xfrm>
          <a:off x="3076738" y="2882515"/>
          <a:ext cx="2988244" cy="1010920"/>
        </p:xfrm>
        <a:graphic>
          <a:graphicData uri="http://schemas.openxmlformats.org/drawingml/2006/table">
            <a:tbl>
              <a:tblPr firstRow="1" bandRow="1">
                <a:tableStyleId>{306799F8-075E-4A3A-A7F6-7FBC6576F1A4}</a:tableStyleId>
              </a:tblPr>
              <a:tblGrid>
                <a:gridCol w="2988244">
                  <a:extLst>
                    <a:ext uri="{9D8B030D-6E8A-4147-A177-3AD203B41FA5}"/>
                  </a:extLst>
                </a:gridCol>
              </a:tblGrid>
              <a:tr h="370840">
                <a:tc>
                  <a:txBody>
                    <a:bodyPr/>
                    <a:lstStyle/>
                    <a:p>
                      <a:pPr algn="ctr"/>
                      <a:r>
                        <a:rPr lang="es-ES" dirty="0" smtClean="0">
                          <a:solidFill>
                            <a:srgbClr val="000000"/>
                          </a:solidFill>
                        </a:rPr>
                        <a:t>EVALUACIÓN FORMATIVA</a:t>
                      </a:r>
                      <a:endParaRPr lang="es-ES" dirty="0">
                        <a:solidFill>
                          <a:srgbClr val="000000"/>
                        </a:solidFill>
                      </a:endParaRPr>
                    </a:p>
                  </a:txBody>
                  <a:tcPr/>
                </a:tc>
                <a:extLst>
                  <a:ext uri="{0D108BD9-81ED-4DB2-BD59-A6C34878D82A}"/>
                </a:extLst>
              </a:tr>
              <a:tr h="370840">
                <a:tc>
                  <a:txBody>
                    <a:bodyPr/>
                    <a:lstStyle/>
                    <a:p>
                      <a:r>
                        <a:rPr lang="es-ES" dirty="0" smtClean="0">
                          <a:solidFill>
                            <a:srgbClr val="000000"/>
                          </a:solidFill>
                        </a:rPr>
                        <a:t>Durante el proceso de enseñanza</a:t>
                      </a:r>
                      <a:endParaRPr lang="es-ES" dirty="0">
                        <a:solidFill>
                          <a:srgbClr val="000000"/>
                        </a:solidFill>
                      </a:endParaRPr>
                    </a:p>
                  </a:txBody>
                  <a:tcPr/>
                </a:tc>
                <a:extLst>
                  <a:ext uri="{0D108BD9-81ED-4DB2-BD59-A6C34878D82A}"/>
                </a:extLst>
              </a:tr>
            </a:tbl>
          </a:graphicData>
        </a:graphic>
      </p:graphicFrame>
      <p:graphicFrame>
        <p:nvGraphicFramePr>
          <p:cNvPr id="7" name="Tabla 6"/>
          <p:cNvGraphicFramePr>
            <a:graphicFrameLocks noGrp="1"/>
          </p:cNvGraphicFramePr>
          <p:nvPr/>
        </p:nvGraphicFramePr>
        <p:xfrm>
          <a:off x="6153476" y="2882515"/>
          <a:ext cx="2990524" cy="1280160"/>
        </p:xfrm>
        <a:graphic>
          <a:graphicData uri="http://schemas.openxmlformats.org/drawingml/2006/table">
            <a:tbl>
              <a:tblPr firstRow="1" bandRow="1">
                <a:tableStyleId>{D113A9D2-9D6B-4929-AA2D-F23B5EE8CBE7}</a:tableStyleId>
              </a:tblPr>
              <a:tblGrid>
                <a:gridCol w="2990524">
                  <a:extLst>
                    <a:ext uri="{9D8B030D-6E8A-4147-A177-3AD203B41FA5}"/>
                  </a:extLst>
                </a:gridCol>
              </a:tblGrid>
              <a:tr h="370840">
                <a:tc>
                  <a:txBody>
                    <a:bodyPr/>
                    <a:lstStyle/>
                    <a:p>
                      <a:pPr algn="ctr"/>
                      <a:r>
                        <a:rPr lang="es-ES" dirty="0" smtClean="0">
                          <a:solidFill>
                            <a:srgbClr val="000000"/>
                          </a:solidFill>
                        </a:rPr>
                        <a:t>EVALUACIÓN </a:t>
                      </a:r>
                    </a:p>
                    <a:p>
                      <a:pPr algn="ctr"/>
                      <a:r>
                        <a:rPr lang="es-ES" dirty="0" smtClean="0">
                          <a:solidFill>
                            <a:srgbClr val="000000"/>
                          </a:solidFill>
                        </a:rPr>
                        <a:t>SUMATIVA</a:t>
                      </a:r>
                      <a:endParaRPr lang="es-ES" dirty="0">
                        <a:solidFill>
                          <a:srgbClr val="000000"/>
                        </a:solidFill>
                      </a:endParaRPr>
                    </a:p>
                  </a:txBody>
                  <a:tcPr/>
                </a:tc>
                <a:extLst>
                  <a:ext uri="{0D108BD9-81ED-4DB2-BD59-A6C34878D82A}"/>
                </a:extLst>
              </a:tr>
              <a:tr h="370840">
                <a:tc>
                  <a:txBody>
                    <a:bodyPr/>
                    <a:lstStyle/>
                    <a:p>
                      <a:r>
                        <a:rPr lang="es-ES" dirty="0" smtClean="0">
                          <a:solidFill>
                            <a:srgbClr val="000000"/>
                          </a:solidFill>
                        </a:rPr>
                        <a:t>Al finalizar el</a:t>
                      </a:r>
                      <a:r>
                        <a:rPr lang="es-ES" baseline="0" dirty="0" smtClean="0">
                          <a:solidFill>
                            <a:srgbClr val="000000"/>
                          </a:solidFill>
                        </a:rPr>
                        <a:t> proceso de enseñanza</a:t>
                      </a:r>
                      <a:endParaRPr lang="es-ES" dirty="0">
                        <a:solidFill>
                          <a:srgbClr val="000000"/>
                        </a:solidFill>
                      </a:endParaRPr>
                    </a:p>
                  </a:txBody>
                  <a:tcPr/>
                </a:tc>
                <a:extLst>
                  <a:ext uri="{0D108BD9-81ED-4DB2-BD59-A6C34878D82A}"/>
                </a:extLst>
              </a:tr>
            </a:tbl>
          </a:graphicData>
        </a:graphic>
      </p:graphicFrame>
      <p:sp>
        <p:nvSpPr>
          <p:cNvPr id="92165" name="CuadroTexto 7"/>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5i</a:t>
            </a:r>
          </a:p>
        </p:txBody>
      </p:sp>
      <p:sp>
        <p:nvSpPr>
          <p:cNvPr id="8" name="Title 1"/>
          <p:cNvSpPr txBox="1">
            <a:spLocks/>
          </p:cNvSpPr>
          <p:nvPr/>
        </p:nvSpPr>
        <p:spPr bwMode="auto">
          <a:xfrm>
            <a:off x="482113" y="18809"/>
            <a:ext cx="8504305" cy="59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3200" b="0" i="0" kern="1200">
                <a:solidFill>
                  <a:schemeClr val="tx1">
                    <a:lumMod val="60000"/>
                    <a:lumOff val="40000"/>
                  </a:schemeClr>
                </a:solidFill>
                <a:latin typeface="Helvetica Light"/>
                <a:ea typeface="MS PGothic" pitchFamily="34" charset="-128"/>
                <a:cs typeface="Helvetica Light"/>
              </a:defRPr>
            </a:lvl1pPr>
            <a:lvl2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2pPr>
            <a:lvl3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3pPr>
            <a:lvl4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4pPr>
            <a:lvl5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5pPr>
            <a:lvl6pPr marL="457200" algn="ctr" defTabSz="457200" rtl="0" fontAlgn="base">
              <a:spcBef>
                <a:spcPct val="0"/>
              </a:spcBef>
              <a:spcAft>
                <a:spcPct val="0"/>
              </a:spcAft>
              <a:defRPr sz="3200">
                <a:solidFill>
                  <a:srgbClr val="9F9F9F"/>
                </a:solidFill>
                <a:latin typeface="Helvetica" charset="0"/>
                <a:ea typeface="ＭＳ Ｐゴシック" charset="0"/>
              </a:defRPr>
            </a:lvl6pPr>
            <a:lvl7pPr marL="914400" algn="ctr" defTabSz="457200" rtl="0" fontAlgn="base">
              <a:spcBef>
                <a:spcPct val="0"/>
              </a:spcBef>
              <a:spcAft>
                <a:spcPct val="0"/>
              </a:spcAft>
              <a:defRPr sz="3200">
                <a:solidFill>
                  <a:srgbClr val="9F9F9F"/>
                </a:solidFill>
                <a:latin typeface="Helvetica" charset="0"/>
                <a:ea typeface="ＭＳ Ｐゴシック" charset="0"/>
              </a:defRPr>
            </a:lvl7pPr>
            <a:lvl8pPr marL="1371600" algn="ctr" defTabSz="457200" rtl="0" fontAlgn="base">
              <a:spcBef>
                <a:spcPct val="0"/>
              </a:spcBef>
              <a:spcAft>
                <a:spcPct val="0"/>
              </a:spcAft>
              <a:defRPr sz="3200">
                <a:solidFill>
                  <a:srgbClr val="9F9F9F"/>
                </a:solidFill>
                <a:latin typeface="Helvetica" charset="0"/>
                <a:ea typeface="ＭＳ Ｐゴシック" charset="0"/>
              </a:defRPr>
            </a:lvl8pPr>
            <a:lvl9pPr marL="1828800" algn="ctr" defTabSz="457200" rtl="0" fontAlgn="base">
              <a:spcBef>
                <a:spcPct val="0"/>
              </a:spcBef>
              <a:spcAft>
                <a:spcPct val="0"/>
              </a:spcAft>
              <a:defRPr sz="3200">
                <a:solidFill>
                  <a:srgbClr val="9F9F9F"/>
                </a:solidFill>
                <a:latin typeface="Helvetica" charset="0"/>
                <a:ea typeface="ＭＳ Ｐゴシック" charset="0"/>
              </a:defRPr>
            </a:lvl9pPr>
          </a:lstStyle>
          <a:p>
            <a:r>
              <a:rPr lang="es-ES_tradnl" sz="1300" dirty="0" smtClean="0">
                <a:solidFill>
                  <a:srgbClr val="1A4A83"/>
                </a:solidFill>
                <a:latin typeface="Calibri" charset="0"/>
                <a:ea typeface="MS PGothic" charset="0"/>
                <a:cs typeface="Helvetica Light" charset="0"/>
              </a:rPr>
              <a:t>Evaluación. Tipos y herramientas de aprendizaje</a:t>
            </a:r>
            <a:endParaRPr lang="es-ES_tradnl" sz="1300" dirty="0">
              <a:solidFill>
                <a:srgbClr val="1A4A83"/>
              </a:solidFill>
              <a:latin typeface="Calibri" charset="0"/>
              <a:ea typeface="MS PGothic" charset="0"/>
              <a:cs typeface="Helvetica Light" charset="0"/>
            </a:endParaRPr>
          </a:p>
        </p:txBody>
      </p:sp>
    </p:spTree>
  </p:cSld>
  <p:clrMapOvr>
    <a:masterClrMapping/>
  </p:clrMapOvr>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ítulo 1"/>
          <p:cNvSpPr>
            <a:spLocks noGrp="1"/>
          </p:cNvSpPr>
          <p:nvPr>
            <p:ph type="title"/>
          </p:nvPr>
        </p:nvSpPr>
        <p:spPr>
          <a:xfrm>
            <a:off x="0" y="1035050"/>
            <a:ext cx="8988425" cy="723900"/>
          </a:xfrm>
        </p:spPr>
        <p:txBody>
          <a:bodyPr/>
          <a:lstStyle/>
          <a:p>
            <a:r>
              <a:rPr lang="es-ES" sz="2800">
                <a:solidFill>
                  <a:srgbClr val="404040"/>
                </a:solidFill>
                <a:latin typeface="Calibri" charset="0"/>
                <a:ea typeface="MS PGothic" charset="0"/>
                <a:cs typeface="Calibri" charset="0"/>
              </a:rPr>
              <a:t>¿Para qué fines se utiliza?</a:t>
            </a:r>
          </a:p>
        </p:txBody>
      </p:sp>
      <p:graphicFrame>
        <p:nvGraphicFramePr>
          <p:cNvPr id="5" name="Marcador de contenido 4"/>
          <p:cNvGraphicFramePr>
            <a:graphicFrameLocks noGrp="1"/>
          </p:cNvGraphicFramePr>
          <p:nvPr>
            <p:ph idx="1"/>
          </p:nvPr>
        </p:nvGraphicFramePr>
        <p:xfrm>
          <a:off x="0" y="2088198"/>
          <a:ext cx="2988700" cy="4607560"/>
        </p:xfrm>
        <a:graphic>
          <a:graphicData uri="http://schemas.openxmlformats.org/drawingml/2006/table">
            <a:tbl>
              <a:tblPr firstRow="1" bandRow="1">
                <a:tableStyleId>{E269D01E-BC32-4049-B463-5C60D7B0CCD2}</a:tableStyleId>
              </a:tblPr>
              <a:tblGrid>
                <a:gridCol w="2988700">
                  <a:extLst>
                    <a:ext uri="{9D8B030D-6E8A-4147-A177-3AD203B41FA5}"/>
                  </a:extLst>
                </a:gridCol>
              </a:tblGrid>
              <a:tr h="370840">
                <a:tc>
                  <a:txBody>
                    <a:bodyPr/>
                    <a:lstStyle/>
                    <a:p>
                      <a:pPr algn="ctr"/>
                      <a:r>
                        <a:rPr lang="es-ES" sz="1800" dirty="0" smtClean="0">
                          <a:solidFill>
                            <a:srgbClr val="000000"/>
                          </a:solidFill>
                        </a:rPr>
                        <a:t>EVALUACIÓN DIAGNÓSTICA</a:t>
                      </a:r>
                      <a:endParaRPr lang="es-ES" sz="1800" dirty="0">
                        <a:solidFill>
                          <a:srgbClr val="000000"/>
                        </a:solidFill>
                      </a:endParaRPr>
                    </a:p>
                  </a:txBody>
                  <a:tcPr/>
                </a:tc>
                <a:extLst>
                  <a:ext uri="{0D108BD9-81ED-4DB2-BD59-A6C34878D82A}"/>
                </a:extLst>
              </a:tr>
              <a:tr h="4236720">
                <a:tc>
                  <a:txBody>
                    <a:bodyPr/>
                    <a:lstStyle/>
                    <a:p>
                      <a:r>
                        <a:rPr lang="es-ES_tradnl" sz="1600" dirty="0" smtClean="0">
                          <a:solidFill>
                            <a:srgbClr val="000000"/>
                          </a:solidFill>
                        </a:rPr>
                        <a:t>Cuando se quiere reconocer si los alumnos antes de</a:t>
                      </a:r>
                      <a:r>
                        <a:rPr lang="es-ES_tradnl" sz="1600" baseline="0" dirty="0" smtClean="0">
                          <a:solidFill>
                            <a:srgbClr val="000000"/>
                          </a:solidFill>
                        </a:rPr>
                        <a:t> </a:t>
                      </a:r>
                      <a:r>
                        <a:rPr lang="es-ES_tradnl" sz="1600" dirty="0" smtClean="0">
                          <a:solidFill>
                            <a:srgbClr val="000000"/>
                          </a:solidFill>
                        </a:rPr>
                        <a:t>iniciar un ciclo o un proceso educativo largo poseen o no una serie de conocimientos prerrequisitos</a:t>
                      </a:r>
                      <a:r>
                        <a:rPr lang="es-ES_tradnl" sz="1600" baseline="0" dirty="0" smtClean="0">
                          <a:solidFill>
                            <a:srgbClr val="000000"/>
                          </a:solidFill>
                        </a:rPr>
                        <a:t> </a:t>
                      </a:r>
                      <a:r>
                        <a:rPr lang="es-ES_tradnl" sz="1600" dirty="0" smtClean="0">
                          <a:solidFill>
                            <a:srgbClr val="000000"/>
                          </a:solidFill>
                        </a:rPr>
                        <a:t>para poder asimilar y</a:t>
                      </a:r>
                      <a:r>
                        <a:rPr lang="es-ES_tradnl" sz="1600" baseline="0" dirty="0" smtClean="0">
                          <a:solidFill>
                            <a:srgbClr val="000000"/>
                          </a:solidFill>
                        </a:rPr>
                        <a:t> </a:t>
                      </a:r>
                      <a:r>
                        <a:rPr lang="es-ES_tradnl" sz="1600" dirty="0" smtClean="0">
                          <a:solidFill>
                            <a:srgbClr val="000000"/>
                          </a:solidFill>
                        </a:rPr>
                        <a:t>comprender en forma significativa los que se les presentarán en el</a:t>
                      </a:r>
                      <a:r>
                        <a:rPr lang="es-ES_tradnl" sz="1600" baseline="0" dirty="0" smtClean="0">
                          <a:solidFill>
                            <a:srgbClr val="000000"/>
                          </a:solidFill>
                        </a:rPr>
                        <a:t> </a:t>
                      </a:r>
                      <a:r>
                        <a:rPr lang="es-ES_tradnl" sz="1600" dirty="0" smtClean="0">
                          <a:solidFill>
                            <a:srgbClr val="000000"/>
                          </a:solidFill>
                        </a:rPr>
                        <a:t>mismo. Otras cuestiones complementarias que también se evalúan, por su importancia para el</a:t>
                      </a:r>
                      <a:r>
                        <a:rPr lang="es-ES_tradnl" sz="1600" baseline="0" dirty="0" smtClean="0">
                          <a:solidFill>
                            <a:srgbClr val="000000"/>
                          </a:solidFill>
                        </a:rPr>
                        <a:t> </a:t>
                      </a:r>
                      <a:r>
                        <a:rPr lang="es-ES_tradnl" sz="1600" dirty="0" smtClean="0">
                          <a:solidFill>
                            <a:srgbClr val="000000"/>
                          </a:solidFill>
                        </a:rPr>
                        <a:t>aprendizaje, son el nivel de desarrollo</a:t>
                      </a:r>
                      <a:r>
                        <a:rPr lang="es-ES_tradnl" sz="1600" baseline="0" dirty="0" smtClean="0">
                          <a:solidFill>
                            <a:srgbClr val="000000"/>
                          </a:solidFill>
                        </a:rPr>
                        <a:t> </a:t>
                      </a:r>
                      <a:r>
                        <a:rPr lang="es-ES_tradnl" sz="1600" dirty="0" smtClean="0">
                          <a:solidFill>
                            <a:srgbClr val="000000"/>
                          </a:solidFill>
                        </a:rPr>
                        <a:t>cognitivo y la disposición para aprender (</a:t>
                      </a:r>
                      <a:r>
                        <a:rPr lang="es-ES_tradnl" sz="1600" dirty="0" err="1" smtClean="0">
                          <a:solidFill>
                            <a:srgbClr val="000000"/>
                          </a:solidFill>
                        </a:rPr>
                        <a:t>afectivomotivacional</a:t>
                      </a:r>
                      <a:r>
                        <a:rPr lang="es-ES_tradnl" sz="1600" dirty="0" smtClean="0">
                          <a:solidFill>
                            <a:srgbClr val="000000"/>
                          </a:solidFill>
                        </a:rPr>
                        <a:t>)</a:t>
                      </a:r>
                    </a:p>
                    <a:p>
                      <a:r>
                        <a:rPr lang="es-ES_tradnl" sz="1600" dirty="0" smtClean="0">
                          <a:solidFill>
                            <a:srgbClr val="000000"/>
                          </a:solidFill>
                        </a:rPr>
                        <a:t>los materiales o temas de aprendizaje</a:t>
                      </a:r>
                      <a:endParaRPr lang="es-ES" sz="1600" dirty="0">
                        <a:solidFill>
                          <a:srgbClr val="000000"/>
                        </a:solidFill>
                      </a:endParaRPr>
                    </a:p>
                  </a:txBody>
                  <a:tcPr/>
                </a:tc>
                <a:extLst>
                  <a:ext uri="{0D108BD9-81ED-4DB2-BD59-A6C34878D82A}"/>
                </a:extLst>
              </a:tr>
            </a:tbl>
          </a:graphicData>
        </a:graphic>
      </p:graphicFrame>
      <p:graphicFrame>
        <p:nvGraphicFramePr>
          <p:cNvPr id="6" name="Tabla 5"/>
          <p:cNvGraphicFramePr>
            <a:graphicFrameLocks noGrp="1"/>
          </p:cNvGraphicFramePr>
          <p:nvPr/>
        </p:nvGraphicFramePr>
        <p:xfrm>
          <a:off x="3076738" y="2088198"/>
          <a:ext cx="2988244" cy="1925320"/>
        </p:xfrm>
        <a:graphic>
          <a:graphicData uri="http://schemas.openxmlformats.org/drawingml/2006/table">
            <a:tbl>
              <a:tblPr firstRow="1" bandRow="1">
                <a:tableStyleId>{306799F8-075E-4A3A-A7F6-7FBC6576F1A4}</a:tableStyleId>
              </a:tblPr>
              <a:tblGrid>
                <a:gridCol w="2988244">
                  <a:extLst>
                    <a:ext uri="{9D8B030D-6E8A-4147-A177-3AD203B41FA5}"/>
                  </a:extLst>
                </a:gridCol>
              </a:tblGrid>
              <a:tr h="370840">
                <a:tc>
                  <a:txBody>
                    <a:bodyPr/>
                    <a:lstStyle/>
                    <a:p>
                      <a:pPr algn="ctr"/>
                      <a:r>
                        <a:rPr lang="es-ES" dirty="0" smtClean="0">
                          <a:solidFill>
                            <a:srgbClr val="000000"/>
                          </a:solidFill>
                        </a:rPr>
                        <a:t>EVALUACIÓN FORMATIVA</a:t>
                      </a:r>
                      <a:endParaRPr lang="es-ES" dirty="0">
                        <a:solidFill>
                          <a:srgbClr val="000000"/>
                        </a:solidFill>
                      </a:endParaRPr>
                    </a:p>
                  </a:txBody>
                  <a:tcPr/>
                </a:tc>
                <a:extLst>
                  <a:ext uri="{0D108BD9-81ED-4DB2-BD59-A6C34878D82A}"/>
                </a:extLst>
              </a:tr>
              <a:tr h="370840">
                <a:tc>
                  <a:txBody>
                    <a:bodyPr/>
                    <a:lstStyle/>
                    <a:p>
                      <a:r>
                        <a:rPr lang="es-ES_tradnl" sz="1600" dirty="0" smtClean="0">
                          <a:solidFill>
                            <a:srgbClr val="000000"/>
                          </a:solidFill>
                        </a:rPr>
                        <a:t>Para supervisar el proceso del</a:t>
                      </a:r>
                    </a:p>
                    <a:p>
                      <a:r>
                        <a:rPr lang="es-ES_tradnl" sz="1600" dirty="0" smtClean="0">
                          <a:solidFill>
                            <a:srgbClr val="000000"/>
                          </a:solidFill>
                        </a:rPr>
                        <a:t>aprendizaje, considerando que éste es una actividad continua de reestructuraciones producto de</a:t>
                      </a:r>
                      <a:r>
                        <a:rPr lang="es-ES_tradnl" sz="1600" baseline="0" dirty="0" smtClean="0">
                          <a:solidFill>
                            <a:srgbClr val="000000"/>
                          </a:solidFill>
                        </a:rPr>
                        <a:t> </a:t>
                      </a:r>
                      <a:r>
                        <a:rPr lang="es-ES_tradnl" sz="1600" dirty="0" smtClean="0">
                          <a:solidFill>
                            <a:srgbClr val="000000"/>
                          </a:solidFill>
                        </a:rPr>
                        <a:t>las acciones del alumno y de la propuesta pedagógica</a:t>
                      </a:r>
                      <a:endParaRPr lang="es-ES" sz="1600" dirty="0">
                        <a:solidFill>
                          <a:srgbClr val="000000"/>
                        </a:solidFill>
                      </a:endParaRPr>
                    </a:p>
                  </a:txBody>
                  <a:tcPr/>
                </a:tc>
                <a:extLst>
                  <a:ext uri="{0D108BD9-81ED-4DB2-BD59-A6C34878D82A}"/>
                </a:extLst>
              </a:tr>
            </a:tbl>
          </a:graphicData>
        </a:graphic>
      </p:graphicFrame>
      <p:graphicFrame>
        <p:nvGraphicFramePr>
          <p:cNvPr id="7" name="Tabla 6"/>
          <p:cNvGraphicFramePr>
            <a:graphicFrameLocks noGrp="1"/>
          </p:cNvGraphicFramePr>
          <p:nvPr/>
        </p:nvGraphicFramePr>
        <p:xfrm>
          <a:off x="6153476" y="2088198"/>
          <a:ext cx="2990524" cy="4145280"/>
        </p:xfrm>
        <a:graphic>
          <a:graphicData uri="http://schemas.openxmlformats.org/drawingml/2006/table">
            <a:tbl>
              <a:tblPr firstRow="1" bandRow="1">
                <a:tableStyleId>{D113A9D2-9D6B-4929-AA2D-F23B5EE8CBE7}</a:tableStyleId>
              </a:tblPr>
              <a:tblGrid>
                <a:gridCol w="2990524">
                  <a:extLst>
                    <a:ext uri="{9D8B030D-6E8A-4147-A177-3AD203B41FA5}"/>
                  </a:extLst>
                </a:gridCol>
              </a:tblGrid>
              <a:tr h="640080">
                <a:tc>
                  <a:txBody>
                    <a:bodyPr/>
                    <a:lstStyle/>
                    <a:p>
                      <a:pPr algn="ctr"/>
                      <a:r>
                        <a:rPr lang="es-ES" sz="1800" dirty="0" smtClean="0">
                          <a:solidFill>
                            <a:srgbClr val="000000"/>
                          </a:solidFill>
                        </a:rPr>
                        <a:t>EVALUACIÓN </a:t>
                      </a:r>
                    </a:p>
                    <a:p>
                      <a:pPr algn="ctr"/>
                      <a:r>
                        <a:rPr lang="es-ES" sz="1800" dirty="0" smtClean="0">
                          <a:solidFill>
                            <a:srgbClr val="000000"/>
                          </a:solidFill>
                        </a:rPr>
                        <a:t>SUMATIVA</a:t>
                      </a:r>
                      <a:endParaRPr lang="es-ES" sz="1800" dirty="0">
                        <a:solidFill>
                          <a:srgbClr val="000000"/>
                        </a:solidFill>
                      </a:endParaRPr>
                    </a:p>
                  </a:txBody>
                  <a:tcPr/>
                </a:tc>
                <a:extLst>
                  <a:ext uri="{0D108BD9-81ED-4DB2-BD59-A6C34878D82A}"/>
                </a:extLst>
              </a:tr>
              <a:tr h="3505200">
                <a:tc>
                  <a:txBody>
                    <a:bodyPr/>
                    <a:lstStyle/>
                    <a:p>
                      <a:r>
                        <a:rPr lang="es-ES_tradnl" sz="1600" dirty="0" smtClean="0">
                          <a:solidFill>
                            <a:srgbClr val="000000"/>
                          </a:solidFill>
                        </a:rPr>
                        <a:t>Para verificar el grado en</a:t>
                      </a:r>
                    </a:p>
                    <a:p>
                      <a:r>
                        <a:rPr lang="es-ES_tradnl" sz="1600" dirty="0" smtClean="0">
                          <a:solidFill>
                            <a:srgbClr val="000000"/>
                          </a:solidFill>
                        </a:rPr>
                        <a:t>que las intenciones educativas han sido alcanzadas. </a:t>
                      </a:r>
                      <a:r>
                        <a:rPr lang="tr-TR" sz="1600" dirty="0" smtClean="0">
                          <a:solidFill>
                            <a:srgbClr val="000000"/>
                          </a:solidFill>
                        </a:rPr>
                        <a:t>Y</a:t>
                      </a:r>
                      <a:r>
                        <a:rPr lang="es-ES_tradnl" sz="1600" baseline="0" dirty="0" smtClean="0">
                          <a:solidFill>
                            <a:srgbClr val="000000"/>
                          </a:solidFill>
                        </a:rPr>
                        <a:t> para</a:t>
                      </a:r>
                      <a:r>
                        <a:rPr lang="es-ES_tradnl" sz="1600" dirty="0" smtClean="0">
                          <a:solidFill>
                            <a:srgbClr val="000000"/>
                          </a:solidFill>
                        </a:rPr>
                        <a:t> conocer si los aprendizajes estipulados en las intenciones fueron cumplidos según</a:t>
                      </a:r>
                      <a:r>
                        <a:rPr lang="es-ES_tradnl" sz="1600" baseline="0" dirty="0" smtClean="0">
                          <a:solidFill>
                            <a:srgbClr val="000000"/>
                          </a:solidFill>
                        </a:rPr>
                        <a:t> </a:t>
                      </a:r>
                      <a:r>
                        <a:rPr lang="es-ES_tradnl" sz="1600" dirty="0" smtClean="0">
                          <a:solidFill>
                            <a:srgbClr val="000000"/>
                          </a:solidFill>
                        </a:rPr>
                        <a:t>los criterios y las condiciones expresadas en ellas. Esta evaluación provee</a:t>
                      </a:r>
                    </a:p>
                    <a:p>
                      <a:r>
                        <a:rPr lang="es-ES_tradnl" sz="1600" dirty="0" smtClean="0">
                          <a:solidFill>
                            <a:srgbClr val="000000"/>
                          </a:solidFill>
                        </a:rPr>
                        <a:t>información que permite derivar conclusiones importantes sobre el grado de éxito y eficacia de la</a:t>
                      </a:r>
                    </a:p>
                    <a:p>
                      <a:r>
                        <a:rPr lang="es-ES_tradnl" sz="1600" dirty="0" smtClean="0">
                          <a:solidFill>
                            <a:srgbClr val="000000"/>
                          </a:solidFill>
                        </a:rPr>
                        <a:t>experiencia educativa global emprendida.</a:t>
                      </a:r>
                    </a:p>
                  </a:txBody>
                  <a:tcPr/>
                </a:tc>
                <a:extLst>
                  <a:ext uri="{0D108BD9-81ED-4DB2-BD59-A6C34878D82A}"/>
                </a:extLst>
              </a:tr>
            </a:tbl>
          </a:graphicData>
        </a:graphic>
      </p:graphicFrame>
      <p:sp>
        <p:nvSpPr>
          <p:cNvPr id="93189" name="CuadroTexto 7"/>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5i</a:t>
            </a:r>
          </a:p>
        </p:txBody>
      </p:sp>
      <p:sp>
        <p:nvSpPr>
          <p:cNvPr id="8" name="Title 1"/>
          <p:cNvSpPr txBox="1">
            <a:spLocks/>
          </p:cNvSpPr>
          <p:nvPr/>
        </p:nvSpPr>
        <p:spPr bwMode="auto">
          <a:xfrm>
            <a:off x="482113" y="18809"/>
            <a:ext cx="8504305" cy="59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3200" b="0" i="0" kern="1200">
                <a:solidFill>
                  <a:schemeClr val="tx1">
                    <a:lumMod val="60000"/>
                    <a:lumOff val="40000"/>
                  </a:schemeClr>
                </a:solidFill>
                <a:latin typeface="Helvetica Light"/>
                <a:ea typeface="MS PGothic" pitchFamily="34" charset="-128"/>
                <a:cs typeface="Helvetica Light"/>
              </a:defRPr>
            </a:lvl1pPr>
            <a:lvl2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2pPr>
            <a:lvl3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3pPr>
            <a:lvl4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4pPr>
            <a:lvl5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5pPr>
            <a:lvl6pPr marL="457200" algn="ctr" defTabSz="457200" rtl="0" fontAlgn="base">
              <a:spcBef>
                <a:spcPct val="0"/>
              </a:spcBef>
              <a:spcAft>
                <a:spcPct val="0"/>
              </a:spcAft>
              <a:defRPr sz="3200">
                <a:solidFill>
                  <a:srgbClr val="9F9F9F"/>
                </a:solidFill>
                <a:latin typeface="Helvetica" charset="0"/>
                <a:ea typeface="ＭＳ Ｐゴシック" charset="0"/>
              </a:defRPr>
            </a:lvl6pPr>
            <a:lvl7pPr marL="914400" algn="ctr" defTabSz="457200" rtl="0" fontAlgn="base">
              <a:spcBef>
                <a:spcPct val="0"/>
              </a:spcBef>
              <a:spcAft>
                <a:spcPct val="0"/>
              </a:spcAft>
              <a:defRPr sz="3200">
                <a:solidFill>
                  <a:srgbClr val="9F9F9F"/>
                </a:solidFill>
                <a:latin typeface="Helvetica" charset="0"/>
                <a:ea typeface="ＭＳ Ｐゴシック" charset="0"/>
              </a:defRPr>
            </a:lvl7pPr>
            <a:lvl8pPr marL="1371600" algn="ctr" defTabSz="457200" rtl="0" fontAlgn="base">
              <a:spcBef>
                <a:spcPct val="0"/>
              </a:spcBef>
              <a:spcAft>
                <a:spcPct val="0"/>
              </a:spcAft>
              <a:defRPr sz="3200">
                <a:solidFill>
                  <a:srgbClr val="9F9F9F"/>
                </a:solidFill>
                <a:latin typeface="Helvetica" charset="0"/>
                <a:ea typeface="ＭＳ Ｐゴシック" charset="0"/>
              </a:defRPr>
            </a:lvl8pPr>
            <a:lvl9pPr marL="1828800" algn="ctr" defTabSz="457200" rtl="0" fontAlgn="base">
              <a:spcBef>
                <a:spcPct val="0"/>
              </a:spcBef>
              <a:spcAft>
                <a:spcPct val="0"/>
              </a:spcAft>
              <a:defRPr sz="3200">
                <a:solidFill>
                  <a:srgbClr val="9F9F9F"/>
                </a:solidFill>
                <a:latin typeface="Helvetica" charset="0"/>
                <a:ea typeface="ＭＳ Ｐゴシック" charset="0"/>
              </a:defRPr>
            </a:lvl9pPr>
          </a:lstStyle>
          <a:p>
            <a:r>
              <a:rPr lang="es-ES_tradnl" sz="1300" dirty="0" smtClean="0">
                <a:solidFill>
                  <a:srgbClr val="1A4A83"/>
                </a:solidFill>
                <a:latin typeface="Calibri" charset="0"/>
                <a:ea typeface="MS PGothic" charset="0"/>
                <a:cs typeface="Helvetica Light" charset="0"/>
              </a:rPr>
              <a:t>Evaluación. Tipos y herramientas de aprendizaje</a:t>
            </a:r>
            <a:endParaRPr lang="es-ES_tradnl" sz="1300" dirty="0">
              <a:solidFill>
                <a:srgbClr val="1A4A83"/>
              </a:solidFill>
              <a:latin typeface="Calibri" charset="0"/>
              <a:ea typeface="MS PGothic" charset="0"/>
              <a:cs typeface="Helvetica Light" charset="0"/>
            </a:endParaRPr>
          </a:p>
        </p:txBody>
      </p:sp>
    </p:spTree>
  </p:cSld>
  <p:clrMapOvr>
    <a:masterClrMapping/>
  </p:clrMapOvr>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ítulo 1"/>
          <p:cNvSpPr>
            <a:spLocks noGrp="1"/>
          </p:cNvSpPr>
          <p:nvPr>
            <p:ph type="title"/>
          </p:nvPr>
        </p:nvSpPr>
        <p:spPr>
          <a:xfrm>
            <a:off x="793673" y="611429"/>
            <a:ext cx="6877050" cy="722313"/>
          </a:xfrm>
        </p:spPr>
        <p:txBody>
          <a:bodyPr/>
          <a:lstStyle/>
          <a:p>
            <a:r>
              <a:rPr lang="es-ES" sz="2400" dirty="0">
                <a:solidFill>
                  <a:srgbClr val="404040"/>
                </a:solidFill>
                <a:latin typeface="Calibri" charset="0"/>
                <a:ea typeface="MS PGothic" charset="0"/>
                <a:cs typeface="Calibri" charset="0"/>
              </a:rPr>
              <a:t>¿Con qué técnicas o instrumentos de evaluación cuenta y cómo son éstos?</a:t>
            </a:r>
          </a:p>
        </p:txBody>
      </p:sp>
      <p:graphicFrame>
        <p:nvGraphicFramePr>
          <p:cNvPr id="5" name="Marcador de contenido 4"/>
          <p:cNvGraphicFramePr>
            <a:graphicFrameLocks noGrp="1"/>
          </p:cNvGraphicFramePr>
          <p:nvPr>
            <p:ph idx="1"/>
          </p:nvPr>
        </p:nvGraphicFramePr>
        <p:xfrm>
          <a:off x="0" y="1267602"/>
          <a:ext cx="2988700" cy="3891280"/>
        </p:xfrm>
        <a:graphic>
          <a:graphicData uri="http://schemas.openxmlformats.org/drawingml/2006/table">
            <a:tbl>
              <a:tblPr firstRow="1" bandRow="1">
                <a:tableStyleId>{E269D01E-BC32-4049-B463-5C60D7B0CCD2}</a:tableStyleId>
              </a:tblPr>
              <a:tblGrid>
                <a:gridCol w="2988700">
                  <a:extLst>
                    <a:ext uri="{9D8B030D-6E8A-4147-A177-3AD203B41FA5}"/>
                  </a:extLst>
                </a:gridCol>
              </a:tblGrid>
              <a:tr h="370840">
                <a:tc>
                  <a:txBody>
                    <a:bodyPr/>
                    <a:lstStyle/>
                    <a:p>
                      <a:pPr algn="ctr"/>
                      <a:r>
                        <a:rPr lang="es-ES" dirty="0" smtClean="0">
                          <a:solidFill>
                            <a:srgbClr val="000000"/>
                          </a:solidFill>
                        </a:rPr>
                        <a:t>EVALUACIÓN DIAGNÓSTICA</a:t>
                      </a:r>
                      <a:endParaRPr lang="es-ES" dirty="0">
                        <a:solidFill>
                          <a:srgbClr val="000000"/>
                        </a:solidFill>
                      </a:endParaRPr>
                    </a:p>
                  </a:txBody>
                  <a:tcPr/>
                </a:tc>
                <a:extLst>
                  <a:ext uri="{0D108BD9-81ED-4DB2-BD59-A6C34878D82A}"/>
                </a:extLst>
              </a:tr>
              <a:tr h="370840">
                <a:tc>
                  <a:txBody>
                    <a:bodyPr/>
                    <a:lstStyle/>
                    <a:p>
                      <a:r>
                        <a:rPr lang="es-ES_tradnl" sz="1500" dirty="0" smtClean="0">
                          <a:solidFill>
                            <a:srgbClr val="000000"/>
                          </a:solidFill>
                        </a:rPr>
                        <a:t>Diversas técnicas o procedimientos simples y complejos se utilizan.</a:t>
                      </a:r>
                      <a:r>
                        <a:rPr lang="es-ES_tradnl" sz="1500" baseline="0" dirty="0" smtClean="0">
                          <a:solidFill>
                            <a:srgbClr val="000000"/>
                          </a:solidFill>
                        </a:rPr>
                        <a:t> </a:t>
                      </a:r>
                      <a:r>
                        <a:rPr lang="es-ES_tradnl" sz="1500" dirty="0" smtClean="0">
                          <a:solidFill>
                            <a:srgbClr val="000000"/>
                          </a:solidFill>
                        </a:rPr>
                        <a:t>Se puede seguir la clasificación de </a:t>
                      </a:r>
                      <a:r>
                        <a:rPr lang="es-ES_tradnl" sz="1500" dirty="0" err="1" smtClean="0">
                          <a:solidFill>
                            <a:srgbClr val="000000"/>
                          </a:solidFill>
                        </a:rPr>
                        <a:t>Berliner</a:t>
                      </a:r>
                      <a:r>
                        <a:rPr lang="es-ES_tradnl" sz="1500" dirty="0" smtClean="0">
                          <a:solidFill>
                            <a:srgbClr val="000000"/>
                          </a:solidFill>
                        </a:rPr>
                        <a:t>  y usar:</a:t>
                      </a:r>
                    </a:p>
                    <a:p>
                      <a:r>
                        <a:rPr lang="es-ES_tradnl" sz="1500" dirty="0" smtClean="0">
                          <a:solidFill>
                            <a:srgbClr val="000000"/>
                          </a:solidFill>
                        </a:rPr>
                        <a:t>• Técnicas informales: observación (por medio de listas de control), entrevistas, debates,</a:t>
                      </a:r>
                    </a:p>
                    <a:p>
                      <a:r>
                        <a:rPr lang="es-ES_tradnl" sz="1500" dirty="0" smtClean="0">
                          <a:solidFill>
                            <a:srgbClr val="000000"/>
                          </a:solidFill>
                        </a:rPr>
                        <a:t>exposición de ideas.</a:t>
                      </a:r>
                    </a:p>
                    <a:p>
                      <a:r>
                        <a:rPr lang="es-ES_tradnl" sz="1500" dirty="0" smtClean="0">
                          <a:solidFill>
                            <a:srgbClr val="000000"/>
                          </a:solidFill>
                        </a:rPr>
                        <a:t>• Técnicas formales: pruebas objetivas, cuestionarios abiertos y cerrados, mapas conceptuales,</a:t>
                      </a:r>
                    </a:p>
                    <a:p>
                      <a:r>
                        <a:rPr lang="es-ES_tradnl" sz="1500" dirty="0" smtClean="0">
                          <a:solidFill>
                            <a:srgbClr val="000000"/>
                          </a:solidFill>
                        </a:rPr>
                        <a:t>pruebas de desempeño, resolución de problemas, informes personales KPSI (</a:t>
                      </a:r>
                      <a:r>
                        <a:rPr lang="es-ES_tradnl" sz="1500" dirty="0" err="1" smtClean="0">
                          <a:solidFill>
                            <a:srgbClr val="000000"/>
                          </a:solidFill>
                        </a:rPr>
                        <a:t>Knowledge</a:t>
                      </a:r>
                      <a:r>
                        <a:rPr lang="es-ES_tradnl" sz="1500" dirty="0" smtClean="0">
                          <a:solidFill>
                            <a:srgbClr val="000000"/>
                          </a:solidFill>
                        </a:rPr>
                        <a:t> and</a:t>
                      </a:r>
                    </a:p>
                    <a:p>
                      <a:r>
                        <a:rPr lang="es-ES_tradnl" sz="1500" dirty="0" smtClean="0">
                          <a:solidFill>
                            <a:srgbClr val="000000"/>
                          </a:solidFill>
                        </a:rPr>
                        <a:t>Prior </a:t>
                      </a:r>
                      <a:r>
                        <a:rPr lang="es-ES_tradnl" sz="1500" dirty="0" err="1" smtClean="0">
                          <a:solidFill>
                            <a:srgbClr val="000000"/>
                          </a:solidFill>
                        </a:rPr>
                        <a:t>Study</a:t>
                      </a:r>
                      <a:r>
                        <a:rPr lang="es-ES_tradnl" sz="1500" dirty="0" smtClean="0">
                          <a:solidFill>
                            <a:srgbClr val="000000"/>
                          </a:solidFill>
                        </a:rPr>
                        <a:t> </a:t>
                      </a:r>
                      <a:r>
                        <a:rPr lang="es-ES_tradnl" sz="1500" dirty="0" err="1" smtClean="0">
                          <a:solidFill>
                            <a:srgbClr val="000000"/>
                          </a:solidFill>
                        </a:rPr>
                        <a:t>Inventory</a:t>
                      </a:r>
                      <a:r>
                        <a:rPr lang="es-ES_tradnl" sz="1500" dirty="0" smtClean="0">
                          <a:solidFill>
                            <a:srgbClr val="000000"/>
                          </a:solidFill>
                        </a:rPr>
                        <a:t>), etcétera.</a:t>
                      </a:r>
                      <a:endParaRPr lang="es-ES" sz="1500" dirty="0">
                        <a:solidFill>
                          <a:srgbClr val="000000"/>
                        </a:solidFill>
                      </a:endParaRPr>
                    </a:p>
                  </a:txBody>
                  <a:tcPr/>
                </a:tc>
                <a:extLst>
                  <a:ext uri="{0D108BD9-81ED-4DB2-BD59-A6C34878D82A}"/>
                </a:extLst>
              </a:tr>
            </a:tbl>
          </a:graphicData>
        </a:graphic>
      </p:graphicFrame>
      <p:graphicFrame>
        <p:nvGraphicFramePr>
          <p:cNvPr id="6" name="Tabla 5"/>
          <p:cNvGraphicFramePr>
            <a:graphicFrameLocks noGrp="1"/>
          </p:cNvGraphicFramePr>
          <p:nvPr>
            <p:extLst>
              <p:ext uri="{D42A27DB-BD31-4B8C-83A1-F6EECF244321}">
                <p14:modId xmlns:p14="http://schemas.microsoft.com/office/powerpoint/2010/main" val="1184554876"/>
              </p:ext>
            </p:extLst>
          </p:nvPr>
        </p:nvGraphicFramePr>
        <p:xfrm>
          <a:off x="3076738" y="1355156"/>
          <a:ext cx="2988244" cy="5339080"/>
        </p:xfrm>
        <a:graphic>
          <a:graphicData uri="http://schemas.openxmlformats.org/drawingml/2006/table">
            <a:tbl>
              <a:tblPr firstRow="1" bandRow="1">
                <a:tableStyleId>{306799F8-075E-4A3A-A7F6-7FBC6576F1A4}</a:tableStyleId>
              </a:tblPr>
              <a:tblGrid>
                <a:gridCol w="2988244">
                  <a:extLst>
                    <a:ext uri="{9D8B030D-6E8A-4147-A177-3AD203B41FA5}"/>
                  </a:extLst>
                </a:gridCol>
              </a:tblGrid>
              <a:tr h="370840">
                <a:tc>
                  <a:txBody>
                    <a:bodyPr/>
                    <a:lstStyle/>
                    <a:p>
                      <a:pPr algn="ctr"/>
                      <a:r>
                        <a:rPr lang="es-ES" sz="1800" dirty="0" smtClean="0">
                          <a:solidFill>
                            <a:srgbClr val="000000"/>
                          </a:solidFill>
                        </a:rPr>
                        <a:t>EVALUACIÓN FORMATIVA</a:t>
                      </a:r>
                      <a:endParaRPr lang="es-ES" sz="1800" dirty="0">
                        <a:solidFill>
                          <a:srgbClr val="000000"/>
                        </a:solidFill>
                      </a:endParaRPr>
                    </a:p>
                  </a:txBody>
                  <a:tcPr/>
                </a:tc>
                <a:extLst>
                  <a:ext uri="{0D108BD9-81ED-4DB2-BD59-A6C34878D82A}"/>
                </a:extLst>
              </a:tr>
              <a:tr h="4968240">
                <a:tc>
                  <a:txBody>
                    <a:bodyPr/>
                    <a:lstStyle/>
                    <a:p>
                      <a:r>
                        <a:rPr lang="es-ES_tradnl" sz="1600" dirty="0" smtClean="0">
                          <a:solidFill>
                            <a:srgbClr val="000000"/>
                          </a:solidFill>
                        </a:rPr>
                        <a:t>Para</a:t>
                      </a:r>
                      <a:r>
                        <a:rPr lang="es-ES_tradnl" sz="1600" baseline="0" dirty="0" smtClean="0">
                          <a:solidFill>
                            <a:srgbClr val="000000"/>
                          </a:solidFill>
                        </a:rPr>
                        <a:t> la evaluación formativa pueden usarse </a:t>
                      </a:r>
                      <a:r>
                        <a:rPr lang="es-ES_tradnl" sz="1600" dirty="0" smtClean="0">
                          <a:solidFill>
                            <a:srgbClr val="000000"/>
                          </a:solidFill>
                        </a:rPr>
                        <a:t>preguntas y</a:t>
                      </a:r>
                    </a:p>
                    <a:p>
                      <a:r>
                        <a:rPr lang="es-ES_tradnl" sz="1600" dirty="0" smtClean="0">
                          <a:solidFill>
                            <a:srgbClr val="000000"/>
                          </a:solidFill>
                        </a:rPr>
                        <a:t>respuestas, la observación </a:t>
                      </a:r>
                      <a:r>
                        <a:rPr lang="es-ES_tradnl" sz="1600" dirty="0" err="1" smtClean="0">
                          <a:solidFill>
                            <a:srgbClr val="000000"/>
                          </a:solidFill>
                        </a:rPr>
                        <a:t>instuitiva</a:t>
                      </a:r>
                      <a:r>
                        <a:rPr lang="es-ES_tradnl" sz="1600" dirty="0" smtClean="0">
                          <a:solidFill>
                            <a:srgbClr val="000000"/>
                          </a:solidFill>
                        </a:rPr>
                        <a:t> o dirigida mediante rúbricas o listas de cotejo, los ejercicios y</a:t>
                      </a:r>
                      <a:r>
                        <a:rPr lang="es-ES_tradnl" sz="1600" baseline="0" dirty="0" smtClean="0">
                          <a:solidFill>
                            <a:srgbClr val="000000"/>
                          </a:solidFill>
                        </a:rPr>
                        <a:t> </a:t>
                      </a:r>
                      <a:r>
                        <a:rPr lang="es-ES_tradnl" sz="1600" dirty="0" smtClean="0">
                          <a:solidFill>
                            <a:srgbClr val="000000"/>
                          </a:solidFill>
                        </a:rPr>
                        <a:t>tareas cotidianos, incluso formas más complejas como los diarios de clase o registros anecdóticos,</a:t>
                      </a:r>
                      <a:r>
                        <a:rPr lang="es-ES_tradnl" sz="1600" baseline="0" dirty="0" smtClean="0">
                          <a:solidFill>
                            <a:srgbClr val="000000"/>
                          </a:solidFill>
                        </a:rPr>
                        <a:t> etc</a:t>
                      </a:r>
                      <a:r>
                        <a:rPr lang="es-ES_tradnl" sz="1600" dirty="0" smtClean="0">
                          <a:solidFill>
                            <a:srgbClr val="000000"/>
                          </a:solidFill>
                        </a:rPr>
                        <a:t>. Mientras que, para episodios didácticos más amplios, varias de las técnicas de evaluación</a:t>
                      </a:r>
                    </a:p>
                    <a:p>
                      <a:r>
                        <a:rPr lang="es-ES" sz="1600" dirty="0" smtClean="0">
                          <a:solidFill>
                            <a:srgbClr val="000000"/>
                          </a:solidFill>
                        </a:rPr>
                        <a:t>f</a:t>
                      </a:r>
                      <a:r>
                        <a:rPr lang="es-ES_tradnl" sz="1600" dirty="0" err="1" smtClean="0">
                          <a:solidFill>
                            <a:srgbClr val="000000"/>
                          </a:solidFill>
                        </a:rPr>
                        <a:t>ormal</a:t>
                      </a:r>
                      <a:r>
                        <a:rPr lang="es-ES_tradnl" sz="1600" dirty="0" smtClean="0">
                          <a:solidFill>
                            <a:srgbClr val="000000"/>
                          </a:solidFill>
                        </a:rPr>
                        <a:t> serán sin duda la más adecuadas, tales como: trabajos más estructurados,</a:t>
                      </a:r>
                    </a:p>
                    <a:p>
                      <a:r>
                        <a:rPr lang="es-ES_tradnl" sz="1600" dirty="0" smtClean="0">
                          <a:solidFill>
                            <a:srgbClr val="000000"/>
                          </a:solidFill>
                        </a:rPr>
                        <a:t>pruebas de desempleo, portafolios, mapas conceptuales, cuestionarios, solución de problemas y</a:t>
                      </a:r>
                    </a:p>
                    <a:p>
                      <a:r>
                        <a:rPr lang="es-ES_tradnl" sz="1600" dirty="0" smtClean="0">
                          <a:solidFill>
                            <a:srgbClr val="000000"/>
                          </a:solidFill>
                        </a:rPr>
                        <a:t>ensayos, entre otros.</a:t>
                      </a:r>
                    </a:p>
                  </a:txBody>
                  <a:tcPr/>
                </a:tc>
                <a:extLst>
                  <a:ext uri="{0D108BD9-81ED-4DB2-BD59-A6C34878D82A}"/>
                </a:extLst>
              </a:tr>
            </a:tbl>
          </a:graphicData>
        </a:graphic>
      </p:graphicFrame>
      <p:graphicFrame>
        <p:nvGraphicFramePr>
          <p:cNvPr id="7" name="Tabla 6"/>
          <p:cNvGraphicFramePr>
            <a:graphicFrameLocks noGrp="1"/>
          </p:cNvGraphicFramePr>
          <p:nvPr/>
        </p:nvGraphicFramePr>
        <p:xfrm>
          <a:off x="6153476" y="1267602"/>
          <a:ext cx="2990524" cy="4145280"/>
        </p:xfrm>
        <a:graphic>
          <a:graphicData uri="http://schemas.openxmlformats.org/drawingml/2006/table">
            <a:tbl>
              <a:tblPr firstRow="1" bandRow="1">
                <a:tableStyleId>{D113A9D2-9D6B-4929-AA2D-F23B5EE8CBE7}</a:tableStyleId>
              </a:tblPr>
              <a:tblGrid>
                <a:gridCol w="2990524">
                  <a:extLst>
                    <a:ext uri="{9D8B030D-6E8A-4147-A177-3AD203B41FA5}"/>
                  </a:extLst>
                </a:gridCol>
              </a:tblGrid>
              <a:tr h="640080">
                <a:tc>
                  <a:txBody>
                    <a:bodyPr/>
                    <a:lstStyle/>
                    <a:p>
                      <a:pPr algn="ctr"/>
                      <a:r>
                        <a:rPr lang="es-ES" sz="1800" dirty="0" smtClean="0">
                          <a:solidFill>
                            <a:srgbClr val="000000"/>
                          </a:solidFill>
                        </a:rPr>
                        <a:t>EVALUACIÓN </a:t>
                      </a:r>
                    </a:p>
                    <a:p>
                      <a:pPr algn="ctr"/>
                      <a:r>
                        <a:rPr lang="es-ES" sz="1800" dirty="0" smtClean="0">
                          <a:solidFill>
                            <a:srgbClr val="000000"/>
                          </a:solidFill>
                        </a:rPr>
                        <a:t>SUMATIVA</a:t>
                      </a:r>
                      <a:endParaRPr lang="es-ES" sz="1800" dirty="0">
                        <a:solidFill>
                          <a:srgbClr val="000000"/>
                        </a:solidFill>
                      </a:endParaRPr>
                    </a:p>
                  </a:txBody>
                  <a:tcPr/>
                </a:tc>
                <a:extLst>
                  <a:ext uri="{0D108BD9-81ED-4DB2-BD59-A6C34878D82A}"/>
                </a:extLst>
              </a:tr>
              <a:tr h="3505200">
                <a:tc>
                  <a:txBody>
                    <a:bodyPr/>
                    <a:lstStyle/>
                    <a:p>
                      <a:r>
                        <a:rPr lang="es-ES_tradnl" sz="1600" dirty="0" smtClean="0">
                          <a:solidFill>
                            <a:srgbClr val="000000"/>
                          </a:solidFill>
                        </a:rPr>
                        <a:t>Instrumentos de tipo formal constituirán los recursos más utilizados para valorar la calidad de la</a:t>
                      </a:r>
                      <a:r>
                        <a:rPr lang="es-ES_tradnl" sz="1600" baseline="0" dirty="0" smtClean="0">
                          <a:solidFill>
                            <a:srgbClr val="000000"/>
                          </a:solidFill>
                        </a:rPr>
                        <a:t> </a:t>
                      </a:r>
                      <a:r>
                        <a:rPr lang="es-ES_tradnl" sz="1600" dirty="0" smtClean="0">
                          <a:solidFill>
                            <a:srgbClr val="000000"/>
                          </a:solidFill>
                        </a:rPr>
                        <a:t>enseñanza y de los aprendizajes logrados al término del ciclo. Los</a:t>
                      </a:r>
                      <a:r>
                        <a:rPr lang="es-ES_tradnl" sz="1600" baseline="0" dirty="0" smtClean="0">
                          <a:solidFill>
                            <a:srgbClr val="000000"/>
                          </a:solidFill>
                        </a:rPr>
                        <a:t> </a:t>
                      </a:r>
                      <a:r>
                        <a:rPr lang="es-ES_tradnl" sz="1600" dirty="0" smtClean="0">
                          <a:solidFill>
                            <a:srgbClr val="000000"/>
                          </a:solidFill>
                        </a:rPr>
                        <a:t>cuestionarios, las pruebas</a:t>
                      </a:r>
                    </a:p>
                    <a:p>
                      <a:r>
                        <a:rPr lang="es-ES_tradnl" sz="1600" dirty="0" smtClean="0">
                          <a:solidFill>
                            <a:srgbClr val="000000"/>
                          </a:solidFill>
                        </a:rPr>
                        <a:t>abiertas y cerradas, las</a:t>
                      </a:r>
                      <a:r>
                        <a:rPr lang="es-ES_tradnl" sz="1600" baseline="0" dirty="0" smtClean="0">
                          <a:solidFill>
                            <a:srgbClr val="000000"/>
                          </a:solidFill>
                        </a:rPr>
                        <a:t> </a:t>
                      </a:r>
                      <a:r>
                        <a:rPr lang="es-ES_tradnl" sz="1600" dirty="0" smtClean="0">
                          <a:solidFill>
                            <a:srgbClr val="000000"/>
                          </a:solidFill>
                        </a:rPr>
                        <a:t>pruebas de desempeño, los portafolios, los trabajos complejos- tales como</a:t>
                      </a:r>
                    </a:p>
                    <a:p>
                      <a:r>
                        <a:rPr lang="es-ES_tradnl" sz="1600" dirty="0" smtClean="0">
                          <a:solidFill>
                            <a:srgbClr val="000000"/>
                          </a:solidFill>
                        </a:rPr>
                        <a:t>ensayos, monografías,</a:t>
                      </a:r>
                      <a:r>
                        <a:rPr lang="es-ES_tradnl" sz="1600" baseline="0" dirty="0" smtClean="0">
                          <a:solidFill>
                            <a:srgbClr val="000000"/>
                          </a:solidFill>
                        </a:rPr>
                        <a:t> </a:t>
                      </a:r>
                      <a:r>
                        <a:rPr lang="es-ES_tradnl" sz="1600" dirty="0" err="1" smtClean="0">
                          <a:solidFill>
                            <a:srgbClr val="000000"/>
                          </a:solidFill>
                        </a:rPr>
                        <a:t>etc</a:t>
                      </a:r>
                      <a:r>
                        <a:rPr lang="es-ES_tradnl" sz="1600" dirty="0" smtClean="0">
                          <a:solidFill>
                            <a:srgbClr val="000000"/>
                          </a:solidFill>
                        </a:rPr>
                        <a:t>, son instrumentos muy utilizados en las evaluaciones </a:t>
                      </a:r>
                      <a:r>
                        <a:rPr lang="es-ES_tradnl" sz="1600" dirty="0" err="1" smtClean="0">
                          <a:solidFill>
                            <a:srgbClr val="000000"/>
                          </a:solidFill>
                        </a:rPr>
                        <a:t>sumativas</a:t>
                      </a:r>
                      <a:r>
                        <a:rPr lang="es-ES_tradnl" sz="1600" dirty="0" smtClean="0">
                          <a:solidFill>
                            <a:srgbClr val="000000"/>
                          </a:solidFill>
                        </a:rPr>
                        <a:t>.</a:t>
                      </a:r>
                    </a:p>
                  </a:txBody>
                  <a:tcPr/>
                </a:tc>
                <a:extLst>
                  <a:ext uri="{0D108BD9-81ED-4DB2-BD59-A6C34878D82A}"/>
                </a:extLst>
              </a:tr>
            </a:tbl>
          </a:graphicData>
        </a:graphic>
      </p:graphicFrame>
      <p:sp>
        <p:nvSpPr>
          <p:cNvPr id="94213" name="CuadroTexto 7"/>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5i</a:t>
            </a:r>
          </a:p>
        </p:txBody>
      </p:sp>
      <p:sp>
        <p:nvSpPr>
          <p:cNvPr id="8" name="Title 1"/>
          <p:cNvSpPr txBox="1">
            <a:spLocks/>
          </p:cNvSpPr>
          <p:nvPr/>
        </p:nvSpPr>
        <p:spPr bwMode="auto">
          <a:xfrm>
            <a:off x="482113" y="18809"/>
            <a:ext cx="8504305" cy="59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3200" b="0" i="0" kern="1200">
                <a:solidFill>
                  <a:schemeClr val="tx1">
                    <a:lumMod val="60000"/>
                    <a:lumOff val="40000"/>
                  </a:schemeClr>
                </a:solidFill>
                <a:latin typeface="Helvetica Light"/>
                <a:ea typeface="MS PGothic" pitchFamily="34" charset="-128"/>
                <a:cs typeface="Helvetica Light"/>
              </a:defRPr>
            </a:lvl1pPr>
            <a:lvl2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2pPr>
            <a:lvl3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3pPr>
            <a:lvl4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4pPr>
            <a:lvl5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5pPr>
            <a:lvl6pPr marL="457200" algn="ctr" defTabSz="457200" rtl="0" fontAlgn="base">
              <a:spcBef>
                <a:spcPct val="0"/>
              </a:spcBef>
              <a:spcAft>
                <a:spcPct val="0"/>
              </a:spcAft>
              <a:defRPr sz="3200">
                <a:solidFill>
                  <a:srgbClr val="9F9F9F"/>
                </a:solidFill>
                <a:latin typeface="Helvetica" charset="0"/>
                <a:ea typeface="ＭＳ Ｐゴシック" charset="0"/>
              </a:defRPr>
            </a:lvl6pPr>
            <a:lvl7pPr marL="914400" algn="ctr" defTabSz="457200" rtl="0" fontAlgn="base">
              <a:spcBef>
                <a:spcPct val="0"/>
              </a:spcBef>
              <a:spcAft>
                <a:spcPct val="0"/>
              </a:spcAft>
              <a:defRPr sz="3200">
                <a:solidFill>
                  <a:srgbClr val="9F9F9F"/>
                </a:solidFill>
                <a:latin typeface="Helvetica" charset="0"/>
                <a:ea typeface="ＭＳ Ｐゴシック" charset="0"/>
              </a:defRPr>
            </a:lvl7pPr>
            <a:lvl8pPr marL="1371600" algn="ctr" defTabSz="457200" rtl="0" fontAlgn="base">
              <a:spcBef>
                <a:spcPct val="0"/>
              </a:spcBef>
              <a:spcAft>
                <a:spcPct val="0"/>
              </a:spcAft>
              <a:defRPr sz="3200">
                <a:solidFill>
                  <a:srgbClr val="9F9F9F"/>
                </a:solidFill>
                <a:latin typeface="Helvetica" charset="0"/>
                <a:ea typeface="ＭＳ Ｐゴシック" charset="0"/>
              </a:defRPr>
            </a:lvl8pPr>
            <a:lvl9pPr marL="1828800" algn="ctr" defTabSz="457200" rtl="0" fontAlgn="base">
              <a:spcBef>
                <a:spcPct val="0"/>
              </a:spcBef>
              <a:spcAft>
                <a:spcPct val="0"/>
              </a:spcAft>
              <a:defRPr sz="3200">
                <a:solidFill>
                  <a:srgbClr val="9F9F9F"/>
                </a:solidFill>
                <a:latin typeface="Helvetica" charset="0"/>
                <a:ea typeface="ＭＳ Ｐゴシック" charset="0"/>
              </a:defRPr>
            </a:lvl9pPr>
          </a:lstStyle>
          <a:p>
            <a:r>
              <a:rPr lang="es-ES_tradnl" sz="1300" dirty="0" smtClean="0">
                <a:solidFill>
                  <a:srgbClr val="1A4A83"/>
                </a:solidFill>
                <a:latin typeface="Calibri" charset="0"/>
                <a:ea typeface="MS PGothic" charset="0"/>
                <a:cs typeface="Helvetica Light" charset="0"/>
              </a:rPr>
              <a:t>Evaluación. Tipos y herramientas de aprendizaje</a:t>
            </a:r>
            <a:endParaRPr lang="es-ES_tradnl" sz="1300" dirty="0">
              <a:solidFill>
                <a:srgbClr val="1A4A83"/>
              </a:solidFill>
              <a:latin typeface="Calibri" charset="0"/>
              <a:ea typeface="MS PGothic" charset="0"/>
              <a:cs typeface="Helvetica Light" charset="0"/>
            </a:endParaRPr>
          </a:p>
        </p:txBody>
      </p:sp>
    </p:spTree>
  </p:cSld>
  <p:clrMapOvr>
    <a:masterClrMapping/>
  </p:clrMapOvr>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5233" name="Objeto 3"/>
          <p:cNvGraphicFramePr>
            <a:graphicFrameLocks noChangeAspect="1"/>
          </p:cNvGraphicFramePr>
          <p:nvPr/>
        </p:nvGraphicFramePr>
        <p:xfrm>
          <a:off x="941388" y="1631950"/>
          <a:ext cx="7613650" cy="5226050"/>
        </p:xfrm>
        <a:graphic>
          <a:graphicData uri="http://schemas.openxmlformats.org/presentationml/2006/ole">
            <mc:AlternateContent xmlns:mc="http://schemas.openxmlformats.org/markup-compatibility/2006">
              <mc:Choice xmlns:v="urn:schemas-microsoft-com:vml" Requires="v">
                <p:oleObj spid="_x0000_s95295" name="Documento" r:id="rId3" imgW="9156700" imgH="6286500" progId="Word.Document.12">
                  <p:embed/>
                </p:oleObj>
              </mc:Choice>
              <mc:Fallback>
                <p:oleObj name="Documento" r:id="rId3" imgW="9156700" imgH="6286500" progId="Word.Document.12">
                  <p:embed/>
                  <p:pic>
                    <p:nvPicPr>
                      <p:cNvPr id="0" name="Objeto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1388" y="1631950"/>
                        <a:ext cx="7613650" cy="522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5234" name="CuadroTexto 3"/>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5i</a:t>
            </a:r>
          </a:p>
        </p:txBody>
      </p:sp>
      <p:sp>
        <p:nvSpPr>
          <p:cNvPr id="95235" name="Title 1"/>
          <p:cNvSpPr txBox="1">
            <a:spLocks/>
          </p:cNvSpPr>
          <p:nvPr/>
        </p:nvSpPr>
        <p:spPr bwMode="auto">
          <a:xfrm>
            <a:off x="333375" y="441325"/>
            <a:ext cx="8221663"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n-US" b="1">
                <a:solidFill>
                  <a:srgbClr val="404040"/>
                </a:solidFill>
                <a:cs typeface="Calibri" charset="0"/>
              </a:rPr>
              <a:t>Producto 11</a:t>
            </a:r>
          </a:p>
          <a:p>
            <a:r>
              <a:rPr lang="en-US">
                <a:solidFill>
                  <a:srgbClr val="1A4A83"/>
                </a:solidFill>
                <a:cs typeface="Calibri" charset="0"/>
              </a:rPr>
              <a:t>Evaluación. Formatos. Prerrequisitos</a:t>
            </a:r>
          </a:p>
        </p:txBody>
      </p:sp>
      <p:sp>
        <p:nvSpPr>
          <p:cNvPr id="95236" name="Título 1"/>
          <p:cNvSpPr>
            <a:spLocks noGrp="1"/>
          </p:cNvSpPr>
          <p:nvPr>
            <p:ph type="title"/>
          </p:nvPr>
        </p:nvSpPr>
        <p:spPr>
          <a:xfrm>
            <a:off x="512763" y="876300"/>
            <a:ext cx="8229600" cy="755650"/>
          </a:xfrm>
        </p:spPr>
        <p:txBody>
          <a:bodyPr/>
          <a:lstStyle/>
          <a:p>
            <a:r>
              <a:rPr lang="es-ES" sz="2400">
                <a:latin typeface="Calibri" charset="0"/>
                <a:ea typeface="MS PGothic" charset="0"/>
                <a:cs typeface="Calibri" charset="0"/>
              </a:rPr>
              <a:t/>
            </a:r>
            <a:br>
              <a:rPr lang="es-ES" sz="2400">
                <a:latin typeface="Calibri" charset="0"/>
                <a:ea typeface="MS PGothic" charset="0"/>
                <a:cs typeface="Calibri" charset="0"/>
              </a:rPr>
            </a:br>
            <a:r>
              <a:rPr lang="es-ES" sz="2400">
                <a:latin typeface="Calibri" charset="0"/>
                <a:ea typeface="MS PGothic" charset="0"/>
                <a:cs typeface="Calibri" charset="0"/>
              </a:rPr>
              <a:t>Formato 1</a:t>
            </a:r>
          </a:p>
        </p:txBody>
      </p:sp>
    </p:spTree>
  </p:cSld>
  <p:clrMapOvr>
    <a:masterClrMapping/>
  </p:clrMapOvr>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6257" name="Objeto 3"/>
          <p:cNvGraphicFramePr>
            <a:graphicFrameLocks noChangeAspect="1"/>
          </p:cNvGraphicFramePr>
          <p:nvPr/>
        </p:nvGraphicFramePr>
        <p:xfrm>
          <a:off x="490538" y="1189038"/>
          <a:ext cx="8048625" cy="4721225"/>
        </p:xfrm>
        <a:graphic>
          <a:graphicData uri="http://schemas.openxmlformats.org/presentationml/2006/ole">
            <mc:AlternateContent xmlns:mc="http://schemas.openxmlformats.org/markup-compatibility/2006">
              <mc:Choice xmlns:v="urn:schemas-microsoft-com:vml" Requires="v">
                <p:oleObj spid="_x0000_s96317" name="Documento" r:id="rId3" imgW="9156363" imgH="5371902" progId="Word.Document.12">
                  <p:embed/>
                </p:oleObj>
              </mc:Choice>
              <mc:Fallback>
                <p:oleObj name="Documento" r:id="rId3" imgW="9156363" imgH="5371902" progId="Word.Document.12">
                  <p:embed/>
                  <p:pic>
                    <p:nvPicPr>
                      <p:cNvPr id="0" name="Objeto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538" y="1189038"/>
                        <a:ext cx="8048625" cy="472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6258" name="CuadroTexto 2"/>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5i</a:t>
            </a:r>
          </a:p>
        </p:txBody>
      </p:sp>
      <p:sp>
        <p:nvSpPr>
          <p:cNvPr id="4" name="Title 1"/>
          <p:cNvSpPr txBox="1">
            <a:spLocks/>
          </p:cNvSpPr>
          <p:nvPr/>
        </p:nvSpPr>
        <p:spPr bwMode="auto">
          <a:xfrm>
            <a:off x="482113" y="18809"/>
            <a:ext cx="8504305" cy="59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3200" b="0" i="0" kern="1200">
                <a:solidFill>
                  <a:schemeClr val="tx1">
                    <a:lumMod val="60000"/>
                    <a:lumOff val="40000"/>
                  </a:schemeClr>
                </a:solidFill>
                <a:latin typeface="Helvetica Light"/>
                <a:ea typeface="MS PGothic" pitchFamily="34" charset="-128"/>
                <a:cs typeface="Helvetica Light"/>
              </a:defRPr>
            </a:lvl1pPr>
            <a:lvl2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2pPr>
            <a:lvl3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3pPr>
            <a:lvl4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4pPr>
            <a:lvl5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5pPr>
            <a:lvl6pPr marL="457200" algn="ctr" defTabSz="457200" rtl="0" fontAlgn="base">
              <a:spcBef>
                <a:spcPct val="0"/>
              </a:spcBef>
              <a:spcAft>
                <a:spcPct val="0"/>
              </a:spcAft>
              <a:defRPr sz="3200">
                <a:solidFill>
                  <a:srgbClr val="9F9F9F"/>
                </a:solidFill>
                <a:latin typeface="Helvetica" charset="0"/>
                <a:ea typeface="ＭＳ Ｐゴシック" charset="0"/>
              </a:defRPr>
            </a:lvl6pPr>
            <a:lvl7pPr marL="914400" algn="ctr" defTabSz="457200" rtl="0" fontAlgn="base">
              <a:spcBef>
                <a:spcPct val="0"/>
              </a:spcBef>
              <a:spcAft>
                <a:spcPct val="0"/>
              </a:spcAft>
              <a:defRPr sz="3200">
                <a:solidFill>
                  <a:srgbClr val="9F9F9F"/>
                </a:solidFill>
                <a:latin typeface="Helvetica" charset="0"/>
                <a:ea typeface="ＭＳ Ｐゴシック" charset="0"/>
              </a:defRPr>
            </a:lvl7pPr>
            <a:lvl8pPr marL="1371600" algn="ctr" defTabSz="457200" rtl="0" fontAlgn="base">
              <a:spcBef>
                <a:spcPct val="0"/>
              </a:spcBef>
              <a:spcAft>
                <a:spcPct val="0"/>
              </a:spcAft>
              <a:defRPr sz="3200">
                <a:solidFill>
                  <a:srgbClr val="9F9F9F"/>
                </a:solidFill>
                <a:latin typeface="Helvetica" charset="0"/>
                <a:ea typeface="ＭＳ Ｐゴシック" charset="0"/>
              </a:defRPr>
            </a:lvl8pPr>
            <a:lvl9pPr marL="1828800" algn="ctr" defTabSz="457200" rtl="0" fontAlgn="base">
              <a:spcBef>
                <a:spcPct val="0"/>
              </a:spcBef>
              <a:spcAft>
                <a:spcPct val="0"/>
              </a:spcAft>
              <a:defRPr sz="3200">
                <a:solidFill>
                  <a:srgbClr val="9F9F9F"/>
                </a:solidFill>
                <a:latin typeface="Helvetica" charset="0"/>
                <a:ea typeface="ＭＳ Ｐゴシック" charset="0"/>
              </a:defRPr>
            </a:lvl9pPr>
          </a:lstStyle>
          <a:p>
            <a:r>
              <a:rPr lang="es-ES_tradnl" sz="1300" dirty="0" smtClean="0">
                <a:solidFill>
                  <a:srgbClr val="1A4A83"/>
                </a:solidFill>
                <a:latin typeface="Calibri" charset="0"/>
                <a:ea typeface="MS PGothic" charset="0"/>
                <a:cs typeface="Helvetica Light" charset="0"/>
              </a:rPr>
              <a:t>Evaluación. Formatos. Prerrequisitos</a:t>
            </a:r>
            <a:endParaRPr lang="es-ES_tradnl" sz="1300" dirty="0">
              <a:solidFill>
                <a:srgbClr val="1A4A83"/>
              </a:solidFill>
              <a:latin typeface="Calibri" charset="0"/>
              <a:ea typeface="MS PGothic" charset="0"/>
              <a:cs typeface="Helvetica Light" charset="0"/>
            </a:endParaRPr>
          </a:p>
        </p:txBody>
      </p:sp>
    </p:spTree>
  </p:cSld>
  <p:clrMapOvr>
    <a:masterClrMapping/>
  </p:clrMapOvr>
  <p:timing>
    <p:tnLst>
      <p:par>
        <p:cTn xmlns:p14="http://schemas.microsoft.com/office/powerpoint/2010/mai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7281" name="Objeto 3"/>
          <p:cNvGraphicFramePr>
            <a:graphicFrameLocks noChangeAspect="1"/>
          </p:cNvGraphicFramePr>
          <p:nvPr/>
        </p:nvGraphicFramePr>
        <p:xfrm>
          <a:off x="655638" y="1397000"/>
          <a:ext cx="7299325" cy="4891088"/>
        </p:xfrm>
        <a:graphic>
          <a:graphicData uri="http://schemas.openxmlformats.org/presentationml/2006/ole">
            <mc:AlternateContent xmlns:mc="http://schemas.openxmlformats.org/markup-compatibility/2006">
              <mc:Choice xmlns:v="urn:schemas-microsoft-com:vml" Requires="v">
                <p:oleObj spid="_x0000_s97341" name="Documento" r:id="rId3" imgW="9156363" imgH="6133874" progId="Word.Document.12">
                  <p:embed/>
                </p:oleObj>
              </mc:Choice>
              <mc:Fallback>
                <p:oleObj name="Documento" r:id="rId3" imgW="9156363" imgH="6133874" progId="Word.Document.12">
                  <p:embed/>
                  <p:pic>
                    <p:nvPicPr>
                      <p:cNvPr id="0" name="Objeto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638" y="1397000"/>
                        <a:ext cx="7299325" cy="489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7282" name="CuadroTexto 2"/>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5i</a:t>
            </a:r>
          </a:p>
        </p:txBody>
      </p:sp>
      <p:sp>
        <p:nvSpPr>
          <p:cNvPr id="4" name="Title 1"/>
          <p:cNvSpPr txBox="1">
            <a:spLocks/>
          </p:cNvSpPr>
          <p:nvPr/>
        </p:nvSpPr>
        <p:spPr bwMode="auto">
          <a:xfrm>
            <a:off x="482113" y="18809"/>
            <a:ext cx="8504305" cy="59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3200" b="0" i="0" kern="1200">
                <a:solidFill>
                  <a:schemeClr val="tx1">
                    <a:lumMod val="60000"/>
                    <a:lumOff val="40000"/>
                  </a:schemeClr>
                </a:solidFill>
                <a:latin typeface="Helvetica Light"/>
                <a:ea typeface="MS PGothic" pitchFamily="34" charset="-128"/>
                <a:cs typeface="Helvetica Light"/>
              </a:defRPr>
            </a:lvl1pPr>
            <a:lvl2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2pPr>
            <a:lvl3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3pPr>
            <a:lvl4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4pPr>
            <a:lvl5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5pPr>
            <a:lvl6pPr marL="457200" algn="ctr" defTabSz="457200" rtl="0" fontAlgn="base">
              <a:spcBef>
                <a:spcPct val="0"/>
              </a:spcBef>
              <a:spcAft>
                <a:spcPct val="0"/>
              </a:spcAft>
              <a:defRPr sz="3200">
                <a:solidFill>
                  <a:srgbClr val="9F9F9F"/>
                </a:solidFill>
                <a:latin typeface="Helvetica" charset="0"/>
                <a:ea typeface="ＭＳ Ｐゴシック" charset="0"/>
              </a:defRPr>
            </a:lvl6pPr>
            <a:lvl7pPr marL="914400" algn="ctr" defTabSz="457200" rtl="0" fontAlgn="base">
              <a:spcBef>
                <a:spcPct val="0"/>
              </a:spcBef>
              <a:spcAft>
                <a:spcPct val="0"/>
              </a:spcAft>
              <a:defRPr sz="3200">
                <a:solidFill>
                  <a:srgbClr val="9F9F9F"/>
                </a:solidFill>
                <a:latin typeface="Helvetica" charset="0"/>
                <a:ea typeface="ＭＳ Ｐゴシック" charset="0"/>
              </a:defRPr>
            </a:lvl7pPr>
            <a:lvl8pPr marL="1371600" algn="ctr" defTabSz="457200" rtl="0" fontAlgn="base">
              <a:spcBef>
                <a:spcPct val="0"/>
              </a:spcBef>
              <a:spcAft>
                <a:spcPct val="0"/>
              </a:spcAft>
              <a:defRPr sz="3200">
                <a:solidFill>
                  <a:srgbClr val="9F9F9F"/>
                </a:solidFill>
                <a:latin typeface="Helvetica" charset="0"/>
                <a:ea typeface="ＭＳ Ｐゴシック" charset="0"/>
              </a:defRPr>
            </a:lvl8pPr>
            <a:lvl9pPr marL="1828800" algn="ctr" defTabSz="457200" rtl="0" fontAlgn="base">
              <a:spcBef>
                <a:spcPct val="0"/>
              </a:spcBef>
              <a:spcAft>
                <a:spcPct val="0"/>
              </a:spcAft>
              <a:defRPr sz="3200">
                <a:solidFill>
                  <a:srgbClr val="9F9F9F"/>
                </a:solidFill>
                <a:latin typeface="Helvetica" charset="0"/>
                <a:ea typeface="ＭＳ Ｐゴシック" charset="0"/>
              </a:defRPr>
            </a:lvl9pPr>
          </a:lstStyle>
          <a:p>
            <a:r>
              <a:rPr lang="es-ES_tradnl" sz="1300" dirty="0" smtClean="0">
                <a:solidFill>
                  <a:srgbClr val="1A4A83"/>
                </a:solidFill>
                <a:latin typeface="Calibri" charset="0"/>
                <a:ea typeface="MS PGothic" charset="0"/>
                <a:cs typeface="Helvetica Light" charset="0"/>
              </a:rPr>
              <a:t>Evaluación. Formatos. Prerrequisitos</a:t>
            </a:r>
            <a:endParaRPr lang="es-ES_tradnl" sz="1300" dirty="0">
              <a:solidFill>
                <a:srgbClr val="1A4A83"/>
              </a:solidFill>
              <a:latin typeface="Calibri" charset="0"/>
              <a:ea typeface="MS PGothic" charset="0"/>
              <a:cs typeface="Helvetica Light" charset="0"/>
            </a:endParaRPr>
          </a:p>
        </p:txBody>
      </p:sp>
    </p:spTree>
  </p:cSld>
  <p:clrMapOvr>
    <a:masterClrMapping/>
  </p:clrMapOvr>
  <p:timing>
    <p:tnLst>
      <p:par>
        <p:cTn xmlns:p14="http://schemas.microsoft.com/office/powerpoint/2010/mai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8305" name="Objeto 3"/>
          <p:cNvGraphicFramePr>
            <a:graphicFrameLocks noChangeAspect="1"/>
          </p:cNvGraphicFramePr>
          <p:nvPr/>
        </p:nvGraphicFramePr>
        <p:xfrm>
          <a:off x="349250" y="1452563"/>
          <a:ext cx="8002588" cy="3540125"/>
        </p:xfrm>
        <a:graphic>
          <a:graphicData uri="http://schemas.openxmlformats.org/presentationml/2006/ole">
            <mc:AlternateContent xmlns:mc="http://schemas.openxmlformats.org/markup-compatibility/2006">
              <mc:Choice xmlns:v="urn:schemas-microsoft-com:vml" Requires="v">
                <p:oleObj spid="_x0000_s98365" name="Documento" r:id="rId3" imgW="9156363" imgH="4051151" progId="Word.Document.12">
                  <p:embed/>
                </p:oleObj>
              </mc:Choice>
              <mc:Fallback>
                <p:oleObj name="Documento" r:id="rId3" imgW="9156363" imgH="4051151" progId="Word.Document.12">
                  <p:embed/>
                  <p:pic>
                    <p:nvPicPr>
                      <p:cNvPr id="0" name="Objeto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0" y="1452563"/>
                        <a:ext cx="8002588"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8306" name="CuadroTexto 2"/>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5i</a:t>
            </a:r>
          </a:p>
        </p:txBody>
      </p:sp>
      <p:sp>
        <p:nvSpPr>
          <p:cNvPr id="4" name="Title 1"/>
          <p:cNvSpPr txBox="1">
            <a:spLocks/>
          </p:cNvSpPr>
          <p:nvPr/>
        </p:nvSpPr>
        <p:spPr bwMode="auto">
          <a:xfrm>
            <a:off x="482113" y="18809"/>
            <a:ext cx="8504305" cy="59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3200" b="0" i="0" kern="1200">
                <a:solidFill>
                  <a:schemeClr val="tx1">
                    <a:lumMod val="60000"/>
                    <a:lumOff val="40000"/>
                  </a:schemeClr>
                </a:solidFill>
                <a:latin typeface="Helvetica Light"/>
                <a:ea typeface="MS PGothic" pitchFamily="34" charset="-128"/>
                <a:cs typeface="Helvetica Light"/>
              </a:defRPr>
            </a:lvl1pPr>
            <a:lvl2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2pPr>
            <a:lvl3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3pPr>
            <a:lvl4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4pPr>
            <a:lvl5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5pPr>
            <a:lvl6pPr marL="457200" algn="ctr" defTabSz="457200" rtl="0" fontAlgn="base">
              <a:spcBef>
                <a:spcPct val="0"/>
              </a:spcBef>
              <a:spcAft>
                <a:spcPct val="0"/>
              </a:spcAft>
              <a:defRPr sz="3200">
                <a:solidFill>
                  <a:srgbClr val="9F9F9F"/>
                </a:solidFill>
                <a:latin typeface="Helvetica" charset="0"/>
                <a:ea typeface="ＭＳ Ｐゴシック" charset="0"/>
              </a:defRPr>
            </a:lvl6pPr>
            <a:lvl7pPr marL="914400" algn="ctr" defTabSz="457200" rtl="0" fontAlgn="base">
              <a:spcBef>
                <a:spcPct val="0"/>
              </a:spcBef>
              <a:spcAft>
                <a:spcPct val="0"/>
              </a:spcAft>
              <a:defRPr sz="3200">
                <a:solidFill>
                  <a:srgbClr val="9F9F9F"/>
                </a:solidFill>
                <a:latin typeface="Helvetica" charset="0"/>
                <a:ea typeface="ＭＳ Ｐゴシック" charset="0"/>
              </a:defRPr>
            </a:lvl7pPr>
            <a:lvl8pPr marL="1371600" algn="ctr" defTabSz="457200" rtl="0" fontAlgn="base">
              <a:spcBef>
                <a:spcPct val="0"/>
              </a:spcBef>
              <a:spcAft>
                <a:spcPct val="0"/>
              </a:spcAft>
              <a:defRPr sz="3200">
                <a:solidFill>
                  <a:srgbClr val="9F9F9F"/>
                </a:solidFill>
                <a:latin typeface="Helvetica" charset="0"/>
                <a:ea typeface="ＭＳ Ｐゴシック" charset="0"/>
              </a:defRPr>
            </a:lvl8pPr>
            <a:lvl9pPr marL="1828800" algn="ctr" defTabSz="457200" rtl="0" fontAlgn="base">
              <a:spcBef>
                <a:spcPct val="0"/>
              </a:spcBef>
              <a:spcAft>
                <a:spcPct val="0"/>
              </a:spcAft>
              <a:defRPr sz="3200">
                <a:solidFill>
                  <a:srgbClr val="9F9F9F"/>
                </a:solidFill>
                <a:latin typeface="Helvetica" charset="0"/>
                <a:ea typeface="ＭＳ Ｐゴシック" charset="0"/>
              </a:defRPr>
            </a:lvl9pPr>
          </a:lstStyle>
          <a:p>
            <a:r>
              <a:rPr lang="es-ES_tradnl" sz="1300" dirty="0" smtClean="0">
                <a:solidFill>
                  <a:srgbClr val="1A4A83"/>
                </a:solidFill>
                <a:latin typeface="Calibri" charset="0"/>
                <a:ea typeface="MS PGothic" charset="0"/>
                <a:cs typeface="Helvetica Light" charset="0"/>
              </a:rPr>
              <a:t>Evaluación. Formatos. Prerrequisitos</a:t>
            </a:r>
            <a:endParaRPr lang="es-ES_tradnl" sz="1300" dirty="0">
              <a:solidFill>
                <a:srgbClr val="1A4A83"/>
              </a:solidFill>
              <a:latin typeface="Calibri" charset="0"/>
              <a:ea typeface="MS PGothic" charset="0"/>
              <a:cs typeface="Helvetica Light" charset="0"/>
            </a:endParaRP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CuadroTexto 2"/>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5a</a:t>
            </a:r>
          </a:p>
        </p:txBody>
      </p:sp>
      <p:pic>
        <p:nvPicPr>
          <p:cNvPr id="29698" name="Imagen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935038"/>
            <a:ext cx="4932363" cy="277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Imagen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89375" y="3902075"/>
            <a:ext cx="5254625" cy="295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Imagen 4"/>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3902075"/>
            <a:ext cx="5254625" cy="295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Imagen 1"/>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4114800" y="881063"/>
            <a:ext cx="5029200"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482113" y="18809"/>
            <a:ext cx="8504305" cy="592620"/>
          </a:xfrm>
        </p:spPr>
        <p:txBody>
          <a:bodyPr/>
          <a:lstStyle/>
          <a:p>
            <a:r>
              <a:rPr lang="es-ES_tradnl" sz="1300" dirty="0">
                <a:solidFill>
                  <a:srgbClr val="1A4A83"/>
                </a:solidFill>
                <a:latin typeface="Calibri" charset="0"/>
                <a:ea typeface="MS PGothic" charset="0"/>
                <a:cs typeface="Helvetica Light" charset="0"/>
              </a:rPr>
              <a:t>Fotografías de la sesión</a:t>
            </a:r>
          </a:p>
        </p:txBody>
      </p:sp>
    </p:spTree>
    <p:extLst>
      <p:ext uri="{BB962C8B-B14F-4D97-AF65-F5344CB8AC3E}">
        <p14:creationId xmlns:p14="http://schemas.microsoft.com/office/powerpoint/2010/main" val="3274077445"/>
      </p:ext>
    </p:extLst>
  </p:cSld>
  <p:clrMapOvr>
    <a:masterClrMapping/>
  </p:clrMapOvr>
  <p:timing>
    <p:tnLst>
      <p:par>
        <p:cTn xmlns:p14="http://schemas.microsoft.com/office/powerpoint/2010/mai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9329" name="Objeto 3"/>
          <p:cNvGraphicFramePr>
            <a:graphicFrameLocks noChangeAspect="1"/>
          </p:cNvGraphicFramePr>
          <p:nvPr/>
        </p:nvGraphicFramePr>
        <p:xfrm>
          <a:off x="260350" y="1774825"/>
          <a:ext cx="8640763" cy="4881563"/>
        </p:xfrm>
        <a:graphic>
          <a:graphicData uri="http://schemas.openxmlformats.org/presentationml/2006/ole">
            <mc:AlternateContent xmlns:mc="http://schemas.openxmlformats.org/markup-compatibility/2006">
              <mc:Choice xmlns:v="urn:schemas-microsoft-com:vml" Requires="v">
                <p:oleObj spid="_x0000_s99391" name="Documento" r:id="rId3" imgW="11378781" imgH="5194109" progId="Word.Document.12">
                  <p:embed/>
                </p:oleObj>
              </mc:Choice>
              <mc:Fallback>
                <p:oleObj name="Documento" r:id="rId3" imgW="11378781" imgH="5194109" progId="Word.Document.12">
                  <p:embed/>
                  <p:pic>
                    <p:nvPicPr>
                      <p:cNvPr id="0" name="Objeto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350" y="1774825"/>
                        <a:ext cx="8640763" cy="488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9330"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5i</a:t>
            </a:r>
          </a:p>
        </p:txBody>
      </p:sp>
      <p:sp>
        <p:nvSpPr>
          <p:cNvPr id="5" name="Title 1"/>
          <p:cNvSpPr txBox="1">
            <a:spLocks/>
          </p:cNvSpPr>
          <p:nvPr/>
        </p:nvSpPr>
        <p:spPr bwMode="auto">
          <a:xfrm>
            <a:off x="482113" y="18809"/>
            <a:ext cx="8504305" cy="59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3200" b="0" i="0" kern="1200">
                <a:solidFill>
                  <a:schemeClr val="tx1">
                    <a:lumMod val="60000"/>
                    <a:lumOff val="40000"/>
                  </a:schemeClr>
                </a:solidFill>
                <a:latin typeface="Helvetica Light"/>
                <a:ea typeface="MS PGothic" pitchFamily="34" charset="-128"/>
                <a:cs typeface="Helvetica Light"/>
              </a:defRPr>
            </a:lvl1pPr>
            <a:lvl2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2pPr>
            <a:lvl3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3pPr>
            <a:lvl4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4pPr>
            <a:lvl5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5pPr>
            <a:lvl6pPr marL="457200" algn="ctr" defTabSz="457200" rtl="0" fontAlgn="base">
              <a:spcBef>
                <a:spcPct val="0"/>
              </a:spcBef>
              <a:spcAft>
                <a:spcPct val="0"/>
              </a:spcAft>
              <a:defRPr sz="3200">
                <a:solidFill>
                  <a:srgbClr val="9F9F9F"/>
                </a:solidFill>
                <a:latin typeface="Helvetica" charset="0"/>
                <a:ea typeface="ＭＳ Ｐゴシック" charset="0"/>
              </a:defRPr>
            </a:lvl6pPr>
            <a:lvl7pPr marL="914400" algn="ctr" defTabSz="457200" rtl="0" fontAlgn="base">
              <a:spcBef>
                <a:spcPct val="0"/>
              </a:spcBef>
              <a:spcAft>
                <a:spcPct val="0"/>
              </a:spcAft>
              <a:defRPr sz="3200">
                <a:solidFill>
                  <a:srgbClr val="9F9F9F"/>
                </a:solidFill>
                <a:latin typeface="Helvetica" charset="0"/>
                <a:ea typeface="ＭＳ Ｐゴシック" charset="0"/>
              </a:defRPr>
            </a:lvl7pPr>
            <a:lvl8pPr marL="1371600" algn="ctr" defTabSz="457200" rtl="0" fontAlgn="base">
              <a:spcBef>
                <a:spcPct val="0"/>
              </a:spcBef>
              <a:spcAft>
                <a:spcPct val="0"/>
              </a:spcAft>
              <a:defRPr sz="3200">
                <a:solidFill>
                  <a:srgbClr val="9F9F9F"/>
                </a:solidFill>
                <a:latin typeface="Helvetica" charset="0"/>
                <a:ea typeface="ＭＳ Ｐゴシック" charset="0"/>
              </a:defRPr>
            </a:lvl8pPr>
            <a:lvl9pPr marL="1828800" algn="ctr" defTabSz="457200" rtl="0" fontAlgn="base">
              <a:spcBef>
                <a:spcPct val="0"/>
              </a:spcBef>
              <a:spcAft>
                <a:spcPct val="0"/>
              </a:spcAft>
              <a:defRPr sz="3200">
                <a:solidFill>
                  <a:srgbClr val="9F9F9F"/>
                </a:solidFill>
                <a:latin typeface="Helvetica" charset="0"/>
                <a:ea typeface="ＭＳ Ｐゴシック" charset="0"/>
              </a:defRPr>
            </a:lvl9pPr>
          </a:lstStyle>
          <a:p>
            <a:r>
              <a:rPr lang="es-ES_tradnl" sz="1300" dirty="0" smtClean="0">
                <a:solidFill>
                  <a:srgbClr val="1A4A83"/>
                </a:solidFill>
                <a:latin typeface="Calibri" charset="0"/>
                <a:ea typeface="MS PGothic" charset="0"/>
                <a:cs typeface="Helvetica Light" charset="0"/>
              </a:rPr>
              <a:t>Evaluación. Formatos. Prerrequisitos</a:t>
            </a:r>
            <a:endParaRPr lang="es-ES_tradnl" sz="1300" dirty="0">
              <a:solidFill>
                <a:srgbClr val="1A4A83"/>
              </a:solidFill>
              <a:latin typeface="Calibri" charset="0"/>
              <a:ea typeface="MS PGothic" charset="0"/>
              <a:cs typeface="Helvetica Light" charset="0"/>
            </a:endParaRPr>
          </a:p>
        </p:txBody>
      </p:sp>
    </p:spTree>
  </p:cSld>
  <p:clrMapOvr>
    <a:masterClrMapping/>
  </p:clrMapOvr>
  <p:timing>
    <p:tnLst>
      <p:par>
        <p:cTn xmlns:p14="http://schemas.microsoft.com/office/powerpoint/2010/mai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0353" name="Objeto 4"/>
          <p:cNvGraphicFramePr>
            <a:graphicFrameLocks/>
          </p:cNvGraphicFramePr>
          <p:nvPr/>
        </p:nvGraphicFramePr>
        <p:xfrm>
          <a:off x="260350" y="1252538"/>
          <a:ext cx="8639175" cy="5040312"/>
        </p:xfrm>
        <a:graphic>
          <a:graphicData uri="http://schemas.openxmlformats.org/presentationml/2006/ole">
            <mc:AlternateContent xmlns:mc="http://schemas.openxmlformats.org/markup-compatibility/2006">
              <mc:Choice xmlns:v="urn:schemas-microsoft-com:vml" Requires="v">
                <p:oleObj spid="_x0000_s100413" name="Documento" r:id="rId3" imgW="11378781" imgH="5194109" progId="Word.Document.12">
                  <p:embed/>
                </p:oleObj>
              </mc:Choice>
              <mc:Fallback>
                <p:oleObj name="Documento" r:id="rId3" imgW="11378781" imgH="5194109" progId="Word.Document.12">
                  <p:embed/>
                  <p:pic>
                    <p:nvPicPr>
                      <p:cNvPr id="0" name="Objeto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350" y="1252538"/>
                        <a:ext cx="8639175"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0354" name="CuadroTexto 2"/>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5i</a:t>
            </a:r>
          </a:p>
        </p:txBody>
      </p:sp>
      <p:sp>
        <p:nvSpPr>
          <p:cNvPr id="4" name="Title 1"/>
          <p:cNvSpPr txBox="1">
            <a:spLocks/>
          </p:cNvSpPr>
          <p:nvPr/>
        </p:nvSpPr>
        <p:spPr bwMode="auto">
          <a:xfrm>
            <a:off x="482113" y="18809"/>
            <a:ext cx="8504305" cy="59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3200" b="0" i="0" kern="1200">
                <a:solidFill>
                  <a:schemeClr val="tx1">
                    <a:lumMod val="60000"/>
                    <a:lumOff val="40000"/>
                  </a:schemeClr>
                </a:solidFill>
                <a:latin typeface="Helvetica Light"/>
                <a:ea typeface="MS PGothic" pitchFamily="34" charset="-128"/>
                <a:cs typeface="Helvetica Light"/>
              </a:defRPr>
            </a:lvl1pPr>
            <a:lvl2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2pPr>
            <a:lvl3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3pPr>
            <a:lvl4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4pPr>
            <a:lvl5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5pPr>
            <a:lvl6pPr marL="457200" algn="ctr" defTabSz="457200" rtl="0" fontAlgn="base">
              <a:spcBef>
                <a:spcPct val="0"/>
              </a:spcBef>
              <a:spcAft>
                <a:spcPct val="0"/>
              </a:spcAft>
              <a:defRPr sz="3200">
                <a:solidFill>
                  <a:srgbClr val="9F9F9F"/>
                </a:solidFill>
                <a:latin typeface="Helvetica" charset="0"/>
                <a:ea typeface="ＭＳ Ｐゴシック" charset="0"/>
              </a:defRPr>
            </a:lvl6pPr>
            <a:lvl7pPr marL="914400" algn="ctr" defTabSz="457200" rtl="0" fontAlgn="base">
              <a:spcBef>
                <a:spcPct val="0"/>
              </a:spcBef>
              <a:spcAft>
                <a:spcPct val="0"/>
              </a:spcAft>
              <a:defRPr sz="3200">
                <a:solidFill>
                  <a:srgbClr val="9F9F9F"/>
                </a:solidFill>
                <a:latin typeface="Helvetica" charset="0"/>
                <a:ea typeface="ＭＳ Ｐゴシック" charset="0"/>
              </a:defRPr>
            </a:lvl7pPr>
            <a:lvl8pPr marL="1371600" algn="ctr" defTabSz="457200" rtl="0" fontAlgn="base">
              <a:spcBef>
                <a:spcPct val="0"/>
              </a:spcBef>
              <a:spcAft>
                <a:spcPct val="0"/>
              </a:spcAft>
              <a:defRPr sz="3200">
                <a:solidFill>
                  <a:srgbClr val="9F9F9F"/>
                </a:solidFill>
                <a:latin typeface="Helvetica" charset="0"/>
                <a:ea typeface="ＭＳ Ｐゴシック" charset="0"/>
              </a:defRPr>
            </a:lvl8pPr>
            <a:lvl9pPr marL="1828800" algn="ctr" defTabSz="457200" rtl="0" fontAlgn="base">
              <a:spcBef>
                <a:spcPct val="0"/>
              </a:spcBef>
              <a:spcAft>
                <a:spcPct val="0"/>
              </a:spcAft>
              <a:defRPr sz="3200">
                <a:solidFill>
                  <a:srgbClr val="9F9F9F"/>
                </a:solidFill>
                <a:latin typeface="Helvetica" charset="0"/>
                <a:ea typeface="ＭＳ Ｐゴシック" charset="0"/>
              </a:defRPr>
            </a:lvl9pPr>
          </a:lstStyle>
          <a:p>
            <a:r>
              <a:rPr lang="es-ES_tradnl" sz="1300" dirty="0" smtClean="0">
                <a:solidFill>
                  <a:srgbClr val="1A4A83"/>
                </a:solidFill>
                <a:latin typeface="Calibri" charset="0"/>
                <a:ea typeface="MS PGothic" charset="0"/>
                <a:cs typeface="Helvetica Light" charset="0"/>
              </a:rPr>
              <a:t>Evaluación. Formatos. Prerrequisitos</a:t>
            </a:r>
            <a:endParaRPr lang="es-ES_tradnl" sz="1300" dirty="0">
              <a:solidFill>
                <a:srgbClr val="1A4A83"/>
              </a:solidFill>
              <a:latin typeface="Calibri" charset="0"/>
              <a:ea typeface="MS PGothic" charset="0"/>
              <a:cs typeface="Helvetica Light" charset="0"/>
            </a:endParaRPr>
          </a:p>
        </p:txBody>
      </p:sp>
    </p:spTree>
  </p:cSld>
  <p:clrMapOvr>
    <a:masterClrMapping/>
  </p:clrMapOvr>
  <p:timing>
    <p:tnLst>
      <p:par>
        <p:cTn xmlns:p14="http://schemas.microsoft.com/office/powerpoint/2010/mai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1377" name="Objeto 1"/>
          <p:cNvGraphicFramePr>
            <a:graphicFrameLocks/>
          </p:cNvGraphicFramePr>
          <p:nvPr/>
        </p:nvGraphicFramePr>
        <p:xfrm>
          <a:off x="273050" y="1446213"/>
          <a:ext cx="8640763" cy="5040312"/>
        </p:xfrm>
        <a:graphic>
          <a:graphicData uri="http://schemas.openxmlformats.org/presentationml/2006/ole">
            <mc:AlternateContent xmlns:mc="http://schemas.openxmlformats.org/markup-compatibility/2006">
              <mc:Choice xmlns:v="urn:schemas-microsoft-com:vml" Requires="v">
                <p:oleObj spid="_x0000_s101437" name="Documento" r:id="rId3" imgW="11378781" imgH="5054414" progId="Word.Document.12">
                  <p:embed/>
                </p:oleObj>
              </mc:Choice>
              <mc:Fallback>
                <p:oleObj name="Documento" r:id="rId3" imgW="11378781" imgH="5054414" progId="Word.Document.12">
                  <p:embed/>
                  <p:pic>
                    <p:nvPicPr>
                      <p:cNvPr id="0" name="Objeto 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050" y="1446213"/>
                        <a:ext cx="8640763"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1378" name="CuadroTexto 2"/>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5i</a:t>
            </a:r>
          </a:p>
        </p:txBody>
      </p:sp>
      <p:sp>
        <p:nvSpPr>
          <p:cNvPr id="4" name="Title 1"/>
          <p:cNvSpPr txBox="1">
            <a:spLocks/>
          </p:cNvSpPr>
          <p:nvPr/>
        </p:nvSpPr>
        <p:spPr bwMode="auto">
          <a:xfrm>
            <a:off x="482113" y="18809"/>
            <a:ext cx="8504305" cy="59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3200" b="0" i="0" kern="1200">
                <a:solidFill>
                  <a:schemeClr val="tx1">
                    <a:lumMod val="60000"/>
                    <a:lumOff val="40000"/>
                  </a:schemeClr>
                </a:solidFill>
                <a:latin typeface="Helvetica Light"/>
                <a:ea typeface="MS PGothic" pitchFamily="34" charset="-128"/>
                <a:cs typeface="Helvetica Light"/>
              </a:defRPr>
            </a:lvl1pPr>
            <a:lvl2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2pPr>
            <a:lvl3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3pPr>
            <a:lvl4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4pPr>
            <a:lvl5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5pPr>
            <a:lvl6pPr marL="457200" algn="ctr" defTabSz="457200" rtl="0" fontAlgn="base">
              <a:spcBef>
                <a:spcPct val="0"/>
              </a:spcBef>
              <a:spcAft>
                <a:spcPct val="0"/>
              </a:spcAft>
              <a:defRPr sz="3200">
                <a:solidFill>
                  <a:srgbClr val="9F9F9F"/>
                </a:solidFill>
                <a:latin typeface="Helvetica" charset="0"/>
                <a:ea typeface="ＭＳ Ｐゴシック" charset="0"/>
              </a:defRPr>
            </a:lvl6pPr>
            <a:lvl7pPr marL="914400" algn="ctr" defTabSz="457200" rtl="0" fontAlgn="base">
              <a:spcBef>
                <a:spcPct val="0"/>
              </a:spcBef>
              <a:spcAft>
                <a:spcPct val="0"/>
              </a:spcAft>
              <a:defRPr sz="3200">
                <a:solidFill>
                  <a:srgbClr val="9F9F9F"/>
                </a:solidFill>
                <a:latin typeface="Helvetica" charset="0"/>
                <a:ea typeface="ＭＳ Ｐゴシック" charset="0"/>
              </a:defRPr>
            </a:lvl7pPr>
            <a:lvl8pPr marL="1371600" algn="ctr" defTabSz="457200" rtl="0" fontAlgn="base">
              <a:spcBef>
                <a:spcPct val="0"/>
              </a:spcBef>
              <a:spcAft>
                <a:spcPct val="0"/>
              </a:spcAft>
              <a:defRPr sz="3200">
                <a:solidFill>
                  <a:srgbClr val="9F9F9F"/>
                </a:solidFill>
                <a:latin typeface="Helvetica" charset="0"/>
                <a:ea typeface="ＭＳ Ｐゴシック" charset="0"/>
              </a:defRPr>
            </a:lvl8pPr>
            <a:lvl9pPr marL="1828800" algn="ctr" defTabSz="457200" rtl="0" fontAlgn="base">
              <a:spcBef>
                <a:spcPct val="0"/>
              </a:spcBef>
              <a:spcAft>
                <a:spcPct val="0"/>
              </a:spcAft>
              <a:defRPr sz="3200">
                <a:solidFill>
                  <a:srgbClr val="9F9F9F"/>
                </a:solidFill>
                <a:latin typeface="Helvetica" charset="0"/>
                <a:ea typeface="ＭＳ Ｐゴシック" charset="0"/>
              </a:defRPr>
            </a:lvl9pPr>
          </a:lstStyle>
          <a:p>
            <a:r>
              <a:rPr lang="es-ES_tradnl" sz="1300" dirty="0" smtClean="0">
                <a:solidFill>
                  <a:srgbClr val="1A4A83"/>
                </a:solidFill>
                <a:latin typeface="Calibri" charset="0"/>
                <a:ea typeface="MS PGothic" charset="0"/>
                <a:cs typeface="Helvetica Light" charset="0"/>
              </a:rPr>
              <a:t>Evaluación. Formatos. Prerrequisitos</a:t>
            </a:r>
            <a:endParaRPr lang="es-ES_tradnl" sz="1300" dirty="0">
              <a:solidFill>
                <a:srgbClr val="1A4A83"/>
              </a:solidFill>
              <a:latin typeface="Calibri" charset="0"/>
              <a:ea typeface="MS PGothic" charset="0"/>
              <a:cs typeface="Helvetica Light" charset="0"/>
            </a:endParaRPr>
          </a:p>
        </p:txBody>
      </p:sp>
    </p:spTree>
  </p:cSld>
  <p:clrMapOvr>
    <a:masterClrMapping/>
  </p:clrMapOvr>
  <p:timing>
    <p:tnLst>
      <p:par>
        <p:cTn xmlns:p14="http://schemas.microsoft.com/office/powerpoint/2010/mai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01" name="Objeto 1"/>
          <p:cNvGraphicFramePr>
            <a:graphicFrameLocks/>
          </p:cNvGraphicFramePr>
          <p:nvPr/>
        </p:nvGraphicFramePr>
        <p:xfrm>
          <a:off x="258763" y="1528763"/>
          <a:ext cx="8640762" cy="5040312"/>
        </p:xfrm>
        <a:graphic>
          <a:graphicData uri="http://schemas.openxmlformats.org/presentationml/2006/ole">
            <mc:AlternateContent xmlns:mc="http://schemas.openxmlformats.org/markup-compatibility/2006">
              <mc:Choice xmlns:v="urn:schemas-microsoft-com:vml" Requires="v">
                <p:oleObj spid="_x0000_s102461" name="Documento" r:id="rId3" imgW="11378781" imgH="5346503" progId="Word.Document.12">
                  <p:embed/>
                </p:oleObj>
              </mc:Choice>
              <mc:Fallback>
                <p:oleObj name="Documento" r:id="rId3" imgW="11378781" imgH="5346503" progId="Word.Document.12">
                  <p:embed/>
                  <p:pic>
                    <p:nvPicPr>
                      <p:cNvPr id="0" name="Objeto 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763" y="1528763"/>
                        <a:ext cx="8640762"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2402" name="CuadroTexto 2"/>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5i</a:t>
            </a:r>
          </a:p>
        </p:txBody>
      </p:sp>
      <p:sp>
        <p:nvSpPr>
          <p:cNvPr id="4" name="Title 1"/>
          <p:cNvSpPr txBox="1">
            <a:spLocks/>
          </p:cNvSpPr>
          <p:nvPr/>
        </p:nvSpPr>
        <p:spPr bwMode="auto">
          <a:xfrm>
            <a:off x="482113" y="18809"/>
            <a:ext cx="8504305" cy="59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3200" b="0" i="0" kern="1200">
                <a:solidFill>
                  <a:schemeClr val="tx1">
                    <a:lumMod val="60000"/>
                    <a:lumOff val="40000"/>
                  </a:schemeClr>
                </a:solidFill>
                <a:latin typeface="Helvetica Light"/>
                <a:ea typeface="MS PGothic" pitchFamily="34" charset="-128"/>
                <a:cs typeface="Helvetica Light"/>
              </a:defRPr>
            </a:lvl1pPr>
            <a:lvl2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2pPr>
            <a:lvl3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3pPr>
            <a:lvl4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4pPr>
            <a:lvl5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5pPr>
            <a:lvl6pPr marL="457200" algn="ctr" defTabSz="457200" rtl="0" fontAlgn="base">
              <a:spcBef>
                <a:spcPct val="0"/>
              </a:spcBef>
              <a:spcAft>
                <a:spcPct val="0"/>
              </a:spcAft>
              <a:defRPr sz="3200">
                <a:solidFill>
                  <a:srgbClr val="9F9F9F"/>
                </a:solidFill>
                <a:latin typeface="Helvetica" charset="0"/>
                <a:ea typeface="ＭＳ Ｐゴシック" charset="0"/>
              </a:defRPr>
            </a:lvl6pPr>
            <a:lvl7pPr marL="914400" algn="ctr" defTabSz="457200" rtl="0" fontAlgn="base">
              <a:spcBef>
                <a:spcPct val="0"/>
              </a:spcBef>
              <a:spcAft>
                <a:spcPct val="0"/>
              </a:spcAft>
              <a:defRPr sz="3200">
                <a:solidFill>
                  <a:srgbClr val="9F9F9F"/>
                </a:solidFill>
                <a:latin typeface="Helvetica" charset="0"/>
                <a:ea typeface="ＭＳ Ｐゴシック" charset="0"/>
              </a:defRPr>
            </a:lvl7pPr>
            <a:lvl8pPr marL="1371600" algn="ctr" defTabSz="457200" rtl="0" fontAlgn="base">
              <a:spcBef>
                <a:spcPct val="0"/>
              </a:spcBef>
              <a:spcAft>
                <a:spcPct val="0"/>
              </a:spcAft>
              <a:defRPr sz="3200">
                <a:solidFill>
                  <a:srgbClr val="9F9F9F"/>
                </a:solidFill>
                <a:latin typeface="Helvetica" charset="0"/>
                <a:ea typeface="ＭＳ Ｐゴシック" charset="0"/>
              </a:defRPr>
            </a:lvl8pPr>
            <a:lvl9pPr marL="1828800" algn="ctr" defTabSz="457200" rtl="0" fontAlgn="base">
              <a:spcBef>
                <a:spcPct val="0"/>
              </a:spcBef>
              <a:spcAft>
                <a:spcPct val="0"/>
              </a:spcAft>
              <a:defRPr sz="3200">
                <a:solidFill>
                  <a:srgbClr val="9F9F9F"/>
                </a:solidFill>
                <a:latin typeface="Helvetica" charset="0"/>
                <a:ea typeface="ＭＳ Ｐゴシック" charset="0"/>
              </a:defRPr>
            </a:lvl9pPr>
          </a:lstStyle>
          <a:p>
            <a:r>
              <a:rPr lang="es-ES_tradnl" sz="1300" dirty="0" smtClean="0">
                <a:solidFill>
                  <a:srgbClr val="1A4A83"/>
                </a:solidFill>
                <a:latin typeface="Calibri" charset="0"/>
                <a:ea typeface="MS PGothic" charset="0"/>
                <a:cs typeface="Helvetica Light" charset="0"/>
              </a:rPr>
              <a:t>Evaluación. Formatos. Prerrequisitos</a:t>
            </a:r>
            <a:endParaRPr lang="es-ES_tradnl" sz="1300" dirty="0">
              <a:solidFill>
                <a:srgbClr val="1A4A83"/>
              </a:solidFill>
              <a:latin typeface="Calibri" charset="0"/>
              <a:ea typeface="MS PGothic" charset="0"/>
              <a:cs typeface="Helvetica Light" charset="0"/>
            </a:endParaRPr>
          </a:p>
        </p:txBody>
      </p:sp>
    </p:spTree>
  </p:cSld>
  <p:clrMapOvr>
    <a:masterClrMapping/>
  </p:clrMapOvr>
  <p:timing>
    <p:tnLst>
      <p:par>
        <p:cTn xmlns:p14="http://schemas.microsoft.com/office/powerpoint/2010/mai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3425" name="Objeto 1"/>
          <p:cNvGraphicFramePr>
            <a:graphicFrameLocks noChangeAspect="1"/>
          </p:cNvGraphicFramePr>
          <p:nvPr/>
        </p:nvGraphicFramePr>
        <p:xfrm>
          <a:off x="274638" y="1289050"/>
          <a:ext cx="8640762" cy="5314950"/>
        </p:xfrm>
        <a:graphic>
          <a:graphicData uri="http://schemas.openxmlformats.org/presentationml/2006/ole">
            <mc:AlternateContent xmlns:mc="http://schemas.openxmlformats.org/markup-compatibility/2006">
              <mc:Choice xmlns:v="urn:schemas-microsoft-com:vml" Requires="v">
                <p:oleObj spid="_x0000_s103485" name="Documento" r:id="rId3" imgW="11378781" imgH="5638592" progId="Word.Document.12">
                  <p:embed/>
                </p:oleObj>
              </mc:Choice>
              <mc:Fallback>
                <p:oleObj name="Documento" r:id="rId3" imgW="11378781" imgH="5638592" progId="Word.Document.12">
                  <p:embed/>
                  <p:pic>
                    <p:nvPicPr>
                      <p:cNvPr id="0" name="Objeto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638" y="1289050"/>
                        <a:ext cx="8640762" cy="531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3426" name="CuadroTexto 2"/>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5i</a:t>
            </a:r>
          </a:p>
        </p:txBody>
      </p:sp>
      <p:sp>
        <p:nvSpPr>
          <p:cNvPr id="6" name="Title 1"/>
          <p:cNvSpPr txBox="1">
            <a:spLocks/>
          </p:cNvSpPr>
          <p:nvPr/>
        </p:nvSpPr>
        <p:spPr bwMode="auto">
          <a:xfrm>
            <a:off x="482113" y="18809"/>
            <a:ext cx="8504305" cy="59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3200" b="0" i="0" kern="1200">
                <a:solidFill>
                  <a:schemeClr val="tx1">
                    <a:lumMod val="60000"/>
                    <a:lumOff val="40000"/>
                  </a:schemeClr>
                </a:solidFill>
                <a:latin typeface="Helvetica Light"/>
                <a:ea typeface="MS PGothic" pitchFamily="34" charset="-128"/>
                <a:cs typeface="Helvetica Light"/>
              </a:defRPr>
            </a:lvl1pPr>
            <a:lvl2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2pPr>
            <a:lvl3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3pPr>
            <a:lvl4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4pPr>
            <a:lvl5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5pPr>
            <a:lvl6pPr marL="457200" algn="ctr" defTabSz="457200" rtl="0" fontAlgn="base">
              <a:spcBef>
                <a:spcPct val="0"/>
              </a:spcBef>
              <a:spcAft>
                <a:spcPct val="0"/>
              </a:spcAft>
              <a:defRPr sz="3200">
                <a:solidFill>
                  <a:srgbClr val="9F9F9F"/>
                </a:solidFill>
                <a:latin typeface="Helvetica" charset="0"/>
                <a:ea typeface="ＭＳ Ｐゴシック" charset="0"/>
              </a:defRPr>
            </a:lvl6pPr>
            <a:lvl7pPr marL="914400" algn="ctr" defTabSz="457200" rtl="0" fontAlgn="base">
              <a:spcBef>
                <a:spcPct val="0"/>
              </a:spcBef>
              <a:spcAft>
                <a:spcPct val="0"/>
              </a:spcAft>
              <a:defRPr sz="3200">
                <a:solidFill>
                  <a:srgbClr val="9F9F9F"/>
                </a:solidFill>
                <a:latin typeface="Helvetica" charset="0"/>
                <a:ea typeface="ＭＳ Ｐゴシック" charset="0"/>
              </a:defRPr>
            </a:lvl7pPr>
            <a:lvl8pPr marL="1371600" algn="ctr" defTabSz="457200" rtl="0" fontAlgn="base">
              <a:spcBef>
                <a:spcPct val="0"/>
              </a:spcBef>
              <a:spcAft>
                <a:spcPct val="0"/>
              </a:spcAft>
              <a:defRPr sz="3200">
                <a:solidFill>
                  <a:srgbClr val="9F9F9F"/>
                </a:solidFill>
                <a:latin typeface="Helvetica" charset="0"/>
                <a:ea typeface="ＭＳ Ｐゴシック" charset="0"/>
              </a:defRPr>
            </a:lvl8pPr>
            <a:lvl9pPr marL="1828800" algn="ctr" defTabSz="457200" rtl="0" fontAlgn="base">
              <a:spcBef>
                <a:spcPct val="0"/>
              </a:spcBef>
              <a:spcAft>
                <a:spcPct val="0"/>
              </a:spcAft>
              <a:defRPr sz="3200">
                <a:solidFill>
                  <a:srgbClr val="9F9F9F"/>
                </a:solidFill>
                <a:latin typeface="Helvetica" charset="0"/>
                <a:ea typeface="ＭＳ Ｐゴシック" charset="0"/>
              </a:defRPr>
            </a:lvl9pPr>
          </a:lstStyle>
          <a:p>
            <a:r>
              <a:rPr lang="es-ES_tradnl" sz="1300" dirty="0" smtClean="0">
                <a:solidFill>
                  <a:srgbClr val="1A4A83"/>
                </a:solidFill>
                <a:latin typeface="Calibri" charset="0"/>
                <a:ea typeface="MS PGothic" charset="0"/>
                <a:cs typeface="Helvetica Light" charset="0"/>
              </a:rPr>
              <a:t>Evaluación. Formatos. Prerrequisitos</a:t>
            </a:r>
            <a:endParaRPr lang="es-ES_tradnl" sz="1300" dirty="0">
              <a:solidFill>
                <a:srgbClr val="1A4A83"/>
              </a:solidFill>
              <a:latin typeface="Calibri" charset="0"/>
              <a:ea typeface="MS PGothic" charset="0"/>
              <a:cs typeface="Helvetica Light" charset="0"/>
            </a:endParaRPr>
          </a:p>
        </p:txBody>
      </p:sp>
    </p:spTree>
  </p:cSld>
  <p:clrMapOvr>
    <a:masterClrMapping/>
  </p:clrMapOvr>
  <p:timing>
    <p:tnLst>
      <p:par>
        <p:cTn xmlns:p14="http://schemas.microsoft.com/office/powerpoint/2010/mai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4449" name="Objeto 1"/>
          <p:cNvGraphicFramePr>
            <a:graphicFrameLocks/>
          </p:cNvGraphicFramePr>
          <p:nvPr/>
        </p:nvGraphicFramePr>
        <p:xfrm>
          <a:off x="258763" y="1431925"/>
          <a:ext cx="8640762" cy="5040313"/>
        </p:xfrm>
        <a:graphic>
          <a:graphicData uri="http://schemas.openxmlformats.org/presentationml/2006/ole">
            <mc:AlternateContent xmlns:mc="http://schemas.openxmlformats.org/markup-compatibility/2006">
              <mc:Choice xmlns:v="urn:schemas-microsoft-com:vml" Requires="v">
                <p:oleObj spid="_x0000_s104509" name="Documento" r:id="rId3" imgW="11378781" imgH="6070377" progId="Word.Document.12">
                  <p:embed/>
                </p:oleObj>
              </mc:Choice>
              <mc:Fallback>
                <p:oleObj name="Documento" r:id="rId3" imgW="11378781" imgH="6070377" progId="Word.Document.12">
                  <p:embed/>
                  <p:pic>
                    <p:nvPicPr>
                      <p:cNvPr id="0" name="Objeto 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763" y="1431925"/>
                        <a:ext cx="8640762" cy="50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4450" name="CuadroTexto 2"/>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5i</a:t>
            </a:r>
          </a:p>
        </p:txBody>
      </p:sp>
      <p:sp>
        <p:nvSpPr>
          <p:cNvPr id="5" name="Title 1"/>
          <p:cNvSpPr txBox="1">
            <a:spLocks/>
          </p:cNvSpPr>
          <p:nvPr/>
        </p:nvSpPr>
        <p:spPr bwMode="auto">
          <a:xfrm>
            <a:off x="482113" y="18809"/>
            <a:ext cx="8504305" cy="59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3200" b="0" i="0" kern="1200">
                <a:solidFill>
                  <a:schemeClr val="tx1">
                    <a:lumMod val="60000"/>
                    <a:lumOff val="40000"/>
                  </a:schemeClr>
                </a:solidFill>
                <a:latin typeface="Helvetica Light"/>
                <a:ea typeface="MS PGothic" pitchFamily="34" charset="-128"/>
                <a:cs typeface="Helvetica Light"/>
              </a:defRPr>
            </a:lvl1pPr>
            <a:lvl2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2pPr>
            <a:lvl3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3pPr>
            <a:lvl4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4pPr>
            <a:lvl5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5pPr>
            <a:lvl6pPr marL="457200" algn="ctr" defTabSz="457200" rtl="0" fontAlgn="base">
              <a:spcBef>
                <a:spcPct val="0"/>
              </a:spcBef>
              <a:spcAft>
                <a:spcPct val="0"/>
              </a:spcAft>
              <a:defRPr sz="3200">
                <a:solidFill>
                  <a:srgbClr val="9F9F9F"/>
                </a:solidFill>
                <a:latin typeface="Helvetica" charset="0"/>
                <a:ea typeface="ＭＳ Ｐゴシック" charset="0"/>
              </a:defRPr>
            </a:lvl6pPr>
            <a:lvl7pPr marL="914400" algn="ctr" defTabSz="457200" rtl="0" fontAlgn="base">
              <a:spcBef>
                <a:spcPct val="0"/>
              </a:spcBef>
              <a:spcAft>
                <a:spcPct val="0"/>
              </a:spcAft>
              <a:defRPr sz="3200">
                <a:solidFill>
                  <a:srgbClr val="9F9F9F"/>
                </a:solidFill>
                <a:latin typeface="Helvetica" charset="0"/>
                <a:ea typeface="ＭＳ Ｐゴシック" charset="0"/>
              </a:defRPr>
            </a:lvl7pPr>
            <a:lvl8pPr marL="1371600" algn="ctr" defTabSz="457200" rtl="0" fontAlgn="base">
              <a:spcBef>
                <a:spcPct val="0"/>
              </a:spcBef>
              <a:spcAft>
                <a:spcPct val="0"/>
              </a:spcAft>
              <a:defRPr sz="3200">
                <a:solidFill>
                  <a:srgbClr val="9F9F9F"/>
                </a:solidFill>
                <a:latin typeface="Helvetica" charset="0"/>
                <a:ea typeface="ＭＳ Ｐゴシック" charset="0"/>
              </a:defRPr>
            </a:lvl8pPr>
            <a:lvl9pPr marL="1828800" algn="ctr" defTabSz="457200" rtl="0" fontAlgn="base">
              <a:spcBef>
                <a:spcPct val="0"/>
              </a:spcBef>
              <a:spcAft>
                <a:spcPct val="0"/>
              </a:spcAft>
              <a:defRPr sz="3200">
                <a:solidFill>
                  <a:srgbClr val="9F9F9F"/>
                </a:solidFill>
                <a:latin typeface="Helvetica" charset="0"/>
                <a:ea typeface="ＭＳ Ｐゴシック" charset="0"/>
              </a:defRPr>
            </a:lvl9pPr>
          </a:lstStyle>
          <a:p>
            <a:r>
              <a:rPr lang="es-ES_tradnl" sz="1300" dirty="0" smtClean="0">
                <a:solidFill>
                  <a:srgbClr val="1A4A83"/>
                </a:solidFill>
                <a:latin typeface="Calibri" charset="0"/>
                <a:ea typeface="MS PGothic" charset="0"/>
                <a:cs typeface="Helvetica Light" charset="0"/>
              </a:rPr>
              <a:t>Evaluación. Formatos. Prerrequisitos</a:t>
            </a:r>
            <a:endParaRPr lang="es-ES_tradnl" sz="1300" dirty="0">
              <a:solidFill>
                <a:srgbClr val="1A4A83"/>
              </a:solidFill>
              <a:latin typeface="Calibri" charset="0"/>
              <a:ea typeface="MS PGothic" charset="0"/>
              <a:cs typeface="Helvetica Light" charset="0"/>
            </a:endParaRPr>
          </a:p>
        </p:txBody>
      </p:sp>
    </p:spTree>
  </p:cSld>
  <p:clrMapOvr>
    <a:masterClrMapping/>
  </p:clrMapOvr>
  <p:timing>
    <p:tnLst>
      <p:par>
        <p:cTn xmlns:p14="http://schemas.microsoft.com/office/powerpoint/2010/mai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5473" name="Objeto 1"/>
          <p:cNvGraphicFramePr>
            <a:graphicFrameLocks/>
          </p:cNvGraphicFramePr>
          <p:nvPr/>
        </p:nvGraphicFramePr>
        <p:xfrm>
          <a:off x="258763" y="1471613"/>
          <a:ext cx="8640762" cy="4860925"/>
        </p:xfrm>
        <a:graphic>
          <a:graphicData uri="http://schemas.openxmlformats.org/presentationml/2006/ole">
            <mc:AlternateContent xmlns:mc="http://schemas.openxmlformats.org/markup-compatibility/2006">
              <mc:Choice xmlns:v="urn:schemas-microsoft-com:vml" Requires="v">
                <p:oleObj spid="_x0000_s105533" name="Documento" r:id="rId3" imgW="11378781" imgH="6222771" progId="Word.Document.12">
                  <p:embed/>
                </p:oleObj>
              </mc:Choice>
              <mc:Fallback>
                <p:oleObj name="Documento" r:id="rId3" imgW="11378781" imgH="6222771" progId="Word.Document.12">
                  <p:embed/>
                  <p:pic>
                    <p:nvPicPr>
                      <p:cNvPr id="0" name="Objeto 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763" y="1471613"/>
                        <a:ext cx="8640762" cy="486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5474" name="CuadroTexto 2"/>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5i</a:t>
            </a:r>
          </a:p>
        </p:txBody>
      </p:sp>
      <p:sp>
        <p:nvSpPr>
          <p:cNvPr id="5" name="Title 1"/>
          <p:cNvSpPr txBox="1">
            <a:spLocks/>
          </p:cNvSpPr>
          <p:nvPr/>
        </p:nvSpPr>
        <p:spPr bwMode="auto">
          <a:xfrm>
            <a:off x="482113" y="18809"/>
            <a:ext cx="8504305" cy="59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3200" b="0" i="0" kern="1200">
                <a:solidFill>
                  <a:schemeClr val="tx1">
                    <a:lumMod val="60000"/>
                    <a:lumOff val="40000"/>
                  </a:schemeClr>
                </a:solidFill>
                <a:latin typeface="Helvetica Light"/>
                <a:ea typeface="MS PGothic" pitchFamily="34" charset="-128"/>
                <a:cs typeface="Helvetica Light"/>
              </a:defRPr>
            </a:lvl1pPr>
            <a:lvl2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2pPr>
            <a:lvl3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3pPr>
            <a:lvl4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4pPr>
            <a:lvl5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5pPr>
            <a:lvl6pPr marL="457200" algn="ctr" defTabSz="457200" rtl="0" fontAlgn="base">
              <a:spcBef>
                <a:spcPct val="0"/>
              </a:spcBef>
              <a:spcAft>
                <a:spcPct val="0"/>
              </a:spcAft>
              <a:defRPr sz="3200">
                <a:solidFill>
                  <a:srgbClr val="9F9F9F"/>
                </a:solidFill>
                <a:latin typeface="Helvetica" charset="0"/>
                <a:ea typeface="ＭＳ Ｐゴシック" charset="0"/>
              </a:defRPr>
            </a:lvl6pPr>
            <a:lvl7pPr marL="914400" algn="ctr" defTabSz="457200" rtl="0" fontAlgn="base">
              <a:spcBef>
                <a:spcPct val="0"/>
              </a:spcBef>
              <a:spcAft>
                <a:spcPct val="0"/>
              </a:spcAft>
              <a:defRPr sz="3200">
                <a:solidFill>
                  <a:srgbClr val="9F9F9F"/>
                </a:solidFill>
                <a:latin typeface="Helvetica" charset="0"/>
                <a:ea typeface="ＭＳ Ｐゴシック" charset="0"/>
              </a:defRPr>
            </a:lvl7pPr>
            <a:lvl8pPr marL="1371600" algn="ctr" defTabSz="457200" rtl="0" fontAlgn="base">
              <a:spcBef>
                <a:spcPct val="0"/>
              </a:spcBef>
              <a:spcAft>
                <a:spcPct val="0"/>
              </a:spcAft>
              <a:defRPr sz="3200">
                <a:solidFill>
                  <a:srgbClr val="9F9F9F"/>
                </a:solidFill>
                <a:latin typeface="Helvetica" charset="0"/>
                <a:ea typeface="ＭＳ Ｐゴシック" charset="0"/>
              </a:defRPr>
            </a:lvl8pPr>
            <a:lvl9pPr marL="1828800" algn="ctr" defTabSz="457200" rtl="0" fontAlgn="base">
              <a:spcBef>
                <a:spcPct val="0"/>
              </a:spcBef>
              <a:spcAft>
                <a:spcPct val="0"/>
              </a:spcAft>
              <a:defRPr sz="3200">
                <a:solidFill>
                  <a:srgbClr val="9F9F9F"/>
                </a:solidFill>
                <a:latin typeface="Helvetica" charset="0"/>
                <a:ea typeface="ＭＳ Ｐゴシック" charset="0"/>
              </a:defRPr>
            </a:lvl9pPr>
          </a:lstStyle>
          <a:p>
            <a:r>
              <a:rPr lang="es-ES_tradnl" sz="1300" dirty="0" smtClean="0">
                <a:solidFill>
                  <a:srgbClr val="1A4A83"/>
                </a:solidFill>
                <a:latin typeface="Calibri" charset="0"/>
                <a:ea typeface="MS PGothic" charset="0"/>
                <a:cs typeface="Helvetica Light" charset="0"/>
              </a:rPr>
              <a:t>Evaluación. Formatos. Prerrequisitos</a:t>
            </a:r>
            <a:endParaRPr lang="es-ES_tradnl" sz="1300" dirty="0">
              <a:solidFill>
                <a:srgbClr val="1A4A83"/>
              </a:solidFill>
              <a:latin typeface="Calibri" charset="0"/>
              <a:ea typeface="MS PGothic" charset="0"/>
              <a:cs typeface="Helvetica Light" charset="0"/>
            </a:endParaRPr>
          </a:p>
        </p:txBody>
      </p:sp>
    </p:spTree>
  </p:cSld>
  <p:clrMapOvr>
    <a:masterClrMapping/>
  </p:clrMapOvr>
  <p:timing>
    <p:tnLst>
      <p:par>
        <p:cTn xmlns:p14="http://schemas.microsoft.com/office/powerpoint/2010/mai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6497" name="Objeto 1"/>
          <p:cNvGraphicFramePr>
            <a:graphicFrameLocks/>
          </p:cNvGraphicFramePr>
          <p:nvPr/>
        </p:nvGraphicFramePr>
        <p:xfrm>
          <a:off x="306388" y="1481138"/>
          <a:ext cx="8640762" cy="4892675"/>
        </p:xfrm>
        <a:graphic>
          <a:graphicData uri="http://schemas.openxmlformats.org/presentationml/2006/ole">
            <mc:AlternateContent xmlns:mc="http://schemas.openxmlformats.org/markup-compatibility/2006">
              <mc:Choice xmlns:v="urn:schemas-microsoft-com:vml" Requires="v">
                <p:oleObj spid="_x0000_s106557" name="Documento" r:id="rId3" imgW="11378781" imgH="5778287" progId="Word.Document.12">
                  <p:embed/>
                </p:oleObj>
              </mc:Choice>
              <mc:Fallback>
                <p:oleObj name="Documento" r:id="rId3" imgW="11378781" imgH="5778287" progId="Word.Document.12">
                  <p:embed/>
                  <p:pic>
                    <p:nvPicPr>
                      <p:cNvPr id="0" name="Objeto 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388" y="1481138"/>
                        <a:ext cx="8640762"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6498" name="CuadroTexto 2"/>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5i</a:t>
            </a:r>
          </a:p>
        </p:txBody>
      </p:sp>
      <p:sp>
        <p:nvSpPr>
          <p:cNvPr id="5" name="Title 1"/>
          <p:cNvSpPr txBox="1">
            <a:spLocks/>
          </p:cNvSpPr>
          <p:nvPr/>
        </p:nvSpPr>
        <p:spPr bwMode="auto">
          <a:xfrm>
            <a:off x="482113" y="18809"/>
            <a:ext cx="8504305" cy="59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3200" b="0" i="0" kern="1200">
                <a:solidFill>
                  <a:schemeClr val="tx1">
                    <a:lumMod val="60000"/>
                    <a:lumOff val="40000"/>
                  </a:schemeClr>
                </a:solidFill>
                <a:latin typeface="Helvetica Light"/>
                <a:ea typeface="MS PGothic" pitchFamily="34" charset="-128"/>
                <a:cs typeface="Helvetica Light"/>
              </a:defRPr>
            </a:lvl1pPr>
            <a:lvl2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2pPr>
            <a:lvl3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3pPr>
            <a:lvl4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4pPr>
            <a:lvl5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5pPr>
            <a:lvl6pPr marL="457200" algn="ctr" defTabSz="457200" rtl="0" fontAlgn="base">
              <a:spcBef>
                <a:spcPct val="0"/>
              </a:spcBef>
              <a:spcAft>
                <a:spcPct val="0"/>
              </a:spcAft>
              <a:defRPr sz="3200">
                <a:solidFill>
                  <a:srgbClr val="9F9F9F"/>
                </a:solidFill>
                <a:latin typeface="Helvetica" charset="0"/>
                <a:ea typeface="ＭＳ Ｐゴシック" charset="0"/>
              </a:defRPr>
            </a:lvl6pPr>
            <a:lvl7pPr marL="914400" algn="ctr" defTabSz="457200" rtl="0" fontAlgn="base">
              <a:spcBef>
                <a:spcPct val="0"/>
              </a:spcBef>
              <a:spcAft>
                <a:spcPct val="0"/>
              </a:spcAft>
              <a:defRPr sz="3200">
                <a:solidFill>
                  <a:srgbClr val="9F9F9F"/>
                </a:solidFill>
                <a:latin typeface="Helvetica" charset="0"/>
                <a:ea typeface="ＭＳ Ｐゴシック" charset="0"/>
              </a:defRPr>
            </a:lvl7pPr>
            <a:lvl8pPr marL="1371600" algn="ctr" defTabSz="457200" rtl="0" fontAlgn="base">
              <a:spcBef>
                <a:spcPct val="0"/>
              </a:spcBef>
              <a:spcAft>
                <a:spcPct val="0"/>
              </a:spcAft>
              <a:defRPr sz="3200">
                <a:solidFill>
                  <a:srgbClr val="9F9F9F"/>
                </a:solidFill>
                <a:latin typeface="Helvetica" charset="0"/>
                <a:ea typeface="ＭＳ Ｐゴシック" charset="0"/>
              </a:defRPr>
            </a:lvl8pPr>
            <a:lvl9pPr marL="1828800" algn="ctr" defTabSz="457200" rtl="0" fontAlgn="base">
              <a:spcBef>
                <a:spcPct val="0"/>
              </a:spcBef>
              <a:spcAft>
                <a:spcPct val="0"/>
              </a:spcAft>
              <a:defRPr sz="3200">
                <a:solidFill>
                  <a:srgbClr val="9F9F9F"/>
                </a:solidFill>
                <a:latin typeface="Helvetica" charset="0"/>
                <a:ea typeface="ＭＳ Ｐゴシック" charset="0"/>
              </a:defRPr>
            </a:lvl9pPr>
          </a:lstStyle>
          <a:p>
            <a:r>
              <a:rPr lang="es-ES_tradnl" sz="1300" dirty="0" smtClean="0">
                <a:solidFill>
                  <a:srgbClr val="1A4A83"/>
                </a:solidFill>
                <a:latin typeface="Calibri" charset="0"/>
                <a:ea typeface="MS PGothic" charset="0"/>
                <a:cs typeface="Helvetica Light" charset="0"/>
              </a:rPr>
              <a:t>Evaluación. Formatos. Prerrequisitos</a:t>
            </a:r>
            <a:endParaRPr lang="es-ES_tradnl" sz="1300" dirty="0">
              <a:solidFill>
                <a:srgbClr val="1A4A83"/>
              </a:solidFill>
              <a:latin typeface="Calibri" charset="0"/>
              <a:ea typeface="MS PGothic" charset="0"/>
              <a:cs typeface="Helvetica Light" charset="0"/>
            </a:endParaRPr>
          </a:p>
        </p:txBody>
      </p:sp>
    </p:spTree>
  </p:cSld>
  <p:clrMapOvr>
    <a:masterClrMapping/>
  </p:clrMapOvr>
  <p:timing>
    <p:tnLst>
      <p:par>
        <p:cTn xmlns:p14="http://schemas.microsoft.com/office/powerpoint/2010/mai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7521" name="Objeto 1"/>
          <p:cNvGraphicFramePr>
            <a:graphicFrameLocks/>
          </p:cNvGraphicFramePr>
          <p:nvPr/>
        </p:nvGraphicFramePr>
        <p:xfrm>
          <a:off x="306388" y="1477963"/>
          <a:ext cx="8640762" cy="5040312"/>
        </p:xfrm>
        <a:graphic>
          <a:graphicData uri="http://schemas.openxmlformats.org/presentationml/2006/ole">
            <mc:AlternateContent xmlns:mc="http://schemas.openxmlformats.org/markup-compatibility/2006">
              <mc:Choice xmlns:v="urn:schemas-microsoft-com:vml" Requires="v">
                <p:oleObj spid="_x0000_s107581" name="Documento" r:id="rId3" imgW="11379200" imgH="5194300" progId="Word.Document.12">
                  <p:embed/>
                </p:oleObj>
              </mc:Choice>
              <mc:Fallback>
                <p:oleObj name="Documento" r:id="rId3" imgW="11379200" imgH="5194300" progId="Word.Document.12">
                  <p:embed/>
                  <p:pic>
                    <p:nvPicPr>
                      <p:cNvPr id="0" name="Objeto 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388" y="1477963"/>
                        <a:ext cx="8640762"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7522" name="CuadroTexto 2"/>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5i</a:t>
            </a:r>
          </a:p>
        </p:txBody>
      </p:sp>
      <p:sp>
        <p:nvSpPr>
          <p:cNvPr id="5" name="Title 1"/>
          <p:cNvSpPr txBox="1">
            <a:spLocks/>
          </p:cNvSpPr>
          <p:nvPr/>
        </p:nvSpPr>
        <p:spPr bwMode="auto">
          <a:xfrm>
            <a:off x="482113" y="18809"/>
            <a:ext cx="8504305" cy="59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3200" b="0" i="0" kern="1200">
                <a:solidFill>
                  <a:schemeClr val="tx1">
                    <a:lumMod val="60000"/>
                    <a:lumOff val="40000"/>
                  </a:schemeClr>
                </a:solidFill>
                <a:latin typeface="Helvetica Light"/>
                <a:ea typeface="MS PGothic" pitchFamily="34" charset="-128"/>
                <a:cs typeface="Helvetica Light"/>
              </a:defRPr>
            </a:lvl1pPr>
            <a:lvl2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2pPr>
            <a:lvl3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3pPr>
            <a:lvl4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4pPr>
            <a:lvl5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5pPr>
            <a:lvl6pPr marL="457200" algn="ctr" defTabSz="457200" rtl="0" fontAlgn="base">
              <a:spcBef>
                <a:spcPct val="0"/>
              </a:spcBef>
              <a:spcAft>
                <a:spcPct val="0"/>
              </a:spcAft>
              <a:defRPr sz="3200">
                <a:solidFill>
                  <a:srgbClr val="9F9F9F"/>
                </a:solidFill>
                <a:latin typeface="Helvetica" charset="0"/>
                <a:ea typeface="ＭＳ Ｐゴシック" charset="0"/>
              </a:defRPr>
            </a:lvl6pPr>
            <a:lvl7pPr marL="914400" algn="ctr" defTabSz="457200" rtl="0" fontAlgn="base">
              <a:spcBef>
                <a:spcPct val="0"/>
              </a:spcBef>
              <a:spcAft>
                <a:spcPct val="0"/>
              </a:spcAft>
              <a:defRPr sz="3200">
                <a:solidFill>
                  <a:srgbClr val="9F9F9F"/>
                </a:solidFill>
                <a:latin typeface="Helvetica" charset="0"/>
                <a:ea typeface="ＭＳ Ｐゴシック" charset="0"/>
              </a:defRPr>
            </a:lvl7pPr>
            <a:lvl8pPr marL="1371600" algn="ctr" defTabSz="457200" rtl="0" fontAlgn="base">
              <a:spcBef>
                <a:spcPct val="0"/>
              </a:spcBef>
              <a:spcAft>
                <a:spcPct val="0"/>
              </a:spcAft>
              <a:defRPr sz="3200">
                <a:solidFill>
                  <a:srgbClr val="9F9F9F"/>
                </a:solidFill>
                <a:latin typeface="Helvetica" charset="0"/>
                <a:ea typeface="ＭＳ Ｐゴシック" charset="0"/>
              </a:defRPr>
            </a:lvl8pPr>
            <a:lvl9pPr marL="1828800" algn="ctr" defTabSz="457200" rtl="0" fontAlgn="base">
              <a:spcBef>
                <a:spcPct val="0"/>
              </a:spcBef>
              <a:spcAft>
                <a:spcPct val="0"/>
              </a:spcAft>
              <a:defRPr sz="3200">
                <a:solidFill>
                  <a:srgbClr val="9F9F9F"/>
                </a:solidFill>
                <a:latin typeface="Helvetica" charset="0"/>
                <a:ea typeface="ＭＳ Ｐゴシック" charset="0"/>
              </a:defRPr>
            </a:lvl9pPr>
          </a:lstStyle>
          <a:p>
            <a:r>
              <a:rPr lang="es-ES_tradnl" sz="1300" dirty="0" smtClean="0">
                <a:solidFill>
                  <a:srgbClr val="1A4A83"/>
                </a:solidFill>
                <a:latin typeface="Calibri" charset="0"/>
                <a:ea typeface="MS PGothic" charset="0"/>
                <a:cs typeface="Helvetica Light" charset="0"/>
              </a:rPr>
              <a:t>Evaluación. Formatos. Prerrequisitos</a:t>
            </a:r>
            <a:endParaRPr lang="es-ES_tradnl" sz="1300" dirty="0">
              <a:solidFill>
                <a:srgbClr val="1A4A83"/>
              </a:solidFill>
              <a:latin typeface="Calibri" charset="0"/>
              <a:ea typeface="MS PGothic" charset="0"/>
              <a:cs typeface="Helvetica Light" charset="0"/>
            </a:endParaRPr>
          </a:p>
        </p:txBody>
      </p:sp>
    </p:spTree>
  </p:cSld>
  <p:clrMapOvr>
    <a:masterClrMapping/>
  </p:clrMapOvr>
  <p:timing>
    <p:tnLst>
      <p:par>
        <p:cTn xmlns:p14="http://schemas.microsoft.com/office/powerpoint/2010/mai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8545" name="Objeto 1"/>
          <p:cNvGraphicFramePr>
            <a:graphicFrameLocks/>
          </p:cNvGraphicFramePr>
          <p:nvPr/>
        </p:nvGraphicFramePr>
        <p:xfrm>
          <a:off x="295275" y="1541463"/>
          <a:ext cx="8639175" cy="5040312"/>
        </p:xfrm>
        <a:graphic>
          <a:graphicData uri="http://schemas.openxmlformats.org/presentationml/2006/ole">
            <mc:AlternateContent xmlns:mc="http://schemas.openxmlformats.org/markup-compatibility/2006">
              <mc:Choice xmlns:v="urn:schemas-microsoft-com:vml" Requires="v">
                <p:oleObj spid="_x0000_s108605" name="Documento" r:id="rId3" imgW="11379200" imgH="5194300" progId="Word.Document.12">
                  <p:embed/>
                </p:oleObj>
              </mc:Choice>
              <mc:Fallback>
                <p:oleObj name="Documento" r:id="rId3" imgW="11379200" imgH="5194300" progId="Word.Document.12">
                  <p:embed/>
                  <p:pic>
                    <p:nvPicPr>
                      <p:cNvPr id="0" name="Objeto 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275" y="1541463"/>
                        <a:ext cx="8639175"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8546" name="CuadroTexto 2"/>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5i</a:t>
            </a:r>
          </a:p>
        </p:txBody>
      </p:sp>
      <p:sp>
        <p:nvSpPr>
          <p:cNvPr id="5" name="Title 1"/>
          <p:cNvSpPr txBox="1">
            <a:spLocks/>
          </p:cNvSpPr>
          <p:nvPr/>
        </p:nvSpPr>
        <p:spPr bwMode="auto">
          <a:xfrm>
            <a:off x="482113" y="18809"/>
            <a:ext cx="8504305" cy="59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3200" b="0" i="0" kern="1200">
                <a:solidFill>
                  <a:schemeClr val="tx1">
                    <a:lumMod val="60000"/>
                    <a:lumOff val="40000"/>
                  </a:schemeClr>
                </a:solidFill>
                <a:latin typeface="Helvetica Light"/>
                <a:ea typeface="MS PGothic" pitchFamily="34" charset="-128"/>
                <a:cs typeface="Helvetica Light"/>
              </a:defRPr>
            </a:lvl1pPr>
            <a:lvl2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2pPr>
            <a:lvl3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3pPr>
            <a:lvl4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4pPr>
            <a:lvl5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5pPr>
            <a:lvl6pPr marL="457200" algn="ctr" defTabSz="457200" rtl="0" fontAlgn="base">
              <a:spcBef>
                <a:spcPct val="0"/>
              </a:spcBef>
              <a:spcAft>
                <a:spcPct val="0"/>
              </a:spcAft>
              <a:defRPr sz="3200">
                <a:solidFill>
                  <a:srgbClr val="9F9F9F"/>
                </a:solidFill>
                <a:latin typeface="Helvetica" charset="0"/>
                <a:ea typeface="ＭＳ Ｐゴシック" charset="0"/>
              </a:defRPr>
            </a:lvl6pPr>
            <a:lvl7pPr marL="914400" algn="ctr" defTabSz="457200" rtl="0" fontAlgn="base">
              <a:spcBef>
                <a:spcPct val="0"/>
              </a:spcBef>
              <a:spcAft>
                <a:spcPct val="0"/>
              </a:spcAft>
              <a:defRPr sz="3200">
                <a:solidFill>
                  <a:srgbClr val="9F9F9F"/>
                </a:solidFill>
                <a:latin typeface="Helvetica" charset="0"/>
                <a:ea typeface="ＭＳ Ｐゴシック" charset="0"/>
              </a:defRPr>
            </a:lvl7pPr>
            <a:lvl8pPr marL="1371600" algn="ctr" defTabSz="457200" rtl="0" fontAlgn="base">
              <a:spcBef>
                <a:spcPct val="0"/>
              </a:spcBef>
              <a:spcAft>
                <a:spcPct val="0"/>
              </a:spcAft>
              <a:defRPr sz="3200">
                <a:solidFill>
                  <a:srgbClr val="9F9F9F"/>
                </a:solidFill>
                <a:latin typeface="Helvetica" charset="0"/>
                <a:ea typeface="ＭＳ Ｐゴシック" charset="0"/>
              </a:defRPr>
            </a:lvl8pPr>
            <a:lvl9pPr marL="1828800" algn="ctr" defTabSz="457200" rtl="0" fontAlgn="base">
              <a:spcBef>
                <a:spcPct val="0"/>
              </a:spcBef>
              <a:spcAft>
                <a:spcPct val="0"/>
              </a:spcAft>
              <a:defRPr sz="3200">
                <a:solidFill>
                  <a:srgbClr val="9F9F9F"/>
                </a:solidFill>
                <a:latin typeface="Helvetica" charset="0"/>
                <a:ea typeface="ＭＳ Ｐゴシック" charset="0"/>
              </a:defRPr>
            </a:lvl9pPr>
          </a:lstStyle>
          <a:p>
            <a:r>
              <a:rPr lang="es-ES_tradnl" sz="1300" dirty="0" smtClean="0">
                <a:solidFill>
                  <a:srgbClr val="1A4A83"/>
                </a:solidFill>
                <a:latin typeface="Calibri" charset="0"/>
                <a:ea typeface="MS PGothic" charset="0"/>
                <a:cs typeface="Helvetica Light" charset="0"/>
              </a:rPr>
              <a:t>Evaluación. Formatos. Prerrequisitos</a:t>
            </a:r>
            <a:endParaRPr lang="es-ES_tradnl" sz="1300" dirty="0">
              <a:solidFill>
                <a:srgbClr val="1A4A83"/>
              </a:solidFill>
              <a:latin typeface="Calibri" charset="0"/>
              <a:ea typeface="MS PGothic" charset="0"/>
              <a:cs typeface="Helvetica Light" charset="0"/>
            </a:endParaRP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Imagen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3998913"/>
            <a:ext cx="5091113" cy="285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CuadroTexto 2"/>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5a</a:t>
            </a:r>
          </a:p>
        </p:txBody>
      </p:sp>
      <p:pic>
        <p:nvPicPr>
          <p:cNvPr id="30723" name="Imagen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855663"/>
            <a:ext cx="5299075"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Imagen 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052888" y="3998913"/>
            <a:ext cx="5091112" cy="285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Imagen 4"/>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3838575" y="855663"/>
            <a:ext cx="5305425" cy="298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482113" y="18809"/>
            <a:ext cx="8504305" cy="592620"/>
          </a:xfrm>
        </p:spPr>
        <p:txBody>
          <a:bodyPr/>
          <a:lstStyle/>
          <a:p>
            <a:r>
              <a:rPr lang="es-ES_tradnl" sz="1300" dirty="0">
                <a:solidFill>
                  <a:srgbClr val="1A4A83"/>
                </a:solidFill>
                <a:latin typeface="Calibri" charset="0"/>
                <a:ea typeface="MS PGothic" charset="0"/>
                <a:cs typeface="Helvetica Light" charset="0"/>
              </a:rPr>
              <a:t>Fotografías de la sesión</a:t>
            </a:r>
          </a:p>
        </p:txBody>
      </p:sp>
    </p:spTree>
    <p:extLst>
      <p:ext uri="{BB962C8B-B14F-4D97-AF65-F5344CB8AC3E}">
        <p14:creationId xmlns:p14="http://schemas.microsoft.com/office/powerpoint/2010/main" val="663960837"/>
      </p:ext>
    </p:extLst>
  </p:cSld>
  <p:clrMapOvr>
    <a:masterClrMapping/>
  </p:clrMapOvr>
  <p:timing>
    <p:tnLst>
      <p:par>
        <p:cTn xmlns:p14="http://schemas.microsoft.com/office/powerpoint/2010/mai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715" y="1887538"/>
            <a:ext cx="8524875" cy="448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0" name="CuadroTexto 3"/>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5i</a:t>
            </a:r>
          </a:p>
        </p:txBody>
      </p:sp>
      <p:sp>
        <p:nvSpPr>
          <p:cNvPr id="109571" name="Título 1"/>
          <p:cNvSpPr txBox="1">
            <a:spLocks/>
          </p:cNvSpPr>
          <p:nvPr/>
        </p:nvSpPr>
        <p:spPr bwMode="auto">
          <a:xfrm>
            <a:off x="512763" y="876300"/>
            <a:ext cx="822960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a:r>
              <a:rPr lang="es-ES">
                <a:solidFill>
                  <a:srgbClr val="9F9F9F"/>
                </a:solidFill>
                <a:cs typeface="Calibri" charset="0"/>
              </a:rPr>
              <a:t/>
            </a:r>
            <a:br>
              <a:rPr lang="es-ES">
                <a:solidFill>
                  <a:srgbClr val="9F9F9F"/>
                </a:solidFill>
                <a:cs typeface="Calibri" charset="0"/>
              </a:rPr>
            </a:br>
            <a:r>
              <a:rPr lang="es-ES">
                <a:solidFill>
                  <a:srgbClr val="9F9F9F"/>
                </a:solidFill>
                <a:cs typeface="Calibri" charset="0"/>
              </a:rPr>
              <a:t>Formato 2</a:t>
            </a:r>
          </a:p>
        </p:txBody>
      </p:sp>
      <p:sp>
        <p:nvSpPr>
          <p:cNvPr id="6" name="Title 1"/>
          <p:cNvSpPr txBox="1">
            <a:spLocks/>
          </p:cNvSpPr>
          <p:nvPr/>
        </p:nvSpPr>
        <p:spPr bwMode="auto">
          <a:xfrm>
            <a:off x="482113" y="18809"/>
            <a:ext cx="8504305" cy="59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3200" b="0" i="0" kern="1200">
                <a:solidFill>
                  <a:schemeClr val="tx1">
                    <a:lumMod val="60000"/>
                    <a:lumOff val="40000"/>
                  </a:schemeClr>
                </a:solidFill>
                <a:latin typeface="Helvetica Light"/>
                <a:ea typeface="MS PGothic" pitchFamily="34" charset="-128"/>
                <a:cs typeface="Helvetica Light"/>
              </a:defRPr>
            </a:lvl1pPr>
            <a:lvl2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2pPr>
            <a:lvl3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3pPr>
            <a:lvl4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4pPr>
            <a:lvl5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5pPr>
            <a:lvl6pPr marL="457200" algn="ctr" defTabSz="457200" rtl="0" fontAlgn="base">
              <a:spcBef>
                <a:spcPct val="0"/>
              </a:spcBef>
              <a:spcAft>
                <a:spcPct val="0"/>
              </a:spcAft>
              <a:defRPr sz="3200">
                <a:solidFill>
                  <a:srgbClr val="9F9F9F"/>
                </a:solidFill>
                <a:latin typeface="Helvetica" charset="0"/>
                <a:ea typeface="ＭＳ Ｐゴシック" charset="0"/>
              </a:defRPr>
            </a:lvl6pPr>
            <a:lvl7pPr marL="914400" algn="ctr" defTabSz="457200" rtl="0" fontAlgn="base">
              <a:spcBef>
                <a:spcPct val="0"/>
              </a:spcBef>
              <a:spcAft>
                <a:spcPct val="0"/>
              </a:spcAft>
              <a:defRPr sz="3200">
                <a:solidFill>
                  <a:srgbClr val="9F9F9F"/>
                </a:solidFill>
                <a:latin typeface="Helvetica" charset="0"/>
                <a:ea typeface="ＭＳ Ｐゴシック" charset="0"/>
              </a:defRPr>
            </a:lvl7pPr>
            <a:lvl8pPr marL="1371600" algn="ctr" defTabSz="457200" rtl="0" fontAlgn="base">
              <a:spcBef>
                <a:spcPct val="0"/>
              </a:spcBef>
              <a:spcAft>
                <a:spcPct val="0"/>
              </a:spcAft>
              <a:defRPr sz="3200">
                <a:solidFill>
                  <a:srgbClr val="9F9F9F"/>
                </a:solidFill>
                <a:latin typeface="Helvetica" charset="0"/>
                <a:ea typeface="ＭＳ Ｐゴシック" charset="0"/>
              </a:defRPr>
            </a:lvl8pPr>
            <a:lvl9pPr marL="1828800" algn="ctr" defTabSz="457200" rtl="0" fontAlgn="base">
              <a:spcBef>
                <a:spcPct val="0"/>
              </a:spcBef>
              <a:spcAft>
                <a:spcPct val="0"/>
              </a:spcAft>
              <a:defRPr sz="3200">
                <a:solidFill>
                  <a:srgbClr val="9F9F9F"/>
                </a:solidFill>
                <a:latin typeface="Helvetica" charset="0"/>
                <a:ea typeface="ＭＳ Ｐゴシック" charset="0"/>
              </a:defRPr>
            </a:lvl9pPr>
          </a:lstStyle>
          <a:p>
            <a:r>
              <a:rPr lang="es-ES_tradnl" sz="1300" dirty="0" smtClean="0">
                <a:solidFill>
                  <a:srgbClr val="1A4A83"/>
                </a:solidFill>
                <a:latin typeface="Calibri" charset="0"/>
                <a:ea typeface="MS PGothic" charset="0"/>
                <a:cs typeface="Helvetica Light" charset="0"/>
              </a:rPr>
              <a:t>Evaluación. Formatos. Prerrequisitos</a:t>
            </a:r>
            <a:endParaRPr lang="es-ES_tradnl" sz="1300" dirty="0">
              <a:solidFill>
                <a:srgbClr val="1A4A83"/>
              </a:solidFill>
              <a:latin typeface="Calibri" charset="0"/>
              <a:ea typeface="MS PGothic" charset="0"/>
              <a:cs typeface="Helvetica Light" charset="0"/>
            </a:endParaRPr>
          </a:p>
        </p:txBody>
      </p:sp>
    </p:spTree>
  </p:cSld>
  <p:clrMapOvr>
    <a:masterClrMapping/>
  </p:clrMapOvr>
  <p:timing>
    <p:tnLst>
      <p:par>
        <p:cTn xmlns:p14="http://schemas.microsoft.com/office/powerpoint/2010/mai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088" y="2319338"/>
            <a:ext cx="7743825"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4" name="CuadroTexto 2"/>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5i</a:t>
            </a:r>
          </a:p>
        </p:txBody>
      </p:sp>
      <p:sp>
        <p:nvSpPr>
          <p:cNvPr id="5" name="Title 1"/>
          <p:cNvSpPr txBox="1">
            <a:spLocks/>
          </p:cNvSpPr>
          <p:nvPr/>
        </p:nvSpPr>
        <p:spPr bwMode="auto">
          <a:xfrm>
            <a:off x="482113" y="18809"/>
            <a:ext cx="8504305" cy="59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3200" b="0" i="0" kern="1200">
                <a:solidFill>
                  <a:schemeClr val="tx1">
                    <a:lumMod val="60000"/>
                    <a:lumOff val="40000"/>
                  </a:schemeClr>
                </a:solidFill>
                <a:latin typeface="Helvetica Light"/>
                <a:ea typeface="MS PGothic" pitchFamily="34" charset="-128"/>
                <a:cs typeface="Helvetica Light"/>
              </a:defRPr>
            </a:lvl1pPr>
            <a:lvl2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2pPr>
            <a:lvl3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3pPr>
            <a:lvl4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4pPr>
            <a:lvl5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5pPr>
            <a:lvl6pPr marL="457200" algn="ctr" defTabSz="457200" rtl="0" fontAlgn="base">
              <a:spcBef>
                <a:spcPct val="0"/>
              </a:spcBef>
              <a:spcAft>
                <a:spcPct val="0"/>
              </a:spcAft>
              <a:defRPr sz="3200">
                <a:solidFill>
                  <a:srgbClr val="9F9F9F"/>
                </a:solidFill>
                <a:latin typeface="Helvetica" charset="0"/>
                <a:ea typeface="ＭＳ Ｐゴシック" charset="0"/>
              </a:defRPr>
            </a:lvl6pPr>
            <a:lvl7pPr marL="914400" algn="ctr" defTabSz="457200" rtl="0" fontAlgn="base">
              <a:spcBef>
                <a:spcPct val="0"/>
              </a:spcBef>
              <a:spcAft>
                <a:spcPct val="0"/>
              </a:spcAft>
              <a:defRPr sz="3200">
                <a:solidFill>
                  <a:srgbClr val="9F9F9F"/>
                </a:solidFill>
                <a:latin typeface="Helvetica" charset="0"/>
                <a:ea typeface="ＭＳ Ｐゴシック" charset="0"/>
              </a:defRPr>
            </a:lvl7pPr>
            <a:lvl8pPr marL="1371600" algn="ctr" defTabSz="457200" rtl="0" fontAlgn="base">
              <a:spcBef>
                <a:spcPct val="0"/>
              </a:spcBef>
              <a:spcAft>
                <a:spcPct val="0"/>
              </a:spcAft>
              <a:defRPr sz="3200">
                <a:solidFill>
                  <a:srgbClr val="9F9F9F"/>
                </a:solidFill>
                <a:latin typeface="Helvetica" charset="0"/>
                <a:ea typeface="ＭＳ Ｐゴシック" charset="0"/>
              </a:defRPr>
            </a:lvl8pPr>
            <a:lvl9pPr marL="1828800" algn="ctr" defTabSz="457200" rtl="0" fontAlgn="base">
              <a:spcBef>
                <a:spcPct val="0"/>
              </a:spcBef>
              <a:spcAft>
                <a:spcPct val="0"/>
              </a:spcAft>
              <a:defRPr sz="3200">
                <a:solidFill>
                  <a:srgbClr val="9F9F9F"/>
                </a:solidFill>
                <a:latin typeface="Helvetica" charset="0"/>
                <a:ea typeface="ＭＳ Ｐゴシック" charset="0"/>
              </a:defRPr>
            </a:lvl9pPr>
          </a:lstStyle>
          <a:p>
            <a:r>
              <a:rPr lang="es-ES_tradnl" sz="1300" dirty="0" smtClean="0">
                <a:solidFill>
                  <a:srgbClr val="1A4A83"/>
                </a:solidFill>
                <a:latin typeface="Calibri" charset="0"/>
                <a:ea typeface="MS PGothic" charset="0"/>
                <a:cs typeface="Helvetica Light" charset="0"/>
              </a:rPr>
              <a:t>Evaluación. Formatos. Prerrequisitos</a:t>
            </a:r>
            <a:endParaRPr lang="es-ES_tradnl" sz="1300" dirty="0">
              <a:solidFill>
                <a:srgbClr val="1A4A83"/>
              </a:solidFill>
              <a:latin typeface="Calibri" charset="0"/>
              <a:ea typeface="MS PGothic" charset="0"/>
              <a:cs typeface="Helvetica Light" charset="0"/>
            </a:endParaRPr>
          </a:p>
        </p:txBody>
      </p:sp>
    </p:spTree>
  </p:cSld>
  <p:clrMapOvr>
    <a:masterClrMapping/>
  </p:clrMapOvr>
  <p:timing>
    <p:tnLst>
      <p:par>
        <p:cTn xmlns:p14="http://schemas.microsoft.com/office/powerpoint/2010/mai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746250"/>
            <a:ext cx="7991475" cy="455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8" name="CuadroTexto 2"/>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5i</a:t>
            </a:r>
          </a:p>
        </p:txBody>
      </p:sp>
      <p:sp>
        <p:nvSpPr>
          <p:cNvPr id="5" name="Title 1"/>
          <p:cNvSpPr txBox="1">
            <a:spLocks/>
          </p:cNvSpPr>
          <p:nvPr/>
        </p:nvSpPr>
        <p:spPr bwMode="auto">
          <a:xfrm>
            <a:off x="482113" y="18809"/>
            <a:ext cx="8504305" cy="59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3200" b="0" i="0" kern="1200">
                <a:solidFill>
                  <a:schemeClr val="tx1">
                    <a:lumMod val="60000"/>
                    <a:lumOff val="40000"/>
                  </a:schemeClr>
                </a:solidFill>
                <a:latin typeface="Helvetica Light"/>
                <a:ea typeface="MS PGothic" pitchFamily="34" charset="-128"/>
                <a:cs typeface="Helvetica Light"/>
              </a:defRPr>
            </a:lvl1pPr>
            <a:lvl2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2pPr>
            <a:lvl3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3pPr>
            <a:lvl4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4pPr>
            <a:lvl5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5pPr>
            <a:lvl6pPr marL="457200" algn="ctr" defTabSz="457200" rtl="0" fontAlgn="base">
              <a:spcBef>
                <a:spcPct val="0"/>
              </a:spcBef>
              <a:spcAft>
                <a:spcPct val="0"/>
              </a:spcAft>
              <a:defRPr sz="3200">
                <a:solidFill>
                  <a:srgbClr val="9F9F9F"/>
                </a:solidFill>
                <a:latin typeface="Helvetica" charset="0"/>
                <a:ea typeface="ＭＳ Ｐゴシック" charset="0"/>
              </a:defRPr>
            </a:lvl6pPr>
            <a:lvl7pPr marL="914400" algn="ctr" defTabSz="457200" rtl="0" fontAlgn="base">
              <a:spcBef>
                <a:spcPct val="0"/>
              </a:spcBef>
              <a:spcAft>
                <a:spcPct val="0"/>
              </a:spcAft>
              <a:defRPr sz="3200">
                <a:solidFill>
                  <a:srgbClr val="9F9F9F"/>
                </a:solidFill>
                <a:latin typeface="Helvetica" charset="0"/>
                <a:ea typeface="ＭＳ Ｐゴシック" charset="0"/>
              </a:defRPr>
            </a:lvl7pPr>
            <a:lvl8pPr marL="1371600" algn="ctr" defTabSz="457200" rtl="0" fontAlgn="base">
              <a:spcBef>
                <a:spcPct val="0"/>
              </a:spcBef>
              <a:spcAft>
                <a:spcPct val="0"/>
              </a:spcAft>
              <a:defRPr sz="3200">
                <a:solidFill>
                  <a:srgbClr val="9F9F9F"/>
                </a:solidFill>
                <a:latin typeface="Helvetica" charset="0"/>
                <a:ea typeface="ＭＳ Ｐゴシック" charset="0"/>
              </a:defRPr>
            </a:lvl8pPr>
            <a:lvl9pPr marL="1828800" algn="ctr" defTabSz="457200" rtl="0" fontAlgn="base">
              <a:spcBef>
                <a:spcPct val="0"/>
              </a:spcBef>
              <a:spcAft>
                <a:spcPct val="0"/>
              </a:spcAft>
              <a:defRPr sz="3200">
                <a:solidFill>
                  <a:srgbClr val="9F9F9F"/>
                </a:solidFill>
                <a:latin typeface="Helvetica" charset="0"/>
                <a:ea typeface="ＭＳ Ｐゴシック" charset="0"/>
              </a:defRPr>
            </a:lvl9pPr>
          </a:lstStyle>
          <a:p>
            <a:r>
              <a:rPr lang="es-ES_tradnl" sz="1300" dirty="0" smtClean="0">
                <a:solidFill>
                  <a:srgbClr val="1A4A83"/>
                </a:solidFill>
                <a:latin typeface="Calibri" charset="0"/>
                <a:ea typeface="MS PGothic" charset="0"/>
                <a:cs typeface="Helvetica Light" charset="0"/>
              </a:rPr>
              <a:t>Evaluación. Formatos. Prerrequisitos</a:t>
            </a:r>
            <a:endParaRPr lang="es-ES_tradnl" sz="1300" dirty="0">
              <a:solidFill>
                <a:srgbClr val="1A4A83"/>
              </a:solidFill>
              <a:latin typeface="Calibri" charset="0"/>
              <a:ea typeface="MS PGothic" charset="0"/>
              <a:cs typeface="Helvetica Light" charset="0"/>
            </a:endParaRPr>
          </a:p>
        </p:txBody>
      </p:sp>
    </p:spTree>
  </p:cSld>
  <p:clrMapOvr>
    <a:masterClrMapping/>
  </p:clrMapOvr>
  <p:timing>
    <p:tnLst>
      <p:par>
        <p:cTn xmlns:p14="http://schemas.microsoft.com/office/powerpoint/2010/mai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641" name="Objeto 3"/>
          <p:cNvGraphicFramePr>
            <a:graphicFrameLocks noChangeAspect="1"/>
          </p:cNvGraphicFramePr>
          <p:nvPr/>
        </p:nvGraphicFramePr>
        <p:xfrm>
          <a:off x="20638" y="1962150"/>
          <a:ext cx="8977312" cy="436563"/>
        </p:xfrm>
        <a:graphic>
          <a:graphicData uri="http://schemas.openxmlformats.org/presentationml/2006/ole">
            <mc:AlternateContent xmlns:mc="http://schemas.openxmlformats.org/markup-compatibility/2006">
              <mc:Choice xmlns:v="urn:schemas-microsoft-com:vml" Requires="v">
                <p:oleObj spid="_x0000_s112760" name="Documento" r:id="rId3" imgW="8978900" imgH="431800" progId="Word.Document.12">
                  <p:embed/>
                </p:oleObj>
              </mc:Choice>
              <mc:Fallback>
                <p:oleObj name="Documento" r:id="rId3" imgW="8978900" imgH="431800" progId="Word.Document.12">
                  <p:embed/>
                  <p:pic>
                    <p:nvPicPr>
                      <p:cNvPr id="0" name="Objeto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38" y="1962150"/>
                        <a:ext cx="8977312"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2642" name="Rectángulo 4"/>
          <p:cNvSpPr>
            <a:spLocks noChangeArrowheads="1"/>
          </p:cNvSpPr>
          <p:nvPr/>
        </p:nvSpPr>
        <p:spPr bwMode="auto">
          <a:xfrm>
            <a:off x="20638" y="2259013"/>
            <a:ext cx="77755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s-MX" sz="1000"/>
              <a:t>DATOS DEL PROFESORES INVOLUCRADOS</a:t>
            </a:r>
          </a:p>
        </p:txBody>
      </p:sp>
      <p:pic>
        <p:nvPicPr>
          <p:cNvPr id="112643" name="Imagen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638" y="2462213"/>
            <a:ext cx="8980487"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4" name="Rectángulo 6"/>
          <p:cNvSpPr>
            <a:spLocks noChangeArrowheads="1"/>
          </p:cNvSpPr>
          <p:nvPr/>
        </p:nvSpPr>
        <p:spPr bwMode="auto">
          <a:xfrm>
            <a:off x="20638" y="4113213"/>
            <a:ext cx="164941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s-MX" sz="1000"/>
              <a:t>DATOS DE LA ASIGNATURAS</a:t>
            </a:r>
          </a:p>
        </p:txBody>
      </p:sp>
      <p:pic>
        <p:nvPicPr>
          <p:cNvPr id="112645" name="Imagen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3663" y="4373563"/>
            <a:ext cx="8978900" cy="11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2646" name="Objeto 8"/>
          <p:cNvGraphicFramePr>
            <a:graphicFrameLocks noChangeAspect="1"/>
          </p:cNvGraphicFramePr>
          <p:nvPr/>
        </p:nvGraphicFramePr>
        <p:xfrm>
          <a:off x="95250" y="5832475"/>
          <a:ext cx="8977313" cy="654050"/>
        </p:xfrm>
        <a:graphic>
          <a:graphicData uri="http://schemas.openxmlformats.org/presentationml/2006/ole">
            <mc:AlternateContent xmlns:mc="http://schemas.openxmlformats.org/markup-compatibility/2006">
              <mc:Choice xmlns:v="urn:schemas-microsoft-com:vml" Requires="v">
                <p:oleObj spid="_x0000_s112761" name="Documento" r:id="rId7" imgW="8978900" imgH="660400" progId="Word.Document.12">
                  <p:embed/>
                </p:oleObj>
              </mc:Choice>
              <mc:Fallback>
                <p:oleObj name="Documento" r:id="rId7" imgW="8978900" imgH="660400" progId="Word.Document.12">
                  <p:embed/>
                  <p:pic>
                    <p:nvPicPr>
                      <p:cNvPr id="0" name="Objeto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250" y="5832475"/>
                        <a:ext cx="8977313"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2647" name="Rectángulo 9"/>
          <p:cNvSpPr>
            <a:spLocks noChangeArrowheads="1"/>
          </p:cNvSpPr>
          <p:nvPr/>
        </p:nvSpPr>
        <p:spPr bwMode="auto">
          <a:xfrm>
            <a:off x="93663" y="5354638"/>
            <a:ext cx="27305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s-MX" sz="1000"/>
              <a:t>PROPÓSITOS DE LA UNIDAD INTERDISCIPLINARIA</a:t>
            </a:r>
          </a:p>
        </p:txBody>
      </p:sp>
      <p:sp>
        <p:nvSpPr>
          <p:cNvPr id="112648" name="CuadroTexto 9"/>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5i</a:t>
            </a:r>
          </a:p>
        </p:txBody>
      </p:sp>
      <p:sp>
        <p:nvSpPr>
          <p:cNvPr id="112649" name="Título 1"/>
          <p:cNvSpPr>
            <a:spLocks noGrp="1"/>
          </p:cNvSpPr>
          <p:nvPr>
            <p:ph type="title"/>
          </p:nvPr>
        </p:nvSpPr>
        <p:spPr>
          <a:xfrm>
            <a:off x="512763" y="876300"/>
            <a:ext cx="8229600" cy="755650"/>
          </a:xfrm>
        </p:spPr>
        <p:txBody>
          <a:bodyPr/>
          <a:lstStyle/>
          <a:p>
            <a:r>
              <a:rPr lang="es-ES" sz="2400">
                <a:latin typeface="Calibri" charset="0"/>
                <a:ea typeface="MS PGothic" charset="0"/>
                <a:cs typeface="Calibri" charset="0"/>
              </a:rPr>
              <a:t/>
            </a:r>
            <a:br>
              <a:rPr lang="es-ES" sz="2400">
                <a:latin typeface="Calibri" charset="0"/>
                <a:ea typeface="MS PGothic" charset="0"/>
                <a:cs typeface="Calibri" charset="0"/>
              </a:rPr>
            </a:br>
            <a:r>
              <a:rPr lang="es-ES" sz="2400">
                <a:latin typeface="Calibri" charset="0"/>
                <a:ea typeface="MS PGothic" charset="0"/>
                <a:cs typeface="Calibri" charset="0"/>
              </a:rPr>
              <a:t>Formato 3</a:t>
            </a:r>
          </a:p>
        </p:txBody>
      </p:sp>
      <p:sp>
        <p:nvSpPr>
          <p:cNvPr id="12" name="Title 1"/>
          <p:cNvSpPr txBox="1">
            <a:spLocks/>
          </p:cNvSpPr>
          <p:nvPr/>
        </p:nvSpPr>
        <p:spPr bwMode="auto">
          <a:xfrm>
            <a:off x="482113" y="18809"/>
            <a:ext cx="8504305" cy="59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3200" b="0" i="0" kern="1200">
                <a:solidFill>
                  <a:schemeClr val="tx1">
                    <a:lumMod val="60000"/>
                    <a:lumOff val="40000"/>
                  </a:schemeClr>
                </a:solidFill>
                <a:latin typeface="Helvetica Light"/>
                <a:ea typeface="MS PGothic" pitchFamily="34" charset="-128"/>
                <a:cs typeface="Helvetica Light"/>
              </a:defRPr>
            </a:lvl1pPr>
            <a:lvl2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2pPr>
            <a:lvl3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3pPr>
            <a:lvl4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4pPr>
            <a:lvl5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5pPr>
            <a:lvl6pPr marL="457200" algn="ctr" defTabSz="457200" rtl="0" fontAlgn="base">
              <a:spcBef>
                <a:spcPct val="0"/>
              </a:spcBef>
              <a:spcAft>
                <a:spcPct val="0"/>
              </a:spcAft>
              <a:defRPr sz="3200">
                <a:solidFill>
                  <a:srgbClr val="9F9F9F"/>
                </a:solidFill>
                <a:latin typeface="Helvetica" charset="0"/>
                <a:ea typeface="ＭＳ Ｐゴシック" charset="0"/>
              </a:defRPr>
            </a:lvl6pPr>
            <a:lvl7pPr marL="914400" algn="ctr" defTabSz="457200" rtl="0" fontAlgn="base">
              <a:spcBef>
                <a:spcPct val="0"/>
              </a:spcBef>
              <a:spcAft>
                <a:spcPct val="0"/>
              </a:spcAft>
              <a:defRPr sz="3200">
                <a:solidFill>
                  <a:srgbClr val="9F9F9F"/>
                </a:solidFill>
                <a:latin typeface="Helvetica" charset="0"/>
                <a:ea typeface="ＭＳ Ｐゴシック" charset="0"/>
              </a:defRPr>
            </a:lvl7pPr>
            <a:lvl8pPr marL="1371600" algn="ctr" defTabSz="457200" rtl="0" fontAlgn="base">
              <a:spcBef>
                <a:spcPct val="0"/>
              </a:spcBef>
              <a:spcAft>
                <a:spcPct val="0"/>
              </a:spcAft>
              <a:defRPr sz="3200">
                <a:solidFill>
                  <a:srgbClr val="9F9F9F"/>
                </a:solidFill>
                <a:latin typeface="Helvetica" charset="0"/>
                <a:ea typeface="ＭＳ Ｐゴシック" charset="0"/>
              </a:defRPr>
            </a:lvl8pPr>
            <a:lvl9pPr marL="1828800" algn="ctr" defTabSz="457200" rtl="0" fontAlgn="base">
              <a:spcBef>
                <a:spcPct val="0"/>
              </a:spcBef>
              <a:spcAft>
                <a:spcPct val="0"/>
              </a:spcAft>
              <a:defRPr sz="3200">
                <a:solidFill>
                  <a:srgbClr val="9F9F9F"/>
                </a:solidFill>
                <a:latin typeface="Helvetica" charset="0"/>
                <a:ea typeface="ＭＳ Ｐゴシック" charset="0"/>
              </a:defRPr>
            </a:lvl9pPr>
          </a:lstStyle>
          <a:p>
            <a:r>
              <a:rPr lang="es-ES_tradnl" sz="1300" dirty="0" smtClean="0">
                <a:solidFill>
                  <a:srgbClr val="1A4A83"/>
                </a:solidFill>
                <a:latin typeface="Calibri" charset="0"/>
                <a:ea typeface="MS PGothic" charset="0"/>
                <a:cs typeface="Helvetica Light" charset="0"/>
              </a:rPr>
              <a:t>Evaluación. Formatos. Prerrequisitos</a:t>
            </a:r>
            <a:endParaRPr lang="es-ES_tradnl" sz="1300" dirty="0">
              <a:solidFill>
                <a:srgbClr val="1A4A83"/>
              </a:solidFill>
              <a:latin typeface="Calibri" charset="0"/>
              <a:ea typeface="MS PGothic" charset="0"/>
              <a:cs typeface="Helvetica Light" charset="0"/>
            </a:endParaRPr>
          </a:p>
        </p:txBody>
      </p:sp>
    </p:spTree>
  </p:cSld>
  <p:clrMapOvr>
    <a:masterClrMapping/>
  </p:clrMapOvr>
  <p:timing>
    <p:tnLst>
      <p:par>
        <p:cTn xmlns:p14="http://schemas.microsoft.com/office/powerpoint/2010/mai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3665" name="Objeto 1"/>
          <p:cNvGraphicFramePr>
            <a:graphicFrameLocks noChangeAspect="1"/>
          </p:cNvGraphicFramePr>
          <p:nvPr/>
        </p:nvGraphicFramePr>
        <p:xfrm>
          <a:off x="57150" y="836613"/>
          <a:ext cx="8977313" cy="4229100"/>
        </p:xfrm>
        <a:graphic>
          <a:graphicData uri="http://schemas.openxmlformats.org/presentationml/2006/ole">
            <mc:AlternateContent xmlns:mc="http://schemas.openxmlformats.org/markup-compatibility/2006">
              <mc:Choice xmlns:v="urn:schemas-microsoft-com:vml" Requires="v">
                <p:oleObj spid="_x0000_s113778" name="Documento" r:id="rId3" imgW="8978900" imgH="4229100" progId="Word.Document.12">
                  <p:embed/>
                </p:oleObj>
              </mc:Choice>
              <mc:Fallback>
                <p:oleObj name="Documento" r:id="rId3" imgW="8978900" imgH="4229100" progId="Word.Document.12">
                  <p:embed/>
                  <p:pic>
                    <p:nvPicPr>
                      <p:cNvPr id="0" name="Objeto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 y="836613"/>
                        <a:ext cx="8977313"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3666" name="Objeto 2"/>
          <p:cNvGraphicFramePr>
            <a:graphicFrameLocks noChangeAspect="1"/>
          </p:cNvGraphicFramePr>
          <p:nvPr/>
        </p:nvGraphicFramePr>
        <p:xfrm>
          <a:off x="57150" y="5065713"/>
          <a:ext cx="8977313" cy="1720850"/>
        </p:xfrm>
        <a:graphic>
          <a:graphicData uri="http://schemas.openxmlformats.org/presentationml/2006/ole">
            <mc:AlternateContent xmlns:mc="http://schemas.openxmlformats.org/markup-compatibility/2006">
              <mc:Choice xmlns:v="urn:schemas-microsoft-com:vml" Requires="v">
                <p:oleObj spid="_x0000_s113779" name="Documento" r:id="rId5" imgW="8978900" imgH="1727200" progId="Word.Document.12">
                  <p:embed/>
                </p:oleObj>
              </mc:Choice>
              <mc:Fallback>
                <p:oleObj name="Documento" r:id="rId5" imgW="8978900" imgH="1727200" progId="Word.Document.12">
                  <p:embed/>
                  <p:pic>
                    <p:nvPicPr>
                      <p:cNvPr id="0" name="Objeto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50" y="5065713"/>
                        <a:ext cx="8977313" cy="17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3667" name="CuadroTexto 3"/>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5i</a:t>
            </a:r>
          </a:p>
        </p:txBody>
      </p:sp>
      <p:sp>
        <p:nvSpPr>
          <p:cNvPr id="6" name="Title 1"/>
          <p:cNvSpPr txBox="1">
            <a:spLocks/>
          </p:cNvSpPr>
          <p:nvPr/>
        </p:nvSpPr>
        <p:spPr bwMode="auto">
          <a:xfrm>
            <a:off x="482113" y="18809"/>
            <a:ext cx="8504305" cy="59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3200" b="0" i="0" kern="1200">
                <a:solidFill>
                  <a:schemeClr val="tx1">
                    <a:lumMod val="60000"/>
                    <a:lumOff val="40000"/>
                  </a:schemeClr>
                </a:solidFill>
                <a:latin typeface="Helvetica Light"/>
                <a:ea typeface="MS PGothic" pitchFamily="34" charset="-128"/>
                <a:cs typeface="Helvetica Light"/>
              </a:defRPr>
            </a:lvl1pPr>
            <a:lvl2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2pPr>
            <a:lvl3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3pPr>
            <a:lvl4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4pPr>
            <a:lvl5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5pPr>
            <a:lvl6pPr marL="457200" algn="ctr" defTabSz="457200" rtl="0" fontAlgn="base">
              <a:spcBef>
                <a:spcPct val="0"/>
              </a:spcBef>
              <a:spcAft>
                <a:spcPct val="0"/>
              </a:spcAft>
              <a:defRPr sz="3200">
                <a:solidFill>
                  <a:srgbClr val="9F9F9F"/>
                </a:solidFill>
                <a:latin typeface="Helvetica" charset="0"/>
                <a:ea typeface="ＭＳ Ｐゴシック" charset="0"/>
              </a:defRPr>
            </a:lvl6pPr>
            <a:lvl7pPr marL="914400" algn="ctr" defTabSz="457200" rtl="0" fontAlgn="base">
              <a:spcBef>
                <a:spcPct val="0"/>
              </a:spcBef>
              <a:spcAft>
                <a:spcPct val="0"/>
              </a:spcAft>
              <a:defRPr sz="3200">
                <a:solidFill>
                  <a:srgbClr val="9F9F9F"/>
                </a:solidFill>
                <a:latin typeface="Helvetica" charset="0"/>
                <a:ea typeface="ＭＳ Ｐゴシック" charset="0"/>
              </a:defRPr>
            </a:lvl7pPr>
            <a:lvl8pPr marL="1371600" algn="ctr" defTabSz="457200" rtl="0" fontAlgn="base">
              <a:spcBef>
                <a:spcPct val="0"/>
              </a:spcBef>
              <a:spcAft>
                <a:spcPct val="0"/>
              </a:spcAft>
              <a:defRPr sz="3200">
                <a:solidFill>
                  <a:srgbClr val="9F9F9F"/>
                </a:solidFill>
                <a:latin typeface="Helvetica" charset="0"/>
                <a:ea typeface="ＭＳ Ｐゴシック" charset="0"/>
              </a:defRPr>
            </a:lvl8pPr>
            <a:lvl9pPr marL="1828800" algn="ctr" defTabSz="457200" rtl="0" fontAlgn="base">
              <a:spcBef>
                <a:spcPct val="0"/>
              </a:spcBef>
              <a:spcAft>
                <a:spcPct val="0"/>
              </a:spcAft>
              <a:defRPr sz="3200">
                <a:solidFill>
                  <a:srgbClr val="9F9F9F"/>
                </a:solidFill>
                <a:latin typeface="Helvetica" charset="0"/>
                <a:ea typeface="ＭＳ Ｐゴシック" charset="0"/>
              </a:defRPr>
            </a:lvl9pPr>
          </a:lstStyle>
          <a:p>
            <a:r>
              <a:rPr lang="es-ES_tradnl" sz="1300" dirty="0" smtClean="0">
                <a:solidFill>
                  <a:srgbClr val="1A4A83"/>
                </a:solidFill>
                <a:latin typeface="Calibri" charset="0"/>
                <a:ea typeface="MS PGothic" charset="0"/>
                <a:cs typeface="Helvetica Light" charset="0"/>
              </a:rPr>
              <a:t>Evaluación. Formatos. Prerrequisitos</a:t>
            </a:r>
            <a:endParaRPr lang="es-ES_tradnl" sz="1300" dirty="0">
              <a:solidFill>
                <a:srgbClr val="1A4A83"/>
              </a:solidFill>
              <a:latin typeface="Calibri" charset="0"/>
              <a:ea typeface="MS PGothic" charset="0"/>
              <a:cs typeface="Helvetica Light" charset="0"/>
            </a:endParaRPr>
          </a:p>
        </p:txBody>
      </p:sp>
    </p:spTree>
  </p:cSld>
  <p:clrMapOvr>
    <a:masterClrMapping/>
  </p:clrMapOvr>
  <p:timing>
    <p:tnLst>
      <p:par>
        <p:cTn xmlns:p14="http://schemas.microsoft.com/office/powerpoint/2010/mai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a 3"/>
          <p:cNvGraphicFramePr>
            <a:graphicFrameLocks noGrp="1"/>
          </p:cNvGraphicFramePr>
          <p:nvPr/>
        </p:nvGraphicFramePr>
        <p:xfrm>
          <a:off x="338138" y="1768475"/>
          <a:ext cx="8528050" cy="4057651"/>
        </p:xfrm>
        <a:graphic>
          <a:graphicData uri="http://schemas.openxmlformats.org/drawingml/2006/table">
            <a:tbl>
              <a:tblPr/>
              <a:tblGrid>
                <a:gridCol w="2092325"/>
                <a:gridCol w="2093912"/>
                <a:gridCol w="80963"/>
                <a:gridCol w="4260850"/>
              </a:tblGrid>
              <a:tr h="254000">
                <a:tc gridSpan="4">
                  <a:txBody>
                    <a:body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s-ES" sz="1200" b="1" i="1" u="none" strike="noStrike" cap="none" normalizeH="0" baseline="0">
                          <a:ln>
                            <a:noFill/>
                          </a:ln>
                          <a:solidFill>
                            <a:schemeClr val="tx1"/>
                          </a:solidFill>
                          <a:effectLst/>
                          <a:latin typeface="Times New Roman" charset="0"/>
                          <a:ea typeface="MS PGothic" charset="0"/>
                          <a:cs typeface="Times New Roman" charset="0"/>
                        </a:rPr>
                        <a:t>Nombre del proyecto</a:t>
                      </a:r>
                      <a:endParaRPr kumimoji="0" lang="es-MX" sz="1200" b="0" i="0" u="none" strike="noStrike" cap="none" normalizeH="0" baseline="0">
                        <a:ln>
                          <a:noFill/>
                        </a:ln>
                        <a:solidFill>
                          <a:schemeClr val="tx1"/>
                        </a:solidFill>
                        <a:effectLst/>
                        <a:latin typeface="Times New Roman" charset="0"/>
                        <a:ea typeface="MS PGothic" charset="0"/>
                        <a:cs typeface="Times New Roman" charset="0"/>
                      </a:endParaRPr>
                    </a:p>
                  </a:txBody>
                  <a:tcPr marL="44445" marR="44445" marT="0" marB="0" horzOverflow="overflow">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tc hMerge="1">
                  <a:txBody>
                    <a:bodyPr/>
                    <a:lstStyle/>
                    <a:p>
                      <a:endParaRPr lang="es-ES"/>
                    </a:p>
                  </a:txBody>
                  <a:tcPr/>
                </a:tc>
                <a:tc hMerge="1">
                  <a:txBody>
                    <a:bodyPr/>
                    <a:lstStyle/>
                    <a:p>
                      <a:endParaRPr lang="es-ES"/>
                    </a:p>
                  </a:txBody>
                  <a:tcPr/>
                </a:tc>
                <a:tc hMerge="1">
                  <a:txBody>
                    <a:bodyPr/>
                    <a:lstStyle/>
                    <a:p>
                      <a:endParaRPr lang="es-ES"/>
                    </a:p>
                  </a:txBody>
                  <a:tcPr/>
                </a:tc>
              </a:tr>
              <a:tr h="1031873">
                <a:tc gridSpan="2">
                  <a:txBody>
                    <a:body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s-ES" sz="1200" b="0" i="0" u="none" strike="noStrike" cap="none" normalizeH="0" baseline="0">
                          <a:ln>
                            <a:noFill/>
                          </a:ln>
                          <a:solidFill>
                            <a:schemeClr val="tx1"/>
                          </a:solidFill>
                          <a:effectLst/>
                          <a:latin typeface="Times New Roman" charset="0"/>
                          <a:ea typeface="MS PGothic" charset="0"/>
                          <a:cs typeface="Times New Roman" charset="0"/>
                        </a:rPr>
                        <a:t>Asignaturas:  </a:t>
                      </a:r>
                      <a:endParaRPr kumimoji="0" lang="es-MX" sz="1200" b="0" i="0" u="none" strike="noStrike" cap="none" normalizeH="0" baseline="0">
                        <a:ln>
                          <a:noFill/>
                        </a:ln>
                        <a:solidFill>
                          <a:schemeClr val="tx1"/>
                        </a:solidFill>
                        <a:effectLst/>
                        <a:latin typeface="Times New Roman" charset="0"/>
                        <a:ea typeface="MS PGothic" charset="0"/>
                        <a:cs typeface="Times New Roman" charset="0"/>
                      </a:endParaRPr>
                    </a:p>
                  </a:txBody>
                  <a:tcPr marL="44445" marR="44445" marT="0" marB="0" horzOverflow="overflow">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tc hMerge="1">
                  <a:txBody>
                    <a:bodyPr/>
                    <a:lstStyle/>
                    <a:p>
                      <a:endParaRPr lang="es-ES"/>
                    </a:p>
                  </a:txBody>
                  <a:tcPr/>
                </a:tc>
                <a:tc gridSpan="2">
                  <a:txBody>
                    <a:body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s-ES" sz="1200" b="0" i="0" u="none" strike="noStrike" cap="none" normalizeH="0" baseline="0">
                          <a:ln>
                            <a:noFill/>
                          </a:ln>
                          <a:solidFill>
                            <a:schemeClr val="tx1"/>
                          </a:solidFill>
                          <a:effectLst/>
                          <a:latin typeface="Times New Roman" charset="0"/>
                          <a:ea typeface="MS PGothic" charset="0"/>
                          <a:cs typeface="Times New Roman" charset="0"/>
                        </a:rPr>
                        <a:t>Docentes: </a:t>
                      </a:r>
                      <a:endParaRPr kumimoji="0" lang="es-MX" sz="1200" b="0" i="0" u="none" strike="noStrike" cap="none" normalizeH="0" baseline="0">
                        <a:ln>
                          <a:noFill/>
                        </a:ln>
                        <a:solidFill>
                          <a:schemeClr val="tx1"/>
                        </a:solidFill>
                        <a:effectLst/>
                        <a:latin typeface="Times New Roman" charset="0"/>
                        <a:ea typeface="MS PGothic" charset="0"/>
                        <a:cs typeface="Times New Roman" charset="0"/>
                      </a:endParaRPr>
                    </a:p>
                    <a:p>
                      <a:pPr marL="0" marR="0" lvl="0" indent="0" algn="l" defTabSz="457200" rtl="0" eaLnBrk="1" fontAlgn="base" latinLnBrk="0" hangingPunct="1">
                        <a:lnSpc>
                          <a:spcPct val="107000"/>
                        </a:lnSpc>
                        <a:spcBef>
                          <a:spcPct val="0"/>
                        </a:spcBef>
                        <a:spcAft>
                          <a:spcPct val="0"/>
                        </a:spcAft>
                        <a:buClrTx/>
                        <a:buSzTx/>
                        <a:buFontTx/>
                        <a:buNone/>
                        <a:tabLst/>
                      </a:pPr>
                      <a:r>
                        <a:rPr kumimoji="0" lang="es-ES" sz="1200" b="0" i="0" u="none" strike="noStrike" cap="none" normalizeH="0" baseline="0">
                          <a:ln>
                            <a:noFill/>
                          </a:ln>
                          <a:solidFill>
                            <a:schemeClr val="tx1"/>
                          </a:solidFill>
                          <a:effectLst/>
                          <a:latin typeface="Times New Roman" charset="0"/>
                          <a:ea typeface="MS PGothic" charset="0"/>
                          <a:cs typeface="Times New Roman" charset="0"/>
                        </a:rPr>
                        <a:t> </a:t>
                      </a:r>
                      <a:endParaRPr kumimoji="0" lang="es-MX" sz="1200" b="0" i="0" u="none" strike="noStrike" cap="none" normalizeH="0" baseline="0">
                        <a:ln>
                          <a:noFill/>
                        </a:ln>
                        <a:solidFill>
                          <a:schemeClr val="tx1"/>
                        </a:solidFill>
                        <a:effectLst/>
                        <a:latin typeface="Times New Roman" charset="0"/>
                        <a:ea typeface="MS PGothic" charset="0"/>
                        <a:cs typeface="Times New Roman" charset="0"/>
                      </a:endParaRPr>
                    </a:p>
                    <a:p>
                      <a:pPr marL="0" marR="0" lvl="0" indent="0" algn="l" defTabSz="457200" rtl="0" eaLnBrk="1" fontAlgn="base" latinLnBrk="0" hangingPunct="1">
                        <a:lnSpc>
                          <a:spcPct val="107000"/>
                        </a:lnSpc>
                        <a:spcBef>
                          <a:spcPct val="0"/>
                        </a:spcBef>
                        <a:spcAft>
                          <a:spcPct val="0"/>
                        </a:spcAft>
                        <a:buClrTx/>
                        <a:buSzTx/>
                        <a:buFontTx/>
                        <a:buNone/>
                        <a:tabLst/>
                      </a:pPr>
                      <a:r>
                        <a:rPr kumimoji="0" lang="es-ES" sz="1200" b="0" i="0" u="none" strike="noStrike" cap="none" normalizeH="0" baseline="0">
                          <a:ln>
                            <a:noFill/>
                          </a:ln>
                          <a:solidFill>
                            <a:schemeClr val="tx1"/>
                          </a:solidFill>
                          <a:effectLst/>
                          <a:latin typeface="Times New Roman" charset="0"/>
                          <a:ea typeface="MS PGothic" charset="0"/>
                          <a:cs typeface="Times New Roman" charset="0"/>
                        </a:rPr>
                        <a:t> </a:t>
                      </a:r>
                      <a:endParaRPr kumimoji="0" lang="es-MX" sz="1200" b="0" i="0" u="none" strike="noStrike" cap="none" normalizeH="0" baseline="0">
                        <a:ln>
                          <a:noFill/>
                        </a:ln>
                        <a:solidFill>
                          <a:schemeClr val="tx1"/>
                        </a:solidFill>
                        <a:effectLst/>
                        <a:latin typeface="Times New Roman" charset="0"/>
                        <a:ea typeface="MS PGothic" charset="0"/>
                        <a:cs typeface="Times New Roman" charset="0"/>
                      </a:endParaRPr>
                    </a:p>
                    <a:p>
                      <a:pPr marL="0" marR="0" lvl="0" indent="0" algn="l" defTabSz="457200" rtl="0" eaLnBrk="1" fontAlgn="base" latinLnBrk="0" hangingPunct="1">
                        <a:lnSpc>
                          <a:spcPct val="107000"/>
                        </a:lnSpc>
                        <a:spcBef>
                          <a:spcPct val="0"/>
                        </a:spcBef>
                        <a:spcAft>
                          <a:spcPct val="0"/>
                        </a:spcAft>
                        <a:buClrTx/>
                        <a:buSzTx/>
                        <a:buFontTx/>
                        <a:buNone/>
                        <a:tabLst/>
                      </a:pPr>
                      <a:r>
                        <a:rPr kumimoji="0" lang="es-ES" sz="1200" b="0" i="0" u="none" strike="noStrike" cap="none" normalizeH="0" baseline="0">
                          <a:ln>
                            <a:noFill/>
                          </a:ln>
                          <a:solidFill>
                            <a:schemeClr val="tx1"/>
                          </a:solidFill>
                          <a:effectLst/>
                          <a:latin typeface="Times New Roman" charset="0"/>
                          <a:ea typeface="MS PGothic" charset="0"/>
                          <a:cs typeface="Times New Roman" charset="0"/>
                        </a:rPr>
                        <a:t> </a:t>
                      </a:r>
                      <a:endParaRPr kumimoji="0" lang="es-MX" sz="1200" b="0" i="0" u="none" strike="noStrike" cap="none" normalizeH="0" baseline="0">
                        <a:ln>
                          <a:noFill/>
                        </a:ln>
                        <a:solidFill>
                          <a:schemeClr val="tx1"/>
                        </a:solidFill>
                        <a:effectLst/>
                        <a:latin typeface="Times New Roman" charset="0"/>
                        <a:ea typeface="MS PGothic" charset="0"/>
                        <a:cs typeface="Times New Roman" charset="0"/>
                      </a:endParaRPr>
                    </a:p>
                  </a:txBody>
                  <a:tcPr marL="44445" marR="44445" marT="0" marB="0" horzOverflow="overflow">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tc hMerge="1">
                  <a:txBody>
                    <a:bodyPr/>
                    <a:lstStyle/>
                    <a:p>
                      <a:endParaRPr lang="es-ES"/>
                    </a:p>
                  </a:txBody>
                  <a:tcPr/>
                </a:tc>
              </a:tr>
              <a:tr h="461963">
                <a:tc>
                  <a:txBody>
                    <a:body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s-ES" sz="1200" b="0" i="0" u="none" strike="noStrike" cap="none" normalizeH="0" baseline="0">
                          <a:ln>
                            <a:noFill/>
                          </a:ln>
                          <a:solidFill>
                            <a:schemeClr val="tx1"/>
                          </a:solidFill>
                          <a:effectLst/>
                          <a:latin typeface="Times New Roman" charset="0"/>
                          <a:ea typeface="MS PGothic" charset="0"/>
                          <a:cs typeface="Times New Roman" charset="0"/>
                        </a:rPr>
                        <a:t>Unidad:</a:t>
                      </a:r>
                      <a:endParaRPr kumimoji="0" lang="es-MX" sz="1200" b="0" i="0" u="none" strike="noStrike" cap="none" normalizeH="0" baseline="0">
                        <a:ln>
                          <a:noFill/>
                        </a:ln>
                        <a:solidFill>
                          <a:schemeClr val="tx1"/>
                        </a:solidFill>
                        <a:effectLst/>
                        <a:latin typeface="Times New Roman" charset="0"/>
                        <a:ea typeface="MS PGothic" charset="0"/>
                        <a:cs typeface="Times New Roman" charset="0"/>
                      </a:endParaRPr>
                    </a:p>
                  </a:txBody>
                  <a:tcPr marL="44445" marR="44445" marT="0" marB="0" horzOverflow="overflow">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s-ES" sz="1200" b="0" i="0" u="none" strike="noStrike" cap="none" normalizeH="0" baseline="0">
                          <a:ln>
                            <a:noFill/>
                          </a:ln>
                          <a:solidFill>
                            <a:schemeClr val="tx1"/>
                          </a:solidFill>
                          <a:effectLst/>
                          <a:latin typeface="Times New Roman" charset="0"/>
                          <a:ea typeface="MS PGothic" charset="0"/>
                          <a:cs typeface="Times New Roman" charset="0"/>
                        </a:rPr>
                        <a:t>Grupo:</a:t>
                      </a:r>
                      <a:endParaRPr kumimoji="0" lang="es-MX" sz="1200" b="0" i="0" u="none" strike="noStrike" cap="none" normalizeH="0" baseline="0">
                        <a:ln>
                          <a:noFill/>
                        </a:ln>
                        <a:solidFill>
                          <a:schemeClr val="tx1"/>
                        </a:solidFill>
                        <a:effectLst/>
                        <a:latin typeface="Times New Roman" charset="0"/>
                        <a:ea typeface="MS PGothic" charset="0"/>
                        <a:cs typeface="Times New Roman" charset="0"/>
                      </a:endParaRPr>
                    </a:p>
                  </a:txBody>
                  <a:tcPr marL="44445" marR="44445" marT="0" marB="0" horzOverflow="overflow">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s-MX" sz="1200" b="0" i="0" u="none" strike="noStrike" cap="none" normalizeH="0" baseline="0">
                          <a:ln>
                            <a:noFill/>
                          </a:ln>
                          <a:solidFill>
                            <a:schemeClr val="tx1"/>
                          </a:solidFill>
                          <a:effectLst/>
                          <a:latin typeface="Times New Roman" charset="0"/>
                          <a:ea typeface="MS PGothic" charset="0"/>
                          <a:cs typeface="Times New Roman" charset="0"/>
                        </a:rPr>
                        <a:t>Duración del PAI:</a:t>
                      </a:r>
                    </a:p>
                  </a:txBody>
                  <a:tcPr marL="44445" marR="44445" marT="0" marB="0" horzOverflow="overflow">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tc hMerge="1">
                  <a:txBody>
                    <a:bodyPr/>
                    <a:lstStyle/>
                    <a:p>
                      <a:endParaRPr lang="es-ES"/>
                    </a:p>
                  </a:txBody>
                  <a:tcPr/>
                </a:tc>
              </a:tr>
              <a:tr h="461963">
                <a:tc gridSpan="4">
                  <a:txBody>
                    <a:body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s-ES" sz="1200" b="0" i="0" u="none" strike="noStrike" cap="none" normalizeH="0" baseline="0">
                          <a:ln>
                            <a:noFill/>
                          </a:ln>
                          <a:solidFill>
                            <a:schemeClr val="tx1"/>
                          </a:solidFill>
                          <a:effectLst/>
                          <a:latin typeface="Times New Roman" charset="0"/>
                          <a:ea typeface="MS PGothic" charset="0"/>
                          <a:cs typeface="Times New Roman" charset="0"/>
                        </a:rPr>
                        <a:t>Propósito de la integración:</a:t>
                      </a:r>
                      <a:endParaRPr kumimoji="0" lang="es-MX" sz="1200" b="0" i="0" u="none" strike="noStrike" cap="none" normalizeH="0" baseline="0">
                        <a:ln>
                          <a:noFill/>
                        </a:ln>
                        <a:solidFill>
                          <a:schemeClr val="tx1"/>
                        </a:solidFill>
                        <a:effectLst/>
                        <a:latin typeface="Times New Roman" charset="0"/>
                        <a:ea typeface="MS PGothic" charset="0"/>
                        <a:cs typeface="Times New Roman" charset="0"/>
                      </a:endParaRPr>
                    </a:p>
                  </a:txBody>
                  <a:tcPr marL="44445" marR="44445" marT="0" marB="0" horzOverflow="overflow">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tc hMerge="1">
                  <a:txBody>
                    <a:bodyPr/>
                    <a:lstStyle/>
                    <a:p>
                      <a:endParaRPr lang="es-ES"/>
                    </a:p>
                  </a:txBody>
                  <a:tcPr/>
                </a:tc>
                <a:tc hMerge="1">
                  <a:txBody>
                    <a:bodyPr/>
                    <a:lstStyle/>
                    <a:p>
                      <a:endParaRPr lang="es-ES"/>
                    </a:p>
                  </a:txBody>
                  <a:tcPr/>
                </a:tc>
                <a:tc hMerge="1">
                  <a:txBody>
                    <a:bodyPr/>
                    <a:lstStyle/>
                    <a:p>
                      <a:endParaRPr lang="es-ES"/>
                    </a:p>
                  </a:txBody>
                  <a:tcPr/>
                </a:tc>
              </a:tr>
              <a:tr h="461963">
                <a:tc gridSpan="3">
                  <a:txBody>
                    <a:body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s-ES" sz="1200" b="0" i="0" u="none" strike="noStrike" cap="none" normalizeH="0" baseline="0">
                          <a:ln>
                            <a:noFill/>
                          </a:ln>
                          <a:solidFill>
                            <a:schemeClr val="tx1"/>
                          </a:solidFill>
                          <a:effectLst/>
                          <a:latin typeface="Times New Roman" charset="0"/>
                          <a:ea typeface="MS PGothic" charset="0"/>
                          <a:cs typeface="Times New Roman" charset="0"/>
                        </a:rPr>
                        <a:t>Concepto(s) claves/(conceptos relacionados):</a:t>
                      </a:r>
                      <a:endParaRPr kumimoji="0" lang="es-MX" sz="1200" b="0" i="0" u="none" strike="noStrike" cap="none" normalizeH="0" baseline="0">
                        <a:ln>
                          <a:noFill/>
                        </a:ln>
                        <a:solidFill>
                          <a:schemeClr val="tx1"/>
                        </a:solidFill>
                        <a:effectLst/>
                        <a:latin typeface="Times New Roman" charset="0"/>
                        <a:ea typeface="MS PGothic" charset="0"/>
                        <a:cs typeface="Times New Roman" charset="0"/>
                      </a:endParaRPr>
                    </a:p>
                  </a:txBody>
                  <a:tcPr marL="44445" marR="44445" marT="0" marB="0" horzOverflow="overflow">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tc hMerge="1">
                  <a:txBody>
                    <a:bodyPr/>
                    <a:lstStyle/>
                    <a:p>
                      <a:endParaRPr lang="es-ES"/>
                    </a:p>
                  </a:txBody>
                  <a:tcPr/>
                </a:tc>
                <a:tc hMerge="1">
                  <a:txBody>
                    <a:bodyPr/>
                    <a:lstStyle/>
                    <a:p>
                      <a:endParaRPr lang="es-ES"/>
                    </a:p>
                  </a:txBody>
                  <a:tcPr/>
                </a:tc>
                <a:tc>
                  <a:txBody>
                    <a:body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s-ES" sz="1200" b="0" i="0" u="none" strike="noStrike" cap="none" normalizeH="0" baseline="0">
                          <a:ln>
                            <a:noFill/>
                          </a:ln>
                          <a:solidFill>
                            <a:schemeClr val="tx1"/>
                          </a:solidFill>
                          <a:effectLst/>
                          <a:latin typeface="Times New Roman" charset="0"/>
                          <a:ea typeface="MS PGothic" charset="0"/>
                          <a:cs typeface="Times New Roman" charset="0"/>
                        </a:rPr>
                        <a:t>Contexto global:</a:t>
                      </a:r>
                      <a:endParaRPr kumimoji="0" lang="es-MX" sz="1200" b="0" i="0" u="none" strike="noStrike" cap="none" normalizeH="0" baseline="0">
                        <a:ln>
                          <a:noFill/>
                        </a:ln>
                        <a:solidFill>
                          <a:schemeClr val="tx1"/>
                        </a:solidFill>
                        <a:effectLst/>
                        <a:latin typeface="Times New Roman" charset="0"/>
                        <a:ea typeface="MS PGothic" charset="0"/>
                        <a:cs typeface="Times New Roman" charset="0"/>
                      </a:endParaRPr>
                    </a:p>
                  </a:txBody>
                  <a:tcPr marL="44445" marR="44445" marT="0" marB="0" horzOverflow="overflow">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tr>
              <a:tr h="461963">
                <a:tc gridSpan="4">
                  <a:txBody>
                    <a:body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s-ES" sz="1200" b="0" i="0" u="none" strike="noStrike" cap="none" normalizeH="0" baseline="0">
                          <a:ln>
                            <a:noFill/>
                          </a:ln>
                          <a:solidFill>
                            <a:schemeClr val="tx1"/>
                          </a:solidFill>
                          <a:effectLst/>
                          <a:latin typeface="Times New Roman" charset="0"/>
                          <a:ea typeface="MS PGothic" charset="0"/>
                          <a:cs typeface="Times New Roman" charset="0"/>
                        </a:rPr>
                        <a:t>Enunciado de la indagación:</a:t>
                      </a:r>
                      <a:endParaRPr kumimoji="0" lang="es-MX" sz="1200" b="0" i="0" u="none" strike="noStrike" cap="none" normalizeH="0" baseline="0">
                        <a:ln>
                          <a:noFill/>
                        </a:ln>
                        <a:solidFill>
                          <a:schemeClr val="tx1"/>
                        </a:solidFill>
                        <a:effectLst/>
                        <a:latin typeface="Times New Roman" charset="0"/>
                        <a:ea typeface="MS PGothic" charset="0"/>
                        <a:cs typeface="Times New Roman" charset="0"/>
                      </a:endParaRPr>
                    </a:p>
                  </a:txBody>
                  <a:tcPr marL="44445" marR="44445" marT="0" marB="0" horzOverflow="overflow">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tc hMerge="1">
                  <a:txBody>
                    <a:bodyPr/>
                    <a:lstStyle/>
                    <a:p>
                      <a:endParaRPr lang="es-ES"/>
                    </a:p>
                  </a:txBody>
                  <a:tcPr/>
                </a:tc>
                <a:tc hMerge="1">
                  <a:txBody>
                    <a:bodyPr/>
                    <a:lstStyle/>
                    <a:p>
                      <a:endParaRPr lang="es-ES"/>
                    </a:p>
                  </a:txBody>
                  <a:tcPr/>
                </a:tc>
                <a:tc hMerge="1">
                  <a:txBody>
                    <a:bodyPr/>
                    <a:lstStyle/>
                    <a:p>
                      <a:endParaRPr lang="es-ES"/>
                    </a:p>
                  </a:txBody>
                  <a:tcPr/>
                </a:tc>
              </a:tr>
              <a:tr h="461963">
                <a:tc gridSpan="4">
                  <a:txBody>
                    <a:body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s-ES" sz="1200" b="0" i="0" u="none" strike="noStrike" cap="none" normalizeH="0" baseline="0">
                          <a:ln>
                            <a:noFill/>
                          </a:ln>
                          <a:solidFill>
                            <a:schemeClr val="tx1"/>
                          </a:solidFill>
                          <a:effectLst/>
                          <a:latin typeface="Times New Roman" charset="0"/>
                          <a:ea typeface="MS PGothic" charset="0"/>
                          <a:cs typeface="Times New Roman" charset="0"/>
                        </a:rPr>
                        <a:t>Preguntas de investigación:</a:t>
                      </a:r>
                      <a:endParaRPr kumimoji="0" lang="es-MX" sz="1200" b="0" i="0" u="none" strike="noStrike" cap="none" normalizeH="0" baseline="0">
                        <a:ln>
                          <a:noFill/>
                        </a:ln>
                        <a:solidFill>
                          <a:schemeClr val="tx1"/>
                        </a:solidFill>
                        <a:effectLst/>
                        <a:latin typeface="Times New Roman" charset="0"/>
                        <a:ea typeface="MS PGothic" charset="0"/>
                        <a:cs typeface="Times New Roman" charset="0"/>
                      </a:endParaRPr>
                    </a:p>
                  </a:txBody>
                  <a:tcPr marL="44445" marR="44445" marT="0" marB="0" horzOverflow="overflow">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tc hMerge="1">
                  <a:txBody>
                    <a:bodyPr/>
                    <a:lstStyle/>
                    <a:p>
                      <a:endParaRPr lang="es-ES"/>
                    </a:p>
                  </a:txBody>
                  <a:tcPr/>
                </a:tc>
                <a:tc hMerge="1">
                  <a:txBody>
                    <a:bodyPr/>
                    <a:lstStyle/>
                    <a:p>
                      <a:endParaRPr lang="es-ES"/>
                    </a:p>
                  </a:txBody>
                  <a:tcPr/>
                </a:tc>
                <a:tc hMerge="1">
                  <a:txBody>
                    <a:bodyPr/>
                    <a:lstStyle/>
                    <a:p>
                      <a:endParaRPr lang="es-ES"/>
                    </a:p>
                  </a:txBody>
                  <a:tcPr/>
                </a:tc>
              </a:tr>
              <a:tr h="461963">
                <a:tc gridSpan="4">
                  <a:txBody>
                    <a:body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s-ES" sz="1200" b="0" i="0" u="none" strike="noStrike" cap="none" normalizeH="0" baseline="0">
                          <a:ln>
                            <a:noFill/>
                          </a:ln>
                          <a:solidFill>
                            <a:schemeClr val="tx1"/>
                          </a:solidFill>
                          <a:effectLst/>
                          <a:latin typeface="Times New Roman" charset="0"/>
                          <a:ea typeface="MS PGothic" charset="0"/>
                          <a:cs typeface="Times New Roman" charset="0"/>
                        </a:rPr>
                        <a:t>Evaluación sumativa: desempeño(s) de comprensión interdisciplinario(s)</a:t>
                      </a:r>
                      <a:endParaRPr kumimoji="0" lang="es-MX" sz="1200" b="0" i="0" u="none" strike="noStrike" cap="none" normalizeH="0" baseline="0">
                        <a:ln>
                          <a:noFill/>
                        </a:ln>
                        <a:solidFill>
                          <a:schemeClr val="tx1"/>
                        </a:solidFill>
                        <a:effectLst/>
                        <a:latin typeface="Times New Roman" charset="0"/>
                        <a:ea typeface="MS PGothic" charset="0"/>
                        <a:cs typeface="Times New Roman" charset="0"/>
                      </a:endParaRPr>
                    </a:p>
                  </a:txBody>
                  <a:tcPr marL="44445" marR="44445" marT="0" marB="0" horzOverflow="overflow">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tc hMerge="1">
                  <a:txBody>
                    <a:bodyPr/>
                    <a:lstStyle/>
                    <a:p>
                      <a:endParaRPr lang="es-ES"/>
                    </a:p>
                  </a:txBody>
                  <a:tcPr/>
                </a:tc>
                <a:tc hMerge="1">
                  <a:txBody>
                    <a:bodyPr/>
                    <a:lstStyle/>
                    <a:p>
                      <a:endParaRPr lang="es-ES"/>
                    </a:p>
                  </a:txBody>
                  <a:tcPr/>
                </a:tc>
                <a:tc hMerge="1">
                  <a:txBody>
                    <a:bodyPr/>
                    <a:lstStyle/>
                    <a:p>
                      <a:endParaRPr lang="es-ES"/>
                    </a:p>
                  </a:txBody>
                  <a:tcPr/>
                </a:tc>
              </a:tr>
            </a:tbl>
          </a:graphicData>
        </a:graphic>
      </p:graphicFrame>
      <p:sp>
        <p:nvSpPr>
          <p:cNvPr id="114716" name="CuadroTexto 2"/>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5i</a:t>
            </a:r>
          </a:p>
        </p:txBody>
      </p:sp>
      <p:sp>
        <p:nvSpPr>
          <p:cNvPr id="5" name="Title 1"/>
          <p:cNvSpPr txBox="1">
            <a:spLocks/>
          </p:cNvSpPr>
          <p:nvPr/>
        </p:nvSpPr>
        <p:spPr bwMode="auto">
          <a:xfrm>
            <a:off x="482113" y="18809"/>
            <a:ext cx="8504305" cy="59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3200" b="0" i="0" kern="1200">
                <a:solidFill>
                  <a:schemeClr val="tx1">
                    <a:lumMod val="60000"/>
                    <a:lumOff val="40000"/>
                  </a:schemeClr>
                </a:solidFill>
                <a:latin typeface="Helvetica Light"/>
                <a:ea typeface="MS PGothic" pitchFamily="34" charset="-128"/>
                <a:cs typeface="Helvetica Light"/>
              </a:defRPr>
            </a:lvl1pPr>
            <a:lvl2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2pPr>
            <a:lvl3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3pPr>
            <a:lvl4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4pPr>
            <a:lvl5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5pPr>
            <a:lvl6pPr marL="457200" algn="ctr" defTabSz="457200" rtl="0" fontAlgn="base">
              <a:spcBef>
                <a:spcPct val="0"/>
              </a:spcBef>
              <a:spcAft>
                <a:spcPct val="0"/>
              </a:spcAft>
              <a:defRPr sz="3200">
                <a:solidFill>
                  <a:srgbClr val="9F9F9F"/>
                </a:solidFill>
                <a:latin typeface="Helvetica" charset="0"/>
                <a:ea typeface="ＭＳ Ｐゴシック" charset="0"/>
              </a:defRPr>
            </a:lvl6pPr>
            <a:lvl7pPr marL="914400" algn="ctr" defTabSz="457200" rtl="0" fontAlgn="base">
              <a:spcBef>
                <a:spcPct val="0"/>
              </a:spcBef>
              <a:spcAft>
                <a:spcPct val="0"/>
              </a:spcAft>
              <a:defRPr sz="3200">
                <a:solidFill>
                  <a:srgbClr val="9F9F9F"/>
                </a:solidFill>
                <a:latin typeface="Helvetica" charset="0"/>
                <a:ea typeface="ＭＳ Ｐゴシック" charset="0"/>
              </a:defRPr>
            </a:lvl7pPr>
            <a:lvl8pPr marL="1371600" algn="ctr" defTabSz="457200" rtl="0" fontAlgn="base">
              <a:spcBef>
                <a:spcPct val="0"/>
              </a:spcBef>
              <a:spcAft>
                <a:spcPct val="0"/>
              </a:spcAft>
              <a:defRPr sz="3200">
                <a:solidFill>
                  <a:srgbClr val="9F9F9F"/>
                </a:solidFill>
                <a:latin typeface="Helvetica" charset="0"/>
                <a:ea typeface="ＭＳ Ｐゴシック" charset="0"/>
              </a:defRPr>
            </a:lvl8pPr>
            <a:lvl9pPr marL="1828800" algn="ctr" defTabSz="457200" rtl="0" fontAlgn="base">
              <a:spcBef>
                <a:spcPct val="0"/>
              </a:spcBef>
              <a:spcAft>
                <a:spcPct val="0"/>
              </a:spcAft>
              <a:defRPr sz="3200">
                <a:solidFill>
                  <a:srgbClr val="9F9F9F"/>
                </a:solidFill>
                <a:latin typeface="Helvetica" charset="0"/>
                <a:ea typeface="ＭＳ Ｐゴシック" charset="0"/>
              </a:defRPr>
            </a:lvl9pPr>
          </a:lstStyle>
          <a:p>
            <a:r>
              <a:rPr lang="es-ES_tradnl" sz="1300" dirty="0" smtClean="0">
                <a:solidFill>
                  <a:srgbClr val="1A4A83"/>
                </a:solidFill>
                <a:latin typeface="Calibri" charset="0"/>
                <a:ea typeface="MS PGothic" charset="0"/>
                <a:cs typeface="Helvetica Light" charset="0"/>
              </a:rPr>
              <a:t>Evaluación. Formatos. Prerrequisitos</a:t>
            </a:r>
            <a:endParaRPr lang="es-ES_tradnl" sz="1300" dirty="0">
              <a:solidFill>
                <a:srgbClr val="1A4A83"/>
              </a:solidFill>
              <a:latin typeface="Calibri" charset="0"/>
              <a:ea typeface="MS PGothic" charset="0"/>
              <a:cs typeface="Helvetica Light" charset="0"/>
            </a:endParaRPr>
          </a:p>
        </p:txBody>
      </p:sp>
    </p:spTree>
  </p:cSld>
  <p:clrMapOvr>
    <a:masterClrMapping/>
  </p:clrMapOvr>
  <p:timing>
    <p:tnLst>
      <p:par>
        <p:cTn xmlns:p14="http://schemas.microsoft.com/office/powerpoint/2010/mai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5713" name="Objeto 3"/>
          <p:cNvGraphicFramePr>
            <a:graphicFrameLocks noChangeAspect="1"/>
          </p:cNvGraphicFramePr>
          <p:nvPr/>
        </p:nvGraphicFramePr>
        <p:xfrm>
          <a:off x="257175" y="1536700"/>
          <a:ext cx="8661400" cy="3392488"/>
        </p:xfrm>
        <a:graphic>
          <a:graphicData uri="http://schemas.openxmlformats.org/presentationml/2006/ole">
            <mc:AlternateContent xmlns:mc="http://schemas.openxmlformats.org/markup-compatibility/2006">
              <mc:Choice xmlns:v="urn:schemas-microsoft-com:vml" Requires="v">
                <p:oleObj spid="_x0000_s115777" name="Document" r:id="rId3" imgW="9144000" imgH="3048000" progId="Word.Document.12">
                  <p:embed/>
                </p:oleObj>
              </mc:Choice>
              <mc:Fallback>
                <p:oleObj name="Document" r:id="rId3" imgW="9144000" imgH="3048000" progId="Word.Document.12">
                  <p:embed/>
                  <p:pic>
                    <p:nvPicPr>
                      <p:cNvPr id="0" name="Objeto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175" y="1536700"/>
                        <a:ext cx="8661400" cy="33924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5" name="Conector recto 5">
            <a:extLst/>
          </p:cNvPr>
          <p:cNvCxnSpPr/>
          <p:nvPr/>
        </p:nvCxnSpPr>
        <p:spPr>
          <a:xfrm>
            <a:off x="10575925" y="1590675"/>
            <a:ext cx="0" cy="3113088"/>
          </a:xfrm>
          <a:prstGeom prst="line">
            <a:avLst/>
          </a:prstGeom>
        </p:spPr>
        <p:style>
          <a:lnRef idx="1">
            <a:schemeClr val="accent1"/>
          </a:lnRef>
          <a:fillRef idx="0">
            <a:schemeClr val="accent1"/>
          </a:fillRef>
          <a:effectRef idx="0">
            <a:schemeClr val="accent1"/>
          </a:effectRef>
          <a:fontRef idx="minor">
            <a:schemeClr val="tx1"/>
          </a:fontRef>
        </p:style>
      </p:cxnSp>
      <p:sp>
        <p:nvSpPr>
          <p:cNvPr id="115715" name="CuadroTexto 1"/>
          <p:cNvSpPr txBox="1">
            <a:spLocks noChangeArrowheads="1"/>
          </p:cNvSpPr>
          <p:nvPr/>
        </p:nvSpPr>
        <p:spPr bwMode="auto">
          <a:xfrm>
            <a:off x="8389938" y="4022725"/>
            <a:ext cx="4429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1400">
                <a:latin typeface="Times New Roman" charset="0"/>
                <a:cs typeface="Times New Roman" charset="0"/>
              </a:rPr>
              <a:t>Eps</a:t>
            </a:r>
          </a:p>
        </p:txBody>
      </p:sp>
      <p:cxnSp>
        <p:nvCxnSpPr>
          <p:cNvPr id="7" name="Conector recto 7">
            <a:extLst/>
          </p:cNvPr>
          <p:cNvCxnSpPr>
            <a:cxnSpLocks/>
          </p:cNvCxnSpPr>
          <p:nvPr/>
        </p:nvCxnSpPr>
        <p:spPr>
          <a:xfrm>
            <a:off x="5584825" y="4022725"/>
            <a:ext cx="0" cy="681038"/>
          </a:xfrm>
          <a:prstGeom prst="line">
            <a:avLst/>
          </a:prstGeom>
        </p:spPr>
        <p:style>
          <a:lnRef idx="1">
            <a:schemeClr val="accent1"/>
          </a:lnRef>
          <a:fillRef idx="0">
            <a:schemeClr val="accent1"/>
          </a:fillRef>
          <a:effectRef idx="0">
            <a:schemeClr val="accent1"/>
          </a:effectRef>
          <a:fontRef idx="minor">
            <a:schemeClr val="tx1"/>
          </a:fontRef>
        </p:style>
      </p:cxnSp>
      <p:sp>
        <p:nvSpPr>
          <p:cNvPr id="115717" name="CuadroTexto 10"/>
          <p:cNvSpPr txBox="1">
            <a:spLocks noChangeArrowheads="1"/>
          </p:cNvSpPr>
          <p:nvPr/>
        </p:nvSpPr>
        <p:spPr bwMode="auto">
          <a:xfrm>
            <a:off x="5880100" y="4175125"/>
            <a:ext cx="8794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1200">
                <a:latin typeface="Times New Roman" charset="0"/>
                <a:cs typeface="Times New Roman" charset="0"/>
              </a:rPr>
              <a:t>Contabilidad</a:t>
            </a:r>
          </a:p>
        </p:txBody>
      </p:sp>
      <p:sp>
        <p:nvSpPr>
          <p:cNvPr id="115718" name="CuadroTexto 7"/>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5i</a:t>
            </a:r>
          </a:p>
        </p:txBody>
      </p:sp>
      <p:sp>
        <p:nvSpPr>
          <p:cNvPr id="9" name="Title 1"/>
          <p:cNvSpPr txBox="1">
            <a:spLocks/>
          </p:cNvSpPr>
          <p:nvPr/>
        </p:nvSpPr>
        <p:spPr bwMode="auto">
          <a:xfrm>
            <a:off x="482113" y="18809"/>
            <a:ext cx="8504305" cy="59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3200" b="0" i="0" kern="1200">
                <a:solidFill>
                  <a:schemeClr val="tx1">
                    <a:lumMod val="60000"/>
                    <a:lumOff val="40000"/>
                  </a:schemeClr>
                </a:solidFill>
                <a:latin typeface="Helvetica Light"/>
                <a:ea typeface="MS PGothic" pitchFamily="34" charset="-128"/>
                <a:cs typeface="Helvetica Light"/>
              </a:defRPr>
            </a:lvl1pPr>
            <a:lvl2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2pPr>
            <a:lvl3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3pPr>
            <a:lvl4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4pPr>
            <a:lvl5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5pPr>
            <a:lvl6pPr marL="457200" algn="ctr" defTabSz="457200" rtl="0" fontAlgn="base">
              <a:spcBef>
                <a:spcPct val="0"/>
              </a:spcBef>
              <a:spcAft>
                <a:spcPct val="0"/>
              </a:spcAft>
              <a:defRPr sz="3200">
                <a:solidFill>
                  <a:srgbClr val="9F9F9F"/>
                </a:solidFill>
                <a:latin typeface="Helvetica" charset="0"/>
                <a:ea typeface="ＭＳ Ｐゴシック" charset="0"/>
              </a:defRPr>
            </a:lvl6pPr>
            <a:lvl7pPr marL="914400" algn="ctr" defTabSz="457200" rtl="0" fontAlgn="base">
              <a:spcBef>
                <a:spcPct val="0"/>
              </a:spcBef>
              <a:spcAft>
                <a:spcPct val="0"/>
              </a:spcAft>
              <a:defRPr sz="3200">
                <a:solidFill>
                  <a:srgbClr val="9F9F9F"/>
                </a:solidFill>
                <a:latin typeface="Helvetica" charset="0"/>
                <a:ea typeface="ＭＳ Ｐゴシック" charset="0"/>
              </a:defRPr>
            </a:lvl7pPr>
            <a:lvl8pPr marL="1371600" algn="ctr" defTabSz="457200" rtl="0" fontAlgn="base">
              <a:spcBef>
                <a:spcPct val="0"/>
              </a:spcBef>
              <a:spcAft>
                <a:spcPct val="0"/>
              </a:spcAft>
              <a:defRPr sz="3200">
                <a:solidFill>
                  <a:srgbClr val="9F9F9F"/>
                </a:solidFill>
                <a:latin typeface="Helvetica" charset="0"/>
                <a:ea typeface="ＭＳ Ｐゴシック" charset="0"/>
              </a:defRPr>
            </a:lvl8pPr>
            <a:lvl9pPr marL="1828800" algn="ctr" defTabSz="457200" rtl="0" fontAlgn="base">
              <a:spcBef>
                <a:spcPct val="0"/>
              </a:spcBef>
              <a:spcAft>
                <a:spcPct val="0"/>
              </a:spcAft>
              <a:defRPr sz="3200">
                <a:solidFill>
                  <a:srgbClr val="9F9F9F"/>
                </a:solidFill>
                <a:latin typeface="Helvetica" charset="0"/>
                <a:ea typeface="ＭＳ Ｐゴシック" charset="0"/>
              </a:defRPr>
            </a:lvl9pPr>
          </a:lstStyle>
          <a:p>
            <a:r>
              <a:rPr lang="es-ES_tradnl" sz="1300" dirty="0" smtClean="0">
                <a:solidFill>
                  <a:srgbClr val="1A4A83"/>
                </a:solidFill>
                <a:latin typeface="Calibri" charset="0"/>
                <a:ea typeface="MS PGothic" charset="0"/>
                <a:cs typeface="Helvetica Light" charset="0"/>
              </a:rPr>
              <a:t>Evaluación. Formatos. Prerrequisitos</a:t>
            </a:r>
            <a:endParaRPr lang="es-ES_tradnl" sz="1300" dirty="0">
              <a:solidFill>
                <a:srgbClr val="1A4A83"/>
              </a:solidFill>
              <a:latin typeface="Calibri" charset="0"/>
              <a:ea typeface="MS PGothic" charset="0"/>
              <a:cs typeface="Helvetica Light" charset="0"/>
            </a:endParaRPr>
          </a:p>
        </p:txBody>
      </p:sp>
    </p:spTree>
  </p:cSld>
  <p:clrMapOvr>
    <a:masterClrMapping/>
  </p:clrMapOvr>
  <p:timing>
    <p:tnLst>
      <p:par>
        <p:cTn xmlns:p14="http://schemas.microsoft.com/office/powerpoint/2010/mai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6737" name="Objeto 4"/>
          <p:cNvGraphicFramePr>
            <a:graphicFrameLocks noChangeAspect="1"/>
          </p:cNvGraphicFramePr>
          <p:nvPr/>
        </p:nvGraphicFramePr>
        <p:xfrm>
          <a:off x="292100" y="1643063"/>
          <a:ext cx="8559800" cy="4876800"/>
        </p:xfrm>
        <a:graphic>
          <a:graphicData uri="http://schemas.openxmlformats.org/presentationml/2006/ole">
            <mc:AlternateContent xmlns:mc="http://schemas.openxmlformats.org/markup-compatibility/2006">
              <mc:Choice xmlns:v="urn:schemas-microsoft-com:vml" Requires="v">
                <p:oleObj spid="_x0000_s116798" name="Documento" r:id="rId3" imgW="8559485" imgH="4876621" progId="Word.Document.12">
                  <p:embed/>
                </p:oleObj>
              </mc:Choice>
              <mc:Fallback>
                <p:oleObj name="Documento" r:id="rId3" imgW="8559485" imgH="4876621" progId="Word.Document.12">
                  <p:embed/>
                  <p:pic>
                    <p:nvPicPr>
                      <p:cNvPr id="0" name="Objeto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100" y="1643063"/>
                        <a:ext cx="8559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6738"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5i</a:t>
            </a:r>
          </a:p>
        </p:txBody>
      </p:sp>
      <p:sp>
        <p:nvSpPr>
          <p:cNvPr id="116739" name="Title 1"/>
          <p:cNvSpPr txBox="1">
            <a:spLocks/>
          </p:cNvSpPr>
          <p:nvPr/>
        </p:nvSpPr>
        <p:spPr bwMode="auto">
          <a:xfrm>
            <a:off x="180975" y="749300"/>
            <a:ext cx="8221663"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n-US" b="1">
                <a:solidFill>
                  <a:srgbClr val="404040"/>
                </a:solidFill>
                <a:cs typeface="Calibri" charset="0"/>
              </a:rPr>
              <a:t>Producto 12</a:t>
            </a:r>
          </a:p>
          <a:p>
            <a:r>
              <a:rPr lang="en-US">
                <a:solidFill>
                  <a:srgbClr val="1A4A83"/>
                </a:solidFill>
                <a:cs typeface="Calibri" charset="0"/>
              </a:rPr>
              <a:t>Evaluación. Formatos. Grupo heterogéneo</a:t>
            </a:r>
          </a:p>
        </p:txBody>
      </p:sp>
    </p:spTree>
  </p:cSld>
  <p:clrMapOvr>
    <a:masterClrMapping/>
  </p:clrMapOvr>
  <p:timing>
    <p:tnLst>
      <p:par>
        <p:cTn xmlns:p14="http://schemas.microsoft.com/office/powerpoint/2010/mai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7761" name="Objeto 3"/>
          <p:cNvGraphicFramePr>
            <a:graphicFrameLocks noChangeAspect="1"/>
          </p:cNvGraphicFramePr>
          <p:nvPr>
            <p:extLst>
              <p:ext uri="{D42A27DB-BD31-4B8C-83A1-F6EECF244321}">
                <p14:modId xmlns:p14="http://schemas.microsoft.com/office/powerpoint/2010/main" val="2560636028"/>
              </p:ext>
            </p:extLst>
          </p:nvPr>
        </p:nvGraphicFramePr>
        <p:xfrm>
          <a:off x="349250" y="763156"/>
          <a:ext cx="8445500" cy="5778500"/>
        </p:xfrm>
        <a:graphic>
          <a:graphicData uri="http://schemas.openxmlformats.org/presentationml/2006/ole">
            <mc:AlternateContent xmlns:mc="http://schemas.openxmlformats.org/markup-compatibility/2006">
              <mc:Choice xmlns:v="urn:schemas-microsoft-com:vml" Requires="v">
                <p:oleObj spid="_x0000_s117821" name="Documento" r:id="rId3" imgW="8445189" imgH="5778287" progId="Word.Document.12">
                  <p:embed/>
                </p:oleObj>
              </mc:Choice>
              <mc:Fallback>
                <p:oleObj name="Documento" r:id="rId3" imgW="8445189" imgH="5778287" progId="Word.Document.12">
                  <p:embed/>
                  <p:pic>
                    <p:nvPicPr>
                      <p:cNvPr id="0" name="Objeto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0" y="763156"/>
                        <a:ext cx="8445500" cy="577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7762" name="CuadroTexto 2"/>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5i</a:t>
            </a:r>
          </a:p>
        </p:txBody>
      </p:sp>
      <p:sp>
        <p:nvSpPr>
          <p:cNvPr id="4" name="Title 1"/>
          <p:cNvSpPr txBox="1">
            <a:spLocks/>
          </p:cNvSpPr>
          <p:nvPr/>
        </p:nvSpPr>
        <p:spPr bwMode="auto">
          <a:xfrm>
            <a:off x="482113" y="18809"/>
            <a:ext cx="8504305" cy="59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3200" b="0" i="0" kern="1200">
                <a:solidFill>
                  <a:schemeClr val="tx1">
                    <a:lumMod val="60000"/>
                    <a:lumOff val="40000"/>
                  </a:schemeClr>
                </a:solidFill>
                <a:latin typeface="Helvetica Light"/>
                <a:ea typeface="MS PGothic" pitchFamily="34" charset="-128"/>
                <a:cs typeface="Helvetica Light"/>
              </a:defRPr>
            </a:lvl1pPr>
            <a:lvl2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2pPr>
            <a:lvl3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3pPr>
            <a:lvl4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4pPr>
            <a:lvl5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5pPr>
            <a:lvl6pPr marL="457200" algn="ctr" defTabSz="457200" rtl="0" fontAlgn="base">
              <a:spcBef>
                <a:spcPct val="0"/>
              </a:spcBef>
              <a:spcAft>
                <a:spcPct val="0"/>
              </a:spcAft>
              <a:defRPr sz="3200">
                <a:solidFill>
                  <a:srgbClr val="9F9F9F"/>
                </a:solidFill>
                <a:latin typeface="Helvetica" charset="0"/>
                <a:ea typeface="ＭＳ Ｐゴシック" charset="0"/>
              </a:defRPr>
            </a:lvl6pPr>
            <a:lvl7pPr marL="914400" algn="ctr" defTabSz="457200" rtl="0" fontAlgn="base">
              <a:spcBef>
                <a:spcPct val="0"/>
              </a:spcBef>
              <a:spcAft>
                <a:spcPct val="0"/>
              </a:spcAft>
              <a:defRPr sz="3200">
                <a:solidFill>
                  <a:srgbClr val="9F9F9F"/>
                </a:solidFill>
                <a:latin typeface="Helvetica" charset="0"/>
                <a:ea typeface="ＭＳ Ｐゴシック" charset="0"/>
              </a:defRPr>
            </a:lvl7pPr>
            <a:lvl8pPr marL="1371600" algn="ctr" defTabSz="457200" rtl="0" fontAlgn="base">
              <a:spcBef>
                <a:spcPct val="0"/>
              </a:spcBef>
              <a:spcAft>
                <a:spcPct val="0"/>
              </a:spcAft>
              <a:defRPr sz="3200">
                <a:solidFill>
                  <a:srgbClr val="9F9F9F"/>
                </a:solidFill>
                <a:latin typeface="Helvetica" charset="0"/>
                <a:ea typeface="ＭＳ Ｐゴシック" charset="0"/>
              </a:defRPr>
            </a:lvl8pPr>
            <a:lvl9pPr marL="1828800" algn="ctr" defTabSz="457200" rtl="0" fontAlgn="base">
              <a:spcBef>
                <a:spcPct val="0"/>
              </a:spcBef>
              <a:spcAft>
                <a:spcPct val="0"/>
              </a:spcAft>
              <a:defRPr sz="3200">
                <a:solidFill>
                  <a:srgbClr val="9F9F9F"/>
                </a:solidFill>
                <a:latin typeface="Helvetica" charset="0"/>
                <a:ea typeface="ＭＳ Ｐゴシック" charset="0"/>
              </a:defRPr>
            </a:lvl9pPr>
          </a:lstStyle>
          <a:p>
            <a:r>
              <a:rPr lang="es-ES_tradnl" sz="1300" dirty="0" smtClean="0">
                <a:solidFill>
                  <a:srgbClr val="1A4A83"/>
                </a:solidFill>
                <a:latin typeface="Calibri" charset="0"/>
                <a:ea typeface="MS PGothic" charset="0"/>
                <a:cs typeface="Helvetica Light" charset="0"/>
              </a:rPr>
              <a:t>Evaluación. Formatos. Grupo heterogéneo</a:t>
            </a:r>
            <a:endParaRPr lang="es-ES_tradnl" sz="1300" dirty="0">
              <a:solidFill>
                <a:srgbClr val="1A4A83"/>
              </a:solidFill>
              <a:latin typeface="Calibri" charset="0"/>
              <a:ea typeface="MS PGothic" charset="0"/>
              <a:cs typeface="Helvetica Light" charset="0"/>
            </a:endParaRPr>
          </a:p>
        </p:txBody>
      </p:sp>
    </p:spTree>
  </p:cSld>
  <p:clrMapOvr>
    <a:masterClrMapping/>
  </p:clrMapOvr>
  <p:timing>
    <p:tnLst>
      <p:par>
        <p:cTn xmlns:p14="http://schemas.microsoft.com/office/powerpoint/2010/mai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8785" name="Objeto 3"/>
          <p:cNvGraphicFramePr>
            <a:graphicFrameLocks noChangeAspect="1"/>
          </p:cNvGraphicFramePr>
          <p:nvPr/>
        </p:nvGraphicFramePr>
        <p:xfrm>
          <a:off x="292100" y="830263"/>
          <a:ext cx="8559800" cy="2006600"/>
        </p:xfrm>
        <a:graphic>
          <a:graphicData uri="http://schemas.openxmlformats.org/presentationml/2006/ole">
            <mc:AlternateContent xmlns:mc="http://schemas.openxmlformats.org/markup-compatibility/2006">
              <mc:Choice xmlns:v="urn:schemas-microsoft-com:vml" Requires="v">
                <p:oleObj spid="_x0000_s118951" name="Documento" r:id="rId3" imgW="8559485" imgH="2006526" progId="Word.Document.12">
                  <p:embed/>
                </p:oleObj>
              </mc:Choice>
              <mc:Fallback>
                <p:oleObj name="Documento" r:id="rId3" imgW="8559485" imgH="2006526" progId="Word.Document.12">
                  <p:embed/>
                  <p:pic>
                    <p:nvPicPr>
                      <p:cNvPr id="0" name="Objeto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100" y="830263"/>
                        <a:ext cx="8559800"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8786" name="Objeto 5"/>
          <p:cNvGraphicFramePr>
            <a:graphicFrameLocks noChangeAspect="1"/>
          </p:cNvGraphicFramePr>
          <p:nvPr/>
        </p:nvGraphicFramePr>
        <p:xfrm>
          <a:off x="292100" y="2797175"/>
          <a:ext cx="8559800" cy="1574800"/>
        </p:xfrm>
        <a:graphic>
          <a:graphicData uri="http://schemas.openxmlformats.org/presentationml/2006/ole">
            <mc:AlternateContent xmlns:mc="http://schemas.openxmlformats.org/markup-compatibility/2006">
              <mc:Choice xmlns:v="urn:schemas-microsoft-com:vml" Requires="v">
                <p:oleObj spid="_x0000_s118952" name="Documento" r:id="rId5" imgW="8559485" imgH="1574742" progId="Word.Document.12">
                  <p:embed/>
                </p:oleObj>
              </mc:Choice>
              <mc:Fallback>
                <p:oleObj name="Documento" r:id="rId5" imgW="8559485" imgH="1574742" progId="Word.Document.12">
                  <p:embed/>
                  <p:pic>
                    <p:nvPicPr>
                      <p:cNvPr id="0" name="Objeto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2100" y="2797175"/>
                        <a:ext cx="8559800"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8787" name="Objeto 6"/>
          <p:cNvGraphicFramePr>
            <a:graphicFrameLocks noChangeAspect="1"/>
          </p:cNvGraphicFramePr>
          <p:nvPr/>
        </p:nvGraphicFramePr>
        <p:xfrm>
          <a:off x="292100" y="4584700"/>
          <a:ext cx="8559800" cy="1600200"/>
        </p:xfrm>
        <a:graphic>
          <a:graphicData uri="http://schemas.openxmlformats.org/presentationml/2006/ole">
            <mc:AlternateContent xmlns:mc="http://schemas.openxmlformats.org/markup-compatibility/2006">
              <mc:Choice xmlns:v="urn:schemas-microsoft-com:vml" Requires="v">
                <p:oleObj spid="_x0000_s118953" name="Documento" r:id="rId7" imgW="8559485" imgH="1600141" progId="Word.Document.12">
                  <p:embed/>
                </p:oleObj>
              </mc:Choice>
              <mc:Fallback>
                <p:oleObj name="Documento" r:id="rId7" imgW="8559485" imgH="1600141" progId="Word.Document.12">
                  <p:embed/>
                  <p:pic>
                    <p:nvPicPr>
                      <p:cNvPr id="0" name="Objeto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2100" y="4584700"/>
                        <a:ext cx="8559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8788"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5i</a:t>
            </a:r>
          </a:p>
        </p:txBody>
      </p:sp>
      <p:sp>
        <p:nvSpPr>
          <p:cNvPr id="6" name="Title 1"/>
          <p:cNvSpPr txBox="1">
            <a:spLocks/>
          </p:cNvSpPr>
          <p:nvPr/>
        </p:nvSpPr>
        <p:spPr bwMode="auto">
          <a:xfrm>
            <a:off x="482113" y="18809"/>
            <a:ext cx="8504305" cy="59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3200" b="0" i="0" kern="1200">
                <a:solidFill>
                  <a:schemeClr val="tx1">
                    <a:lumMod val="60000"/>
                    <a:lumOff val="40000"/>
                  </a:schemeClr>
                </a:solidFill>
                <a:latin typeface="Helvetica Light"/>
                <a:ea typeface="MS PGothic" pitchFamily="34" charset="-128"/>
                <a:cs typeface="Helvetica Light"/>
              </a:defRPr>
            </a:lvl1pPr>
            <a:lvl2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2pPr>
            <a:lvl3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3pPr>
            <a:lvl4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4pPr>
            <a:lvl5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5pPr>
            <a:lvl6pPr marL="457200" algn="ctr" defTabSz="457200" rtl="0" fontAlgn="base">
              <a:spcBef>
                <a:spcPct val="0"/>
              </a:spcBef>
              <a:spcAft>
                <a:spcPct val="0"/>
              </a:spcAft>
              <a:defRPr sz="3200">
                <a:solidFill>
                  <a:srgbClr val="9F9F9F"/>
                </a:solidFill>
                <a:latin typeface="Helvetica" charset="0"/>
                <a:ea typeface="ＭＳ Ｐゴシック" charset="0"/>
              </a:defRPr>
            </a:lvl6pPr>
            <a:lvl7pPr marL="914400" algn="ctr" defTabSz="457200" rtl="0" fontAlgn="base">
              <a:spcBef>
                <a:spcPct val="0"/>
              </a:spcBef>
              <a:spcAft>
                <a:spcPct val="0"/>
              </a:spcAft>
              <a:defRPr sz="3200">
                <a:solidFill>
                  <a:srgbClr val="9F9F9F"/>
                </a:solidFill>
                <a:latin typeface="Helvetica" charset="0"/>
                <a:ea typeface="ＭＳ Ｐゴシック" charset="0"/>
              </a:defRPr>
            </a:lvl7pPr>
            <a:lvl8pPr marL="1371600" algn="ctr" defTabSz="457200" rtl="0" fontAlgn="base">
              <a:spcBef>
                <a:spcPct val="0"/>
              </a:spcBef>
              <a:spcAft>
                <a:spcPct val="0"/>
              </a:spcAft>
              <a:defRPr sz="3200">
                <a:solidFill>
                  <a:srgbClr val="9F9F9F"/>
                </a:solidFill>
                <a:latin typeface="Helvetica" charset="0"/>
                <a:ea typeface="ＭＳ Ｐゴシック" charset="0"/>
              </a:defRPr>
            </a:lvl8pPr>
            <a:lvl9pPr marL="1828800" algn="ctr" defTabSz="457200" rtl="0" fontAlgn="base">
              <a:spcBef>
                <a:spcPct val="0"/>
              </a:spcBef>
              <a:spcAft>
                <a:spcPct val="0"/>
              </a:spcAft>
              <a:defRPr sz="3200">
                <a:solidFill>
                  <a:srgbClr val="9F9F9F"/>
                </a:solidFill>
                <a:latin typeface="Helvetica" charset="0"/>
                <a:ea typeface="ＭＳ Ｐゴシック" charset="0"/>
              </a:defRPr>
            </a:lvl9pPr>
          </a:lstStyle>
          <a:p>
            <a:r>
              <a:rPr lang="es-ES_tradnl" sz="1300" dirty="0" smtClean="0">
                <a:solidFill>
                  <a:srgbClr val="1A4A83"/>
                </a:solidFill>
                <a:latin typeface="Calibri" charset="0"/>
                <a:ea typeface="MS PGothic" charset="0"/>
                <a:cs typeface="Helvetica Light" charset="0"/>
              </a:rPr>
              <a:t>Evaluación. Formatos. Grupo heterogéneo</a:t>
            </a:r>
            <a:endParaRPr lang="es-ES_tradnl" sz="1300" dirty="0">
              <a:solidFill>
                <a:srgbClr val="1A4A83"/>
              </a:solidFill>
              <a:latin typeface="Calibri" charset="0"/>
              <a:ea typeface="MS PGothic" charset="0"/>
              <a:cs typeface="Helvetica Light" charset="0"/>
            </a:endParaRP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AutoShape 2" descr="https://outlook.office365.com/owa/service.svc/s/GetFileAttachment?id=AAMkAGE4YThmNmU2LTI0ZWUtNDQ5Zi05NWJmLWMzYmY3MTVjNDI4OABGAAAAAADDlWDPXagDTqgisSULOPdgBwBUAV0xmVnIS7mT1nhEXh9wAAAALaWHAADiQKwMa4TgR40gZKMNalQkAABishrTAAABEgAQANaVOzo%2B3L1PhKXtC0zd%2FC4%3D&amp;X-OWA-CANARY=HycYua68N0aITnOR5ep3qQB17XynGNUYrOofMSzuTl2b4mgSkLTGQw_ftmQ5Hq1tNKeojvhGcGs.&amp;isImagePreview=True"/>
          <p:cNvSpPr>
            <a:spLocks noChangeAspect="1" noChangeArrowheads="1"/>
          </p:cNvSpPr>
          <p:nvPr/>
        </p:nvSpPr>
        <p:spPr bwMode="auto">
          <a:xfrm>
            <a:off x="52388"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sp>
        <p:nvSpPr>
          <p:cNvPr id="31746" name="CuadroTexto 4"/>
          <p:cNvSpPr txBox="1">
            <a:spLocks noChangeArrowheads="1"/>
          </p:cNvSpPr>
          <p:nvPr/>
        </p:nvSpPr>
        <p:spPr bwMode="auto">
          <a:xfrm>
            <a:off x="82550" y="750888"/>
            <a:ext cx="44894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ES" b="1"/>
              <a:t>Producto 2</a:t>
            </a:r>
          </a:p>
          <a:p>
            <a:r>
              <a:rPr lang="es-ES">
                <a:solidFill>
                  <a:srgbClr val="1A4A83"/>
                </a:solidFill>
              </a:rPr>
              <a:t>Fotografía de Organizador gráfico</a:t>
            </a:r>
          </a:p>
        </p:txBody>
      </p:sp>
      <p:sp>
        <p:nvSpPr>
          <p:cNvPr id="31747"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5b</a:t>
            </a:r>
          </a:p>
        </p:txBody>
      </p:sp>
      <p:pic>
        <p:nvPicPr>
          <p:cNvPr id="31748" name="Imagen 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552450" y="1581150"/>
            <a:ext cx="3795713"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Imagen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0" y="1581150"/>
            <a:ext cx="4162425"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7965408"/>
      </p:ext>
    </p:extLst>
  </p:cSld>
  <p:clrMapOvr>
    <a:masterClrMapping/>
  </p:clrMapOvr>
  <p:timing>
    <p:tnLst>
      <p:par>
        <p:cTn xmlns:p14="http://schemas.microsoft.com/office/powerpoint/2010/mai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9809" name="Objeto 1"/>
          <p:cNvGraphicFramePr>
            <a:graphicFrameLocks noChangeAspect="1"/>
          </p:cNvGraphicFramePr>
          <p:nvPr>
            <p:extLst>
              <p:ext uri="{D42A27DB-BD31-4B8C-83A1-F6EECF244321}">
                <p14:modId xmlns:p14="http://schemas.microsoft.com/office/powerpoint/2010/main" val="2557323138"/>
              </p:ext>
            </p:extLst>
          </p:nvPr>
        </p:nvGraphicFramePr>
        <p:xfrm>
          <a:off x="292100" y="2244294"/>
          <a:ext cx="8559800" cy="1562100"/>
        </p:xfrm>
        <a:graphic>
          <a:graphicData uri="http://schemas.openxmlformats.org/presentationml/2006/ole">
            <mc:AlternateContent xmlns:mc="http://schemas.openxmlformats.org/markup-compatibility/2006">
              <mc:Choice xmlns:v="urn:schemas-microsoft-com:vml" Requires="v">
                <p:oleObj spid="_x0000_s119869" name="Documento" r:id="rId3" imgW="8559485" imgH="1562043" progId="Word.Document.12">
                  <p:embed/>
                </p:oleObj>
              </mc:Choice>
              <mc:Fallback>
                <p:oleObj name="Documento" r:id="rId3" imgW="8559485" imgH="1562043" progId="Word.Document.12">
                  <p:embed/>
                  <p:pic>
                    <p:nvPicPr>
                      <p:cNvPr id="0" name="Objeto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100" y="2244294"/>
                        <a:ext cx="85598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9810" name="CuadroTexto 2"/>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5i</a:t>
            </a:r>
          </a:p>
        </p:txBody>
      </p:sp>
      <p:sp>
        <p:nvSpPr>
          <p:cNvPr id="4" name="Title 1"/>
          <p:cNvSpPr txBox="1">
            <a:spLocks/>
          </p:cNvSpPr>
          <p:nvPr/>
        </p:nvSpPr>
        <p:spPr bwMode="auto">
          <a:xfrm>
            <a:off x="482113" y="18809"/>
            <a:ext cx="8504305" cy="59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3200" b="0" i="0" kern="1200">
                <a:solidFill>
                  <a:schemeClr val="tx1">
                    <a:lumMod val="60000"/>
                    <a:lumOff val="40000"/>
                  </a:schemeClr>
                </a:solidFill>
                <a:latin typeface="Helvetica Light"/>
                <a:ea typeface="MS PGothic" pitchFamily="34" charset="-128"/>
                <a:cs typeface="Helvetica Light"/>
              </a:defRPr>
            </a:lvl1pPr>
            <a:lvl2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2pPr>
            <a:lvl3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3pPr>
            <a:lvl4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4pPr>
            <a:lvl5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5pPr>
            <a:lvl6pPr marL="457200" algn="ctr" defTabSz="457200" rtl="0" fontAlgn="base">
              <a:spcBef>
                <a:spcPct val="0"/>
              </a:spcBef>
              <a:spcAft>
                <a:spcPct val="0"/>
              </a:spcAft>
              <a:defRPr sz="3200">
                <a:solidFill>
                  <a:srgbClr val="9F9F9F"/>
                </a:solidFill>
                <a:latin typeface="Helvetica" charset="0"/>
                <a:ea typeface="ＭＳ Ｐゴシック" charset="0"/>
              </a:defRPr>
            </a:lvl6pPr>
            <a:lvl7pPr marL="914400" algn="ctr" defTabSz="457200" rtl="0" fontAlgn="base">
              <a:spcBef>
                <a:spcPct val="0"/>
              </a:spcBef>
              <a:spcAft>
                <a:spcPct val="0"/>
              </a:spcAft>
              <a:defRPr sz="3200">
                <a:solidFill>
                  <a:srgbClr val="9F9F9F"/>
                </a:solidFill>
                <a:latin typeface="Helvetica" charset="0"/>
                <a:ea typeface="ＭＳ Ｐゴシック" charset="0"/>
              </a:defRPr>
            </a:lvl7pPr>
            <a:lvl8pPr marL="1371600" algn="ctr" defTabSz="457200" rtl="0" fontAlgn="base">
              <a:spcBef>
                <a:spcPct val="0"/>
              </a:spcBef>
              <a:spcAft>
                <a:spcPct val="0"/>
              </a:spcAft>
              <a:defRPr sz="3200">
                <a:solidFill>
                  <a:srgbClr val="9F9F9F"/>
                </a:solidFill>
                <a:latin typeface="Helvetica" charset="0"/>
                <a:ea typeface="ＭＳ Ｐゴシック" charset="0"/>
              </a:defRPr>
            </a:lvl8pPr>
            <a:lvl9pPr marL="1828800" algn="ctr" defTabSz="457200" rtl="0" fontAlgn="base">
              <a:spcBef>
                <a:spcPct val="0"/>
              </a:spcBef>
              <a:spcAft>
                <a:spcPct val="0"/>
              </a:spcAft>
              <a:defRPr sz="3200">
                <a:solidFill>
                  <a:srgbClr val="9F9F9F"/>
                </a:solidFill>
                <a:latin typeface="Helvetica" charset="0"/>
                <a:ea typeface="ＭＳ Ｐゴシック" charset="0"/>
              </a:defRPr>
            </a:lvl9pPr>
          </a:lstStyle>
          <a:p>
            <a:r>
              <a:rPr lang="es-ES_tradnl" sz="1300" dirty="0" smtClean="0">
                <a:solidFill>
                  <a:srgbClr val="1A4A83"/>
                </a:solidFill>
                <a:latin typeface="Calibri" charset="0"/>
                <a:ea typeface="MS PGothic" charset="0"/>
                <a:cs typeface="Helvetica Light" charset="0"/>
              </a:rPr>
              <a:t>Evaluación. Formatos. Grupo heterogéneo</a:t>
            </a:r>
            <a:endParaRPr lang="es-ES_tradnl" sz="1300" dirty="0">
              <a:solidFill>
                <a:srgbClr val="1A4A83"/>
              </a:solidFill>
              <a:latin typeface="Calibri" charset="0"/>
              <a:ea typeface="MS PGothic" charset="0"/>
              <a:cs typeface="Helvetica Light" charset="0"/>
            </a:endParaRPr>
          </a:p>
        </p:txBody>
      </p:sp>
    </p:spTree>
  </p:cSld>
  <p:clrMapOvr>
    <a:masterClrMapping/>
  </p:clrMapOvr>
  <p:timing>
    <p:tnLst>
      <p:par>
        <p:cTn xmlns:p14="http://schemas.microsoft.com/office/powerpoint/2010/mai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0833" name="Objeto 1"/>
          <p:cNvGraphicFramePr>
            <a:graphicFrameLocks noChangeAspect="1"/>
          </p:cNvGraphicFramePr>
          <p:nvPr/>
        </p:nvGraphicFramePr>
        <p:xfrm>
          <a:off x="292100" y="1581150"/>
          <a:ext cx="8559800" cy="3695700"/>
        </p:xfrm>
        <a:graphic>
          <a:graphicData uri="http://schemas.openxmlformats.org/presentationml/2006/ole">
            <mc:AlternateContent xmlns:mc="http://schemas.openxmlformats.org/markup-compatibility/2006">
              <mc:Choice xmlns:v="urn:schemas-microsoft-com:vml" Requires="v">
                <p:oleObj spid="_x0000_s120893" name="Documento" r:id="rId3" imgW="8559485" imgH="3695564" progId="Word.Document.12">
                  <p:embed/>
                </p:oleObj>
              </mc:Choice>
              <mc:Fallback>
                <p:oleObj name="Documento" r:id="rId3" imgW="8559485" imgH="3695564" progId="Word.Document.12">
                  <p:embed/>
                  <p:pic>
                    <p:nvPicPr>
                      <p:cNvPr id="0" name="Objeto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100" y="1581150"/>
                        <a:ext cx="8559800"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0834" name="CuadroTexto 2"/>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5i</a:t>
            </a:r>
          </a:p>
        </p:txBody>
      </p:sp>
      <p:sp>
        <p:nvSpPr>
          <p:cNvPr id="4" name="Title 1"/>
          <p:cNvSpPr txBox="1">
            <a:spLocks/>
          </p:cNvSpPr>
          <p:nvPr/>
        </p:nvSpPr>
        <p:spPr bwMode="auto">
          <a:xfrm>
            <a:off x="482113" y="18809"/>
            <a:ext cx="8504305" cy="59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3200" b="0" i="0" kern="1200">
                <a:solidFill>
                  <a:schemeClr val="tx1">
                    <a:lumMod val="60000"/>
                    <a:lumOff val="40000"/>
                  </a:schemeClr>
                </a:solidFill>
                <a:latin typeface="Helvetica Light"/>
                <a:ea typeface="MS PGothic" pitchFamily="34" charset="-128"/>
                <a:cs typeface="Helvetica Light"/>
              </a:defRPr>
            </a:lvl1pPr>
            <a:lvl2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2pPr>
            <a:lvl3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3pPr>
            <a:lvl4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4pPr>
            <a:lvl5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5pPr>
            <a:lvl6pPr marL="457200" algn="ctr" defTabSz="457200" rtl="0" fontAlgn="base">
              <a:spcBef>
                <a:spcPct val="0"/>
              </a:spcBef>
              <a:spcAft>
                <a:spcPct val="0"/>
              </a:spcAft>
              <a:defRPr sz="3200">
                <a:solidFill>
                  <a:srgbClr val="9F9F9F"/>
                </a:solidFill>
                <a:latin typeface="Helvetica" charset="0"/>
                <a:ea typeface="ＭＳ Ｐゴシック" charset="0"/>
              </a:defRPr>
            </a:lvl6pPr>
            <a:lvl7pPr marL="914400" algn="ctr" defTabSz="457200" rtl="0" fontAlgn="base">
              <a:spcBef>
                <a:spcPct val="0"/>
              </a:spcBef>
              <a:spcAft>
                <a:spcPct val="0"/>
              </a:spcAft>
              <a:defRPr sz="3200">
                <a:solidFill>
                  <a:srgbClr val="9F9F9F"/>
                </a:solidFill>
                <a:latin typeface="Helvetica" charset="0"/>
                <a:ea typeface="ＭＳ Ｐゴシック" charset="0"/>
              </a:defRPr>
            </a:lvl7pPr>
            <a:lvl8pPr marL="1371600" algn="ctr" defTabSz="457200" rtl="0" fontAlgn="base">
              <a:spcBef>
                <a:spcPct val="0"/>
              </a:spcBef>
              <a:spcAft>
                <a:spcPct val="0"/>
              </a:spcAft>
              <a:defRPr sz="3200">
                <a:solidFill>
                  <a:srgbClr val="9F9F9F"/>
                </a:solidFill>
                <a:latin typeface="Helvetica" charset="0"/>
                <a:ea typeface="ＭＳ Ｐゴシック" charset="0"/>
              </a:defRPr>
            </a:lvl8pPr>
            <a:lvl9pPr marL="1828800" algn="ctr" defTabSz="457200" rtl="0" fontAlgn="base">
              <a:spcBef>
                <a:spcPct val="0"/>
              </a:spcBef>
              <a:spcAft>
                <a:spcPct val="0"/>
              </a:spcAft>
              <a:defRPr sz="3200">
                <a:solidFill>
                  <a:srgbClr val="9F9F9F"/>
                </a:solidFill>
                <a:latin typeface="Helvetica" charset="0"/>
                <a:ea typeface="ＭＳ Ｐゴシック" charset="0"/>
              </a:defRPr>
            </a:lvl9pPr>
          </a:lstStyle>
          <a:p>
            <a:r>
              <a:rPr lang="es-ES_tradnl" sz="1300" dirty="0" smtClean="0">
                <a:solidFill>
                  <a:srgbClr val="1A4A83"/>
                </a:solidFill>
                <a:latin typeface="Calibri" charset="0"/>
                <a:ea typeface="MS PGothic" charset="0"/>
                <a:cs typeface="Helvetica Light" charset="0"/>
              </a:rPr>
              <a:t>Evaluación. Formatos. Grupo heterogéneo</a:t>
            </a:r>
            <a:endParaRPr lang="es-ES_tradnl" sz="1300" dirty="0">
              <a:solidFill>
                <a:srgbClr val="1A4A83"/>
              </a:solidFill>
              <a:latin typeface="Calibri" charset="0"/>
              <a:ea typeface="MS PGothic" charset="0"/>
              <a:cs typeface="Helvetica Light" charset="0"/>
            </a:endParaRPr>
          </a:p>
        </p:txBody>
      </p:sp>
    </p:spTree>
  </p:cSld>
  <p:clrMapOvr>
    <a:masterClrMapping/>
  </p:clrMapOvr>
  <p:timing>
    <p:tnLst>
      <p:par>
        <p:cTn xmlns:p14="http://schemas.microsoft.com/office/powerpoint/2010/mai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1857" name="Objeto 1"/>
          <p:cNvGraphicFramePr>
            <a:graphicFrameLocks noChangeAspect="1"/>
          </p:cNvGraphicFramePr>
          <p:nvPr/>
        </p:nvGraphicFramePr>
        <p:xfrm>
          <a:off x="292100" y="1581150"/>
          <a:ext cx="8559800" cy="3695700"/>
        </p:xfrm>
        <a:graphic>
          <a:graphicData uri="http://schemas.openxmlformats.org/presentationml/2006/ole">
            <mc:AlternateContent xmlns:mc="http://schemas.openxmlformats.org/markup-compatibility/2006">
              <mc:Choice xmlns:v="urn:schemas-microsoft-com:vml" Requires="v">
                <p:oleObj spid="_x0000_s121917" name="Documento" r:id="rId3" imgW="8559485" imgH="3695564" progId="Word.Document.12">
                  <p:embed/>
                </p:oleObj>
              </mc:Choice>
              <mc:Fallback>
                <p:oleObj name="Documento" r:id="rId3" imgW="8559485" imgH="3695564" progId="Word.Document.12">
                  <p:embed/>
                  <p:pic>
                    <p:nvPicPr>
                      <p:cNvPr id="0" name="Objeto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100" y="1581150"/>
                        <a:ext cx="8559800"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1858" name="CuadroTexto 2"/>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5i</a:t>
            </a:r>
          </a:p>
        </p:txBody>
      </p:sp>
      <p:sp>
        <p:nvSpPr>
          <p:cNvPr id="4" name="Title 1"/>
          <p:cNvSpPr txBox="1">
            <a:spLocks/>
          </p:cNvSpPr>
          <p:nvPr/>
        </p:nvSpPr>
        <p:spPr bwMode="auto">
          <a:xfrm>
            <a:off x="482113" y="18809"/>
            <a:ext cx="8504305" cy="59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3200" b="0" i="0" kern="1200">
                <a:solidFill>
                  <a:schemeClr val="tx1">
                    <a:lumMod val="60000"/>
                    <a:lumOff val="40000"/>
                  </a:schemeClr>
                </a:solidFill>
                <a:latin typeface="Helvetica Light"/>
                <a:ea typeface="MS PGothic" pitchFamily="34" charset="-128"/>
                <a:cs typeface="Helvetica Light"/>
              </a:defRPr>
            </a:lvl1pPr>
            <a:lvl2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2pPr>
            <a:lvl3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3pPr>
            <a:lvl4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4pPr>
            <a:lvl5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5pPr>
            <a:lvl6pPr marL="457200" algn="ctr" defTabSz="457200" rtl="0" fontAlgn="base">
              <a:spcBef>
                <a:spcPct val="0"/>
              </a:spcBef>
              <a:spcAft>
                <a:spcPct val="0"/>
              </a:spcAft>
              <a:defRPr sz="3200">
                <a:solidFill>
                  <a:srgbClr val="9F9F9F"/>
                </a:solidFill>
                <a:latin typeface="Helvetica" charset="0"/>
                <a:ea typeface="ＭＳ Ｐゴシック" charset="0"/>
              </a:defRPr>
            </a:lvl6pPr>
            <a:lvl7pPr marL="914400" algn="ctr" defTabSz="457200" rtl="0" fontAlgn="base">
              <a:spcBef>
                <a:spcPct val="0"/>
              </a:spcBef>
              <a:spcAft>
                <a:spcPct val="0"/>
              </a:spcAft>
              <a:defRPr sz="3200">
                <a:solidFill>
                  <a:srgbClr val="9F9F9F"/>
                </a:solidFill>
                <a:latin typeface="Helvetica" charset="0"/>
                <a:ea typeface="ＭＳ Ｐゴシック" charset="0"/>
              </a:defRPr>
            </a:lvl7pPr>
            <a:lvl8pPr marL="1371600" algn="ctr" defTabSz="457200" rtl="0" fontAlgn="base">
              <a:spcBef>
                <a:spcPct val="0"/>
              </a:spcBef>
              <a:spcAft>
                <a:spcPct val="0"/>
              </a:spcAft>
              <a:defRPr sz="3200">
                <a:solidFill>
                  <a:srgbClr val="9F9F9F"/>
                </a:solidFill>
                <a:latin typeface="Helvetica" charset="0"/>
                <a:ea typeface="ＭＳ Ｐゴシック" charset="0"/>
              </a:defRPr>
            </a:lvl8pPr>
            <a:lvl9pPr marL="1828800" algn="ctr" defTabSz="457200" rtl="0" fontAlgn="base">
              <a:spcBef>
                <a:spcPct val="0"/>
              </a:spcBef>
              <a:spcAft>
                <a:spcPct val="0"/>
              </a:spcAft>
              <a:defRPr sz="3200">
                <a:solidFill>
                  <a:srgbClr val="9F9F9F"/>
                </a:solidFill>
                <a:latin typeface="Helvetica" charset="0"/>
                <a:ea typeface="ＭＳ Ｐゴシック" charset="0"/>
              </a:defRPr>
            </a:lvl9pPr>
          </a:lstStyle>
          <a:p>
            <a:r>
              <a:rPr lang="es-ES_tradnl" sz="1300" dirty="0" smtClean="0">
                <a:solidFill>
                  <a:srgbClr val="1A4A83"/>
                </a:solidFill>
                <a:latin typeface="Calibri" charset="0"/>
                <a:ea typeface="MS PGothic" charset="0"/>
                <a:cs typeface="Helvetica Light" charset="0"/>
              </a:rPr>
              <a:t>Evaluación. Formatos. Grupo heterogéneo</a:t>
            </a:r>
            <a:endParaRPr lang="es-ES_tradnl" sz="1300" dirty="0">
              <a:solidFill>
                <a:srgbClr val="1A4A83"/>
              </a:solidFill>
              <a:latin typeface="Calibri" charset="0"/>
              <a:ea typeface="MS PGothic" charset="0"/>
              <a:cs typeface="Helvetica Light" charset="0"/>
            </a:endParaRPr>
          </a:p>
        </p:txBody>
      </p:sp>
    </p:spTree>
  </p:cSld>
  <p:clrMapOvr>
    <a:masterClrMapping/>
  </p:clrMapOvr>
  <p:timing>
    <p:tnLst>
      <p:par>
        <p:cTn xmlns:p14="http://schemas.microsoft.com/office/powerpoint/2010/mai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881" name="Objeto 1"/>
          <p:cNvGraphicFramePr>
            <a:graphicFrameLocks noChangeAspect="1"/>
          </p:cNvGraphicFramePr>
          <p:nvPr/>
        </p:nvGraphicFramePr>
        <p:xfrm>
          <a:off x="292100" y="1581150"/>
          <a:ext cx="8559800" cy="3695700"/>
        </p:xfrm>
        <a:graphic>
          <a:graphicData uri="http://schemas.openxmlformats.org/presentationml/2006/ole">
            <mc:AlternateContent xmlns:mc="http://schemas.openxmlformats.org/markup-compatibility/2006">
              <mc:Choice xmlns:v="urn:schemas-microsoft-com:vml" Requires="v">
                <p:oleObj spid="_x0000_s122941" name="Documento" r:id="rId3" imgW="8559485" imgH="3695564" progId="Word.Document.12">
                  <p:embed/>
                </p:oleObj>
              </mc:Choice>
              <mc:Fallback>
                <p:oleObj name="Documento" r:id="rId3" imgW="8559485" imgH="3695564" progId="Word.Document.12">
                  <p:embed/>
                  <p:pic>
                    <p:nvPicPr>
                      <p:cNvPr id="0" name="Objeto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100" y="1581150"/>
                        <a:ext cx="8559800"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2882" name="CuadroTexto 2"/>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5i</a:t>
            </a:r>
          </a:p>
        </p:txBody>
      </p:sp>
      <p:sp>
        <p:nvSpPr>
          <p:cNvPr id="4" name="Title 1"/>
          <p:cNvSpPr txBox="1">
            <a:spLocks/>
          </p:cNvSpPr>
          <p:nvPr/>
        </p:nvSpPr>
        <p:spPr bwMode="auto">
          <a:xfrm>
            <a:off x="482113" y="18809"/>
            <a:ext cx="8504305" cy="59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3200" b="0" i="0" kern="1200">
                <a:solidFill>
                  <a:schemeClr val="tx1">
                    <a:lumMod val="60000"/>
                    <a:lumOff val="40000"/>
                  </a:schemeClr>
                </a:solidFill>
                <a:latin typeface="Helvetica Light"/>
                <a:ea typeface="MS PGothic" pitchFamily="34" charset="-128"/>
                <a:cs typeface="Helvetica Light"/>
              </a:defRPr>
            </a:lvl1pPr>
            <a:lvl2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2pPr>
            <a:lvl3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3pPr>
            <a:lvl4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4pPr>
            <a:lvl5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5pPr>
            <a:lvl6pPr marL="457200" algn="ctr" defTabSz="457200" rtl="0" fontAlgn="base">
              <a:spcBef>
                <a:spcPct val="0"/>
              </a:spcBef>
              <a:spcAft>
                <a:spcPct val="0"/>
              </a:spcAft>
              <a:defRPr sz="3200">
                <a:solidFill>
                  <a:srgbClr val="9F9F9F"/>
                </a:solidFill>
                <a:latin typeface="Helvetica" charset="0"/>
                <a:ea typeface="ＭＳ Ｐゴシック" charset="0"/>
              </a:defRPr>
            </a:lvl6pPr>
            <a:lvl7pPr marL="914400" algn="ctr" defTabSz="457200" rtl="0" fontAlgn="base">
              <a:spcBef>
                <a:spcPct val="0"/>
              </a:spcBef>
              <a:spcAft>
                <a:spcPct val="0"/>
              </a:spcAft>
              <a:defRPr sz="3200">
                <a:solidFill>
                  <a:srgbClr val="9F9F9F"/>
                </a:solidFill>
                <a:latin typeface="Helvetica" charset="0"/>
                <a:ea typeface="ＭＳ Ｐゴシック" charset="0"/>
              </a:defRPr>
            </a:lvl7pPr>
            <a:lvl8pPr marL="1371600" algn="ctr" defTabSz="457200" rtl="0" fontAlgn="base">
              <a:spcBef>
                <a:spcPct val="0"/>
              </a:spcBef>
              <a:spcAft>
                <a:spcPct val="0"/>
              </a:spcAft>
              <a:defRPr sz="3200">
                <a:solidFill>
                  <a:srgbClr val="9F9F9F"/>
                </a:solidFill>
                <a:latin typeface="Helvetica" charset="0"/>
                <a:ea typeface="ＭＳ Ｐゴシック" charset="0"/>
              </a:defRPr>
            </a:lvl8pPr>
            <a:lvl9pPr marL="1828800" algn="ctr" defTabSz="457200" rtl="0" fontAlgn="base">
              <a:spcBef>
                <a:spcPct val="0"/>
              </a:spcBef>
              <a:spcAft>
                <a:spcPct val="0"/>
              </a:spcAft>
              <a:defRPr sz="3200">
                <a:solidFill>
                  <a:srgbClr val="9F9F9F"/>
                </a:solidFill>
                <a:latin typeface="Helvetica" charset="0"/>
                <a:ea typeface="ＭＳ Ｐゴシック" charset="0"/>
              </a:defRPr>
            </a:lvl9pPr>
          </a:lstStyle>
          <a:p>
            <a:r>
              <a:rPr lang="es-ES_tradnl" sz="1300" dirty="0" smtClean="0">
                <a:solidFill>
                  <a:srgbClr val="1A4A83"/>
                </a:solidFill>
                <a:latin typeface="Calibri" charset="0"/>
                <a:ea typeface="MS PGothic" charset="0"/>
                <a:cs typeface="Helvetica Light" charset="0"/>
              </a:rPr>
              <a:t>Evaluación. Formatos. Grupo heterogéneo</a:t>
            </a:r>
            <a:endParaRPr lang="es-ES_tradnl" sz="1300" dirty="0">
              <a:solidFill>
                <a:srgbClr val="1A4A83"/>
              </a:solidFill>
              <a:latin typeface="Calibri" charset="0"/>
              <a:ea typeface="MS PGothic" charset="0"/>
              <a:cs typeface="Helvetica Light" charset="0"/>
            </a:endParaRPr>
          </a:p>
        </p:txBody>
      </p:sp>
    </p:spTree>
  </p:cSld>
  <p:clrMapOvr>
    <a:masterClrMapping/>
  </p:clrMapOvr>
  <p:timing>
    <p:tnLst>
      <p:par>
        <p:cTn xmlns:p14="http://schemas.microsoft.com/office/powerpoint/2010/mai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Marcador de contenido 1"/>
          <p:cNvGraphicFramePr>
            <a:graphicFrameLocks noGrp="1"/>
          </p:cNvGraphicFramePr>
          <p:nvPr>
            <p:ph sz="quarter" idx="1"/>
          </p:nvPr>
        </p:nvGraphicFramePr>
        <p:xfrm>
          <a:off x="567459" y="1617518"/>
          <a:ext cx="8008505" cy="51400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3906" name="Title 1"/>
          <p:cNvSpPr txBox="1">
            <a:spLocks/>
          </p:cNvSpPr>
          <p:nvPr/>
        </p:nvSpPr>
        <p:spPr bwMode="auto">
          <a:xfrm>
            <a:off x="180975" y="749300"/>
            <a:ext cx="8221663"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n-US" b="1">
                <a:solidFill>
                  <a:srgbClr val="404040"/>
                </a:solidFill>
                <a:cs typeface="Calibri" charset="0"/>
              </a:rPr>
              <a:t>Producto 13</a:t>
            </a:r>
          </a:p>
          <a:p>
            <a:r>
              <a:rPr lang="en-US">
                <a:solidFill>
                  <a:srgbClr val="1A4A83"/>
                </a:solidFill>
                <a:cs typeface="Calibri" charset="0"/>
              </a:rPr>
              <a:t>Lista de pasos para realizar una infografía digital</a:t>
            </a:r>
          </a:p>
        </p:txBody>
      </p:sp>
      <p:sp>
        <p:nvSpPr>
          <p:cNvPr id="123907"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5i</a:t>
            </a:r>
          </a:p>
        </p:txBody>
      </p:sp>
    </p:spTree>
  </p:cSld>
  <p:clrMapOvr>
    <a:masterClrMapping/>
  </p:clrMapOvr>
  <p:timing>
    <p:tnLst>
      <p:par>
        <p:cTn xmlns:p14="http://schemas.microsoft.com/office/powerpoint/2010/mai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Title 1"/>
          <p:cNvSpPr txBox="1">
            <a:spLocks/>
          </p:cNvSpPr>
          <p:nvPr/>
        </p:nvSpPr>
        <p:spPr bwMode="auto">
          <a:xfrm>
            <a:off x="180975" y="749300"/>
            <a:ext cx="8221663"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n-US" b="1">
                <a:solidFill>
                  <a:srgbClr val="404040"/>
                </a:solidFill>
                <a:cs typeface="Calibri" charset="0"/>
              </a:rPr>
              <a:t>Producto 14</a:t>
            </a:r>
          </a:p>
          <a:p>
            <a:r>
              <a:rPr lang="en-US">
                <a:solidFill>
                  <a:srgbClr val="1A4A83"/>
                </a:solidFill>
                <a:cs typeface="Calibri" charset="0"/>
              </a:rPr>
              <a:t>Infografía</a:t>
            </a:r>
          </a:p>
        </p:txBody>
      </p:sp>
      <p:sp>
        <p:nvSpPr>
          <p:cNvPr id="124930"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5i</a:t>
            </a: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9682" y="944358"/>
            <a:ext cx="3942057" cy="591364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180975" y="749300"/>
            <a:ext cx="8221663"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r>
              <a:rPr lang="en-US" altLang="es-MX" b="1" dirty="0" err="1" smtClean="0">
                <a:solidFill>
                  <a:srgbClr val="404040"/>
                </a:solidFill>
                <a:cs typeface="Calibri" panose="020F0502020204030204" pitchFamily="34" charset="0"/>
              </a:rPr>
              <a:t>Producto</a:t>
            </a:r>
            <a:r>
              <a:rPr lang="en-US" altLang="es-MX" b="1" dirty="0" smtClean="0">
                <a:solidFill>
                  <a:srgbClr val="404040"/>
                </a:solidFill>
                <a:cs typeface="Calibri" panose="020F0502020204030204" pitchFamily="34" charset="0"/>
              </a:rPr>
              <a:t> 15</a:t>
            </a:r>
          </a:p>
          <a:p>
            <a:pPr>
              <a:defRPr/>
            </a:pPr>
            <a:r>
              <a:rPr lang="en-US" altLang="es-MX" dirty="0" err="1" smtClean="0">
                <a:solidFill>
                  <a:schemeClr val="accent1">
                    <a:lumMod val="50000"/>
                  </a:schemeClr>
                </a:solidFill>
                <a:cs typeface="Calibri" panose="020F0502020204030204" pitchFamily="34" charset="0"/>
              </a:rPr>
              <a:t>Reflexiones</a:t>
            </a:r>
            <a:r>
              <a:rPr lang="en-US" altLang="es-MX" dirty="0" smtClean="0">
                <a:solidFill>
                  <a:schemeClr val="accent1">
                    <a:lumMod val="50000"/>
                  </a:schemeClr>
                </a:solidFill>
                <a:cs typeface="Calibri" panose="020F0502020204030204" pitchFamily="34" charset="0"/>
              </a:rPr>
              <a:t> </a:t>
            </a:r>
            <a:r>
              <a:rPr lang="en-US" altLang="es-MX" dirty="0" err="1" smtClean="0">
                <a:solidFill>
                  <a:schemeClr val="accent1">
                    <a:lumMod val="50000"/>
                  </a:schemeClr>
                </a:solidFill>
                <a:cs typeface="Calibri" panose="020F0502020204030204" pitchFamily="34" charset="0"/>
              </a:rPr>
              <a:t>personales</a:t>
            </a:r>
            <a:endParaRPr lang="en-US" altLang="es-MX" dirty="0" smtClean="0">
              <a:solidFill>
                <a:schemeClr val="accent1">
                  <a:lumMod val="50000"/>
                </a:schemeClr>
              </a:solidFill>
              <a:cs typeface="Calibri" panose="020F0502020204030204" pitchFamily="34" charset="0"/>
            </a:endParaRPr>
          </a:p>
        </p:txBody>
      </p:sp>
      <p:sp>
        <p:nvSpPr>
          <p:cNvPr id="125954"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5i</a:t>
            </a:r>
          </a:p>
        </p:txBody>
      </p:sp>
      <p:graphicFrame>
        <p:nvGraphicFramePr>
          <p:cNvPr id="2" name="Tabla 1"/>
          <p:cNvGraphicFramePr>
            <a:graphicFrameLocks noGrp="1"/>
          </p:cNvGraphicFramePr>
          <p:nvPr/>
        </p:nvGraphicFramePr>
        <p:xfrm>
          <a:off x="893763" y="2147888"/>
          <a:ext cx="7397750" cy="3875087"/>
        </p:xfrm>
        <a:graphic>
          <a:graphicData uri="http://schemas.openxmlformats.org/drawingml/2006/table">
            <a:tbl>
              <a:tblPr/>
              <a:tblGrid>
                <a:gridCol w="7397750"/>
              </a:tblGrid>
              <a:tr h="5794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s-MX" sz="3200" b="1" i="0" u="none" strike="noStrike" cap="none" normalizeH="0" baseline="0">
                          <a:ln>
                            <a:noFill/>
                          </a:ln>
                          <a:solidFill>
                            <a:srgbClr val="FFFFFF"/>
                          </a:solidFill>
                          <a:effectLst/>
                          <a:latin typeface="Calibri" charset="0"/>
                          <a:ea typeface="MS PGothic" charset="0"/>
                          <a:cs typeface="MS PGothic" charset="0"/>
                        </a:rPr>
                        <a:t>ÉTICA</a:t>
                      </a:r>
                    </a:p>
                  </a:txBody>
                  <a:tcPr marL="91433" marR="91433" horzOverflow="overflow">
                    <a:lnL>
                      <a:noFill/>
                    </a:lnL>
                    <a:lnR>
                      <a:noFill/>
                    </a:lnR>
                    <a:lnT>
                      <a:noFill/>
                    </a:lnT>
                    <a:lnB w="25400" cap="flat" cmpd="sng" algn="ctr">
                      <a:solidFill>
                        <a:schemeClr val="bg1"/>
                      </a:solidFill>
                      <a:prstDash val="solid"/>
                      <a:round/>
                      <a:headEnd type="none" w="med" len="med"/>
                      <a:tailEnd type="none" w="med" len="med"/>
                    </a:lnB>
                    <a:lnTlToBr>
                      <a:noFill/>
                    </a:lnTlToBr>
                    <a:lnBlToTr>
                      <a:noFill/>
                    </a:lnBlToTr>
                    <a:solidFill>
                      <a:schemeClr val="tx1"/>
                    </a:solidFill>
                  </a:tcPr>
                </a:tc>
              </a:tr>
              <a:tr h="3295649">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s-MX" sz="1800" b="0" i="0" u="none" strike="noStrike" cap="none" normalizeH="0" baseline="0">
                        <a:ln>
                          <a:noFill/>
                        </a:ln>
                        <a:solidFill>
                          <a:srgbClr val="FFFFFF"/>
                        </a:solidFill>
                        <a:effectLst/>
                        <a:latin typeface="Calibri" charset="0"/>
                        <a:ea typeface="MS PGothic" charset="0"/>
                        <a:cs typeface="MS PGothic" charset="0"/>
                      </a:endParaRPr>
                    </a:p>
                    <a:p>
                      <a:pPr marL="0" marR="0" lvl="0" indent="0" algn="just" defTabSz="4572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a:ln>
                            <a:noFill/>
                          </a:ln>
                          <a:solidFill>
                            <a:srgbClr val="FFFFFF"/>
                          </a:solidFill>
                          <a:effectLst/>
                          <a:latin typeface="Calibri" charset="0"/>
                          <a:ea typeface="MS PGothic" charset="0"/>
                          <a:cs typeface="MS PGothic" charset="0"/>
                        </a:rPr>
                        <a:t>Considero que el aspecto más complicado en el proceso fue llegar a acuerdos y organizarnos entre tantos maestros. En un principio, fue complejo acordar los tiempos y después generar un proyecto acorde a todas las materias; no obstante, una vez que se logró el trabajo fue mucho más sencillo. Creo que el reto más importante de este proyecto es aprender a trabajar en equipo y poder aportar los conocimientos de una asignatura para enriquecer un proyecto que muchas veces no creemos que puedan tener implicaciones directas en nuestras materias pero que, si analizamos cuidadosamente, podemos obtener redimensionar nuestra materia y, por supuesto, nuestra práctica docente.</a:t>
                      </a:r>
                      <a:endParaRPr kumimoji="0" lang="es-MX" sz="1800" b="0" i="0" u="none" strike="noStrike" cap="none" normalizeH="0" baseline="0">
                        <a:ln>
                          <a:noFill/>
                        </a:ln>
                        <a:solidFill>
                          <a:srgbClr val="FFFFFF"/>
                        </a:solidFill>
                        <a:effectLst/>
                        <a:latin typeface="Calibri" charset="0"/>
                        <a:ea typeface="MS PGothic" charset="0"/>
                        <a:cs typeface="MS PGothic" charset="0"/>
                      </a:endParaRPr>
                    </a:p>
                  </a:txBody>
                  <a:tcPr marL="91433" marR="91433"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rgbClr val="4777B2"/>
                    </a:solidFill>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5i</a:t>
            </a:r>
          </a:p>
        </p:txBody>
      </p:sp>
      <p:graphicFrame>
        <p:nvGraphicFramePr>
          <p:cNvPr id="2" name="Tabla 1"/>
          <p:cNvGraphicFramePr>
            <a:graphicFrameLocks noGrp="1"/>
          </p:cNvGraphicFramePr>
          <p:nvPr/>
        </p:nvGraphicFramePr>
        <p:xfrm>
          <a:off x="893763" y="1731963"/>
          <a:ext cx="7397750" cy="3768725"/>
        </p:xfrm>
        <a:graphic>
          <a:graphicData uri="http://schemas.openxmlformats.org/drawingml/2006/table">
            <a:tbl>
              <a:tblPr/>
              <a:tblGrid>
                <a:gridCol w="7397750"/>
              </a:tblGrid>
              <a:tr h="57916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s-MX" sz="3200" b="1" i="0" u="none" strike="noStrike" cap="none" normalizeH="0" baseline="0">
                          <a:ln>
                            <a:noFill/>
                          </a:ln>
                          <a:solidFill>
                            <a:srgbClr val="FFFFFF"/>
                          </a:solidFill>
                          <a:effectLst/>
                          <a:latin typeface="Calibri" charset="0"/>
                          <a:ea typeface="MS PGothic" charset="0"/>
                          <a:cs typeface="MS PGothic" charset="0"/>
                        </a:rPr>
                        <a:t>BIOLOGÍA IV</a:t>
                      </a:r>
                    </a:p>
                  </a:txBody>
                  <a:tcPr marL="91433" marR="91433" marT="45722" marB="45722" horzOverflow="overflow">
                    <a:lnL>
                      <a:noFill/>
                    </a:lnL>
                    <a:lnR>
                      <a:noFill/>
                    </a:lnR>
                    <a:lnT>
                      <a:noFill/>
                    </a:lnT>
                    <a:lnB w="25400" cap="flat" cmpd="sng" algn="ctr">
                      <a:solidFill>
                        <a:schemeClr val="bg1"/>
                      </a:solidFill>
                      <a:prstDash val="solid"/>
                      <a:round/>
                      <a:headEnd type="none" w="med" len="med"/>
                      <a:tailEnd type="none" w="med" len="med"/>
                    </a:lnB>
                    <a:lnTlToBr>
                      <a:noFill/>
                    </a:lnTlToBr>
                    <a:lnBlToTr>
                      <a:noFill/>
                    </a:lnBlToTr>
                    <a:solidFill>
                      <a:schemeClr val="tx1"/>
                    </a:solidFill>
                  </a:tcPr>
                </a:tc>
              </a:tr>
              <a:tr h="3189560">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r>
                        <a:rPr kumimoji="0" lang="es-MX" sz="1800" b="0" i="0" u="none" strike="noStrike" cap="none" normalizeH="0" baseline="0">
                          <a:ln>
                            <a:noFill/>
                          </a:ln>
                          <a:solidFill>
                            <a:srgbClr val="FFFFFF"/>
                          </a:solidFill>
                          <a:effectLst/>
                          <a:latin typeface="Calibri" charset="0"/>
                          <a:ea typeface="MS PGothic" charset="0"/>
                          <a:cs typeface="MS PGothic" charset="0"/>
                        </a:rPr>
                        <a:t>Una de las principales complicaciones con las que me enfrenté fue poder hacer coincidir los temas de tantas materias en un solo proyecto, sobre todo que los temas de cada materia se encuentran en diferentes tiempos dentro de cada programa operativo, por lo que algunos maestros tuvieron que hacer adecuaciones a su programación para que así todos pudiéramos realizar el proyecto al mismo tiempo. Otro de los mayores retos fue el trabajo en equipo respetando las ideas de todos</a:t>
                      </a:r>
                    </a:p>
                    <a:p>
                      <a:pPr marL="0" marR="0" lvl="0" indent="0" algn="just" defTabSz="457200" rtl="0" eaLnBrk="1" fontAlgn="base" latinLnBrk="0" hangingPunct="1">
                        <a:lnSpc>
                          <a:spcPct val="100000"/>
                        </a:lnSpc>
                        <a:spcBef>
                          <a:spcPct val="0"/>
                        </a:spcBef>
                        <a:spcAft>
                          <a:spcPct val="0"/>
                        </a:spcAft>
                        <a:buClrTx/>
                        <a:buSzTx/>
                        <a:buFontTx/>
                        <a:buNone/>
                        <a:tabLst/>
                      </a:pPr>
                      <a:r>
                        <a:rPr kumimoji="0" lang="es-MX" sz="1800" b="0" i="0" u="none" strike="noStrike" cap="none" normalizeH="0" baseline="0">
                          <a:ln>
                            <a:noFill/>
                          </a:ln>
                          <a:solidFill>
                            <a:srgbClr val="FFFFFF"/>
                          </a:solidFill>
                          <a:effectLst/>
                          <a:latin typeface="Calibri" charset="0"/>
                          <a:ea typeface="MS PGothic" charset="0"/>
                          <a:cs typeface="MS PGothic" charset="0"/>
                        </a:rPr>
                        <a:t>El resultado que obtuve fue un aprendizaje interdisciplinario al trabajar con maestros de otras materias. Se logró plantear un proyecto en el que los alumnos podrán tener un acercamiento a un mismo tema desde diferentes enfoques.</a:t>
                      </a:r>
                    </a:p>
                  </a:txBody>
                  <a:tcPr marL="91433" marR="91433" marT="45722" marB="45722"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rgbClr val="4777B2"/>
                    </a:solidFill>
                  </a:tcPr>
                </a:tc>
              </a:tr>
            </a:tbl>
          </a:graphicData>
        </a:graphic>
      </p:graphicFrame>
      <p:sp>
        <p:nvSpPr>
          <p:cNvPr id="5" name="Title 1"/>
          <p:cNvSpPr txBox="1">
            <a:spLocks/>
          </p:cNvSpPr>
          <p:nvPr/>
        </p:nvSpPr>
        <p:spPr bwMode="auto">
          <a:xfrm>
            <a:off x="482113" y="18809"/>
            <a:ext cx="8504305" cy="59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3200" b="0" i="0" kern="1200">
                <a:solidFill>
                  <a:schemeClr val="tx1">
                    <a:lumMod val="60000"/>
                    <a:lumOff val="40000"/>
                  </a:schemeClr>
                </a:solidFill>
                <a:latin typeface="Helvetica Light"/>
                <a:ea typeface="MS PGothic" pitchFamily="34" charset="-128"/>
                <a:cs typeface="Helvetica Light"/>
              </a:defRPr>
            </a:lvl1pPr>
            <a:lvl2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2pPr>
            <a:lvl3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3pPr>
            <a:lvl4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4pPr>
            <a:lvl5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5pPr>
            <a:lvl6pPr marL="457200" algn="ctr" defTabSz="457200" rtl="0" fontAlgn="base">
              <a:spcBef>
                <a:spcPct val="0"/>
              </a:spcBef>
              <a:spcAft>
                <a:spcPct val="0"/>
              </a:spcAft>
              <a:defRPr sz="3200">
                <a:solidFill>
                  <a:srgbClr val="9F9F9F"/>
                </a:solidFill>
                <a:latin typeface="Helvetica" charset="0"/>
                <a:ea typeface="ＭＳ Ｐゴシック" charset="0"/>
              </a:defRPr>
            </a:lvl6pPr>
            <a:lvl7pPr marL="914400" algn="ctr" defTabSz="457200" rtl="0" fontAlgn="base">
              <a:spcBef>
                <a:spcPct val="0"/>
              </a:spcBef>
              <a:spcAft>
                <a:spcPct val="0"/>
              </a:spcAft>
              <a:defRPr sz="3200">
                <a:solidFill>
                  <a:srgbClr val="9F9F9F"/>
                </a:solidFill>
                <a:latin typeface="Helvetica" charset="0"/>
                <a:ea typeface="ＭＳ Ｐゴシック" charset="0"/>
              </a:defRPr>
            </a:lvl7pPr>
            <a:lvl8pPr marL="1371600" algn="ctr" defTabSz="457200" rtl="0" fontAlgn="base">
              <a:spcBef>
                <a:spcPct val="0"/>
              </a:spcBef>
              <a:spcAft>
                <a:spcPct val="0"/>
              </a:spcAft>
              <a:defRPr sz="3200">
                <a:solidFill>
                  <a:srgbClr val="9F9F9F"/>
                </a:solidFill>
                <a:latin typeface="Helvetica" charset="0"/>
                <a:ea typeface="ＭＳ Ｐゴシック" charset="0"/>
              </a:defRPr>
            </a:lvl8pPr>
            <a:lvl9pPr marL="1828800" algn="ctr" defTabSz="457200" rtl="0" fontAlgn="base">
              <a:spcBef>
                <a:spcPct val="0"/>
              </a:spcBef>
              <a:spcAft>
                <a:spcPct val="0"/>
              </a:spcAft>
              <a:defRPr sz="3200">
                <a:solidFill>
                  <a:srgbClr val="9F9F9F"/>
                </a:solidFill>
                <a:latin typeface="Helvetica" charset="0"/>
                <a:ea typeface="ＭＳ Ｐゴシック" charset="0"/>
              </a:defRPr>
            </a:lvl9pPr>
          </a:lstStyle>
          <a:p>
            <a:r>
              <a:rPr lang="es-ES_tradnl" sz="1300" dirty="0" smtClean="0">
                <a:solidFill>
                  <a:srgbClr val="1A4A83"/>
                </a:solidFill>
                <a:latin typeface="Calibri" charset="0"/>
                <a:ea typeface="MS PGothic" charset="0"/>
                <a:cs typeface="Helvetica Light" charset="0"/>
              </a:rPr>
              <a:t>Reflexiones personales</a:t>
            </a:r>
            <a:endParaRPr lang="es-ES_tradnl" sz="1300" dirty="0">
              <a:solidFill>
                <a:srgbClr val="1A4A83"/>
              </a:solidFill>
              <a:latin typeface="Calibri" charset="0"/>
              <a:ea typeface="MS PGothic" charset="0"/>
              <a:cs typeface="Helvetica Light" charset="0"/>
            </a:endParaRPr>
          </a:p>
        </p:txBody>
      </p:sp>
    </p:spTree>
  </p:cSld>
  <p:clrMapOvr>
    <a:masterClrMapping/>
  </p:clrMapOvr>
  <p:timing>
    <p:tnLst>
      <p:par>
        <p:cTn xmlns:p14="http://schemas.microsoft.com/office/powerpoint/2010/mai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5i</a:t>
            </a:r>
          </a:p>
        </p:txBody>
      </p:sp>
      <p:graphicFrame>
        <p:nvGraphicFramePr>
          <p:cNvPr id="2" name="Tabla 1"/>
          <p:cNvGraphicFramePr>
            <a:graphicFrameLocks noGrp="1"/>
          </p:cNvGraphicFramePr>
          <p:nvPr>
            <p:extLst>
              <p:ext uri="{D42A27DB-BD31-4B8C-83A1-F6EECF244321}">
                <p14:modId xmlns:p14="http://schemas.microsoft.com/office/powerpoint/2010/main" val="3385867531"/>
              </p:ext>
            </p:extLst>
          </p:nvPr>
        </p:nvGraphicFramePr>
        <p:xfrm>
          <a:off x="692150" y="1322765"/>
          <a:ext cx="7829550" cy="4869054"/>
        </p:xfrm>
        <a:graphic>
          <a:graphicData uri="http://schemas.openxmlformats.org/drawingml/2006/table">
            <a:tbl>
              <a:tblPr/>
              <a:tblGrid>
                <a:gridCol w="7829550"/>
              </a:tblGrid>
              <a:tr h="54864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s-MX" sz="3200" b="1" i="0" u="none" strike="noStrike" cap="none" normalizeH="0" baseline="0" dirty="0">
                          <a:ln>
                            <a:noFill/>
                          </a:ln>
                          <a:solidFill>
                            <a:srgbClr val="FFFFFF"/>
                          </a:solidFill>
                          <a:effectLst/>
                          <a:latin typeface="Calibri" charset="0"/>
                          <a:ea typeface="MS PGothic" charset="0"/>
                          <a:cs typeface="MS PGothic" charset="0"/>
                        </a:rPr>
                        <a:t>QUÍMICA III</a:t>
                      </a:r>
                    </a:p>
                  </a:txBody>
                  <a:tcPr marL="91433" marR="91433" marT="45728" marB="45728" horzOverflow="overflow">
                    <a:lnL>
                      <a:noFill/>
                    </a:lnL>
                    <a:lnR>
                      <a:noFill/>
                    </a:lnR>
                    <a:lnT>
                      <a:noFill/>
                    </a:lnT>
                    <a:lnB w="25400" cap="flat" cmpd="sng" algn="ctr">
                      <a:solidFill>
                        <a:schemeClr val="bg1"/>
                      </a:solidFill>
                      <a:prstDash val="solid"/>
                      <a:round/>
                      <a:headEnd type="none" w="med" len="med"/>
                      <a:tailEnd type="none" w="med" len="med"/>
                    </a:lnB>
                    <a:lnTlToBr>
                      <a:noFill/>
                    </a:lnTlToBr>
                    <a:lnBlToTr>
                      <a:noFill/>
                    </a:lnBlToTr>
                    <a:solidFill>
                      <a:schemeClr val="tx1"/>
                    </a:solidFill>
                  </a:tcPr>
                </a:tc>
              </a:tr>
              <a:tr h="4289918">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r>
                        <a:rPr kumimoji="0" lang="es-ES_tradnl" sz="1800" b="0" i="0" u="none" strike="noStrike" cap="none" normalizeH="0" baseline="0" dirty="0" smtClean="0">
                          <a:ln>
                            <a:noFill/>
                          </a:ln>
                          <a:solidFill>
                            <a:srgbClr val="FFFFFF"/>
                          </a:solidFill>
                          <a:effectLst/>
                          <a:latin typeface="Calibri" charset="0"/>
                          <a:ea typeface="MS PGothic" charset="0"/>
                          <a:cs typeface="MS PGothic" charset="0"/>
                        </a:rPr>
                        <a:t>Resulta claro que el estilo de la vida actual requiere que se lleve cabo la práctica de proyectos interdisciplinarios para el desarrollo humano de nuestros alumnos. Sin embargo, requiere de ciertas premisas para que funcione; considero que una de las primeras condicionantes es que cada profesor involucrado debe dominar su asignatura, la comprensión e interés del docente para llevar a cabo la interdisciplinariedad, y como segunda condicionante estará llegar en común acuerdo con la planeación y estrategias como requisito indispensable.</a:t>
                      </a:r>
                    </a:p>
                    <a:p>
                      <a:pPr marL="0" marR="0" lvl="0" indent="0" algn="just" defTabSz="457200" rtl="0" eaLnBrk="1" fontAlgn="base" latinLnBrk="0" hangingPunct="1">
                        <a:lnSpc>
                          <a:spcPct val="100000"/>
                        </a:lnSpc>
                        <a:spcBef>
                          <a:spcPct val="0"/>
                        </a:spcBef>
                        <a:spcAft>
                          <a:spcPct val="0"/>
                        </a:spcAft>
                        <a:buClrTx/>
                        <a:buSzTx/>
                        <a:buFontTx/>
                        <a:buNone/>
                        <a:tabLst/>
                      </a:pPr>
                      <a:r>
                        <a:rPr kumimoji="0" lang="es-ES_tradnl" sz="1800" b="0" i="0" u="none" strike="noStrike" cap="none" normalizeH="0" baseline="0" dirty="0" smtClean="0">
                          <a:ln>
                            <a:noFill/>
                          </a:ln>
                          <a:solidFill>
                            <a:srgbClr val="FFFFFF"/>
                          </a:solidFill>
                          <a:effectLst/>
                          <a:latin typeface="Calibri" charset="0"/>
                          <a:ea typeface="MS PGothic" charset="0"/>
                          <a:cs typeface="MS PGothic" charset="0"/>
                        </a:rPr>
                        <a:t>La organización de tiempos y espacios para coincidir en 8 materias con temáticas diferentes es un reto para poder hacer los ajustes necesarios para la planeación de los nuevos proyectos interdisciplinarios del siguiente ciclo escolar. </a:t>
                      </a:r>
                    </a:p>
                    <a:p>
                      <a:pPr marL="0" marR="0" lvl="0" indent="0" algn="just" defTabSz="457200" rtl="0" eaLnBrk="1" fontAlgn="base" latinLnBrk="0" hangingPunct="1">
                        <a:lnSpc>
                          <a:spcPct val="100000"/>
                        </a:lnSpc>
                        <a:spcBef>
                          <a:spcPct val="0"/>
                        </a:spcBef>
                        <a:spcAft>
                          <a:spcPct val="0"/>
                        </a:spcAft>
                        <a:buClrTx/>
                        <a:buSzTx/>
                        <a:buFontTx/>
                        <a:buNone/>
                        <a:tabLst/>
                      </a:pPr>
                      <a:r>
                        <a:rPr kumimoji="0" lang="es-ES_tradnl" sz="1800" b="0" i="0" u="none" strike="noStrike" cap="none" normalizeH="0" baseline="0" dirty="0" smtClean="0">
                          <a:ln>
                            <a:noFill/>
                          </a:ln>
                          <a:solidFill>
                            <a:srgbClr val="FFFFFF"/>
                          </a:solidFill>
                          <a:effectLst/>
                          <a:latin typeface="Calibri" charset="0"/>
                          <a:ea typeface="MS PGothic" charset="0"/>
                          <a:cs typeface="MS PGothic" charset="0"/>
                        </a:rPr>
                        <a:t>Cuando se trabaja un proyecto de esta índole impacta positivamente en la organización y los cambios en la planeación del siguiente ciclo escolar ya que nos motiva a modificar los cursos con un enfoque práctico para el alumno, es decir que el alumno ligue con algo "útil" los conceptos y principios de las asignaturas de ciencias y sociales. </a:t>
                      </a:r>
                      <a:endParaRPr kumimoji="0" lang="es-MX" sz="1800" b="0" i="0" u="none" strike="noStrike" cap="none" normalizeH="0" baseline="0" dirty="0">
                        <a:ln>
                          <a:noFill/>
                        </a:ln>
                        <a:solidFill>
                          <a:srgbClr val="FFFFFF"/>
                        </a:solidFill>
                        <a:effectLst/>
                        <a:latin typeface="Calibri" charset="0"/>
                        <a:ea typeface="MS PGothic" charset="0"/>
                        <a:cs typeface="MS PGothic" charset="0"/>
                      </a:endParaRPr>
                    </a:p>
                  </a:txBody>
                  <a:tcPr marL="91433" marR="91433" marT="45728" marB="45728"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rgbClr val="4777B2"/>
                    </a:solidFill>
                  </a:tcPr>
                </a:tc>
              </a:tr>
            </a:tbl>
          </a:graphicData>
        </a:graphic>
      </p:graphicFrame>
      <p:sp>
        <p:nvSpPr>
          <p:cNvPr id="5" name="Title 1"/>
          <p:cNvSpPr txBox="1">
            <a:spLocks/>
          </p:cNvSpPr>
          <p:nvPr/>
        </p:nvSpPr>
        <p:spPr bwMode="auto">
          <a:xfrm>
            <a:off x="482113" y="18809"/>
            <a:ext cx="8504305" cy="59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3200" b="0" i="0" kern="1200">
                <a:solidFill>
                  <a:schemeClr val="tx1">
                    <a:lumMod val="60000"/>
                    <a:lumOff val="40000"/>
                  </a:schemeClr>
                </a:solidFill>
                <a:latin typeface="Helvetica Light"/>
                <a:ea typeface="MS PGothic" pitchFamily="34" charset="-128"/>
                <a:cs typeface="Helvetica Light"/>
              </a:defRPr>
            </a:lvl1pPr>
            <a:lvl2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2pPr>
            <a:lvl3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3pPr>
            <a:lvl4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4pPr>
            <a:lvl5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5pPr>
            <a:lvl6pPr marL="457200" algn="ctr" defTabSz="457200" rtl="0" fontAlgn="base">
              <a:spcBef>
                <a:spcPct val="0"/>
              </a:spcBef>
              <a:spcAft>
                <a:spcPct val="0"/>
              </a:spcAft>
              <a:defRPr sz="3200">
                <a:solidFill>
                  <a:srgbClr val="9F9F9F"/>
                </a:solidFill>
                <a:latin typeface="Helvetica" charset="0"/>
                <a:ea typeface="ＭＳ Ｐゴシック" charset="0"/>
              </a:defRPr>
            </a:lvl6pPr>
            <a:lvl7pPr marL="914400" algn="ctr" defTabSz="457200" rtl="0" fontAlgn="base">
              <a:spcBef>
                <a:spcPct val="0"/>
              </a:spcBef>
              <a:spcAft>
                <a:spcPct val="0"/>
              </a:spcAft>
              <a:defRPr sz="3200">
                <a:solidFill>
                  <a:srgbClr val="9F9F9F"/>
                </a:solidFill>
                <a:latin typeface="Helvetica" charset="0"/>
                <a:ea typeface="ＭＳ Ｐゴシック" charset="0"/>
              </a:defRPr>
            </a:lvl7pPr>
            <a:lvl8pPr marL="1371600" algn="ctr" defTabSz="457200" rtl="0" fontAlgn="base">
              <a:spcBef>
                <a:spcPct val="0"/>
              </a:spcBef>
              <a:spcAft>
                <a:spcPct val="0"/>
              </a:spcAft>
              <a:defRPr sz="3200">
                <a:solidFill>
                  <a:srgbClr val="9F9F9F"/>
                </a:solidFill>
                <a:latin typeface="Helvetica" charset="0"/>
                <a:ea typeface="ＭＳ Ｐゴシック" charset="0"/>
              </a:defRPr>
            </a:lvl8pPr>
            <a:lvl9pPr marL="1828800" algn="ctr" defTabSz="457200" rtl="0" fontAlgn="base">
              <a:spcBef>
                <a:spcPct val="0"/>
              </a:spcBef>
              <a:spcAft>
                <a:spcPct val="0"/>
              </a:spcAft>
              <a:defRPr sz="3200">
                <a:solidFill>
                  <a:srgbClr val="9F9F9F"/>
                </a:solidFill>
                <a:latin typeface="Helvetica" charset="0"/>
                <a:ea typeface="ＭＳ Ｐゴシック" charset="0"/>
              </a:defRPr>
            </a:lvl9pPr>
          </a:lstStyle>
          <a:p>
            <a:r>
              <a:rPr lang="es-ES_tradnl" sz="1300" dirty="0" smtClean="0">
                <a:solidFill>
                  <a:srgbClr val="1A4A83"/>
                </a:solidFill>
                <a:latin typeface="Calibri" charset="0"/>
                <a:ea typeface="MS PGothic" charset="0"/>
                <a:cs typeface="Helvetica Light" charset="0"/>
              </a:rPr>
              <a:t>Reflexiones personales</a:t>
            </a:r>
            <a:endParaRPr lang="es-ES_tradnl" sz="1300" dirty="0">
              <a:solidFill>
                <a:srgbClr val="1A4A83"/>
              </a:solidFill>
              <a:latin typeface="Calibri" charset="0"/>
              <a:ea typeface="MS PGothic" charset="0"/>
              <a:cs typeface="Helvetica Light" charset="0"/>
            </a:endParaRPr>
          </a:p>
        </p:txBody>
      </p:sp>
    </p:spTree>
    <p:extLst>
      <p:ext uri="{BB962C8B-B14F-4D97-AF65-F5344CB8AC3E}">
        <p14:creationId xmlns:p14="http://schemas.microsoft.com/office/powerpoint/2010/main" val="1147209321"/>
      </p:ext>
    </p:extLst>
  </p:cSld>
  <p:clrMapOvr>
    <a:masterClrMapping/>
  </p:clrMapOvr>
  <p:timing>
    <p:tnLst>
      <p:par>
        <p:cTn xmlns:p14="http://schemas.microsoft.com/office/powerpoint/2010/mai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5i</a:t>
            </a:r>
          </a:p>
        </p:txBody>
      </p:sp>
      <p:graphicFrame>
        <p:nvGraphicFramePr>
          <p:cNvPr id="2" name="Tabla 1"/>
          <p:cNvGraphicFramePr>
            <a:graphicFrameLocks noGrp="1"/>
          </p:cNvGraphicFramePr>
          <p:nvPr>
            <p:extLst>
              <p:ext uri="{D42A27DB-BD31-4B8C-83A1-F6EECF244321}">
                <p14:modId xmlns:p14="http://schemas.microsoft.com/office/powerpoint/2010/main" val="3990761090"/>
              </p:ext>
            </p:extLst>
          </p:nvPr>
        </p:nvGraphicFramePr>
        <p:xfrm>
          <a:off x="893763" y="1731963"/>
          <a:ext cx="7397750" cy="3962444"/>
        </p:xfrm>
        <a:graphic>
          <a:graphicData uri="http://schemas.openxmlformats.org/drawingml/2006/table">
            <a:tbl>
              <a:tblPr/>
              <a:tblGrid>
                <a:gridCol w="7397750"/>
              </a:tblGrid>
              <a:tr h="56682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s-MX" sz="3200" b="1" i="0" u="none" strike="noStrike" cap="none" normalizeH="0" baseline="0" dirty="0">
                          <a:ln>
                            <a:noFill/>
                          </a:ln>
                          <a:solidFill>
                            <a:srgbClr val="FFFFFF"/>
                          </a:solidFill>
                          <a:effectLst/>
                          <a:latin typeface="Calibri" charset="0"/>
                          <a:ea typeface="MS PGothic" charset="0"/>
                          <a:cs typeface="MS PGothic" charset="0"/>
                        </a:rPr>
                        <a:t>QUÍMICA </a:t>
                      </a:r>
                      <a:r>
                        <a:rPr kumimoji="0" lang="es-MX" sz="3200" b="1" i="0" u="none" strike="noStrike" cap="none" normalizeH="0" baseline="0" dirty="0" smtClean="0">
                          <a:ln>
                            <a:noFill/>
                          </a:ln>
                          <a:solidFill>
                            <a:srgbClr val="FFFFFF"/>
                          </a:solidFill>
                          <a:effectLst/>
                          <a:latin typeface="Calibri" charset="0"/>
                          <a:ea typeface="MS PGothic" charset="0"/>
                          <a:cs typeface="MS PGothic" charset="0"/>
                        </a:rPr>
                        <a:t>III (CONTINUACIÓN)</a:t>
                      </a:r>
                      <a:endParaRPr kumimoji="0" lang="es-MX" sz="3200" b="1" i="0" u="none" strike="noStrike" cap="none" normalizeH="0" baseline="0" dirty="0">
                        <a:ln>
                          <a:noFill/>
                        </a:ln>
                        <a:solidFill>
                          <a:srgbClr val="FFFFFF"/>
                        </a:solidFill>
                        <a:effectLst/>
                        <a:latin typeface="Calibri" charset="0"/>
                        <a:ea typeface="MS PGothic" charset="0"/>
                        <a:cs typeface="MS PGothic" charset="0"/>
                      </a:endParaRPr>
                    </a:p>
                  </a:txBody>
                  <a:tcPr marL="91433" marR="91433" marT="45731" marB="45731" horzOverflow="overflow">
                    <a:lnL>
                      <a:noFill/>
                    </a:lnL>
                    <a:lnR>
                      <a:noFill/>
                    </a:lnR>
                    <a:lnT>
                      <a:noFill/>
                    </a:lnT>
                    <a:lnB w="25400" cap="flat" cmpd="sng" algn="ctr">
                      <a:solidFill>
                        <a:schemeClr val="bg1"/>
                      </a:solidFill>
                      <a:prstDash val="solid"/>
                      <a:round/>
                      <a:headEnd type="none" w="med" len="med"/>
                      <a:tailEnd type="none" w="med" len="med"/>
                    </a:lnB>
                    <a:lnTlToBr>
                      <a:noFill/>
                    </a:lnTlToBr>
                    <a:lnBlToTr>
                      <a:noFill/>
                    </a:lnBlToTr>
                    <a:solidFill>
                      <a:schemeClr val="tx1"/>
                    </a:solidFill>
                  </a:tcPr>
                </a:tc>
              </a:tr>
              <a:tr h="3345172">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r>
                        <a:rPr kumimoji="0" lang="es-ES_tradnl" sz="1800" b="0" i="0" u="none" strike="noStrike" cap="none" normalizeH="0" baseline="0" dirty="0" smtClean="0">
                          <a:ln>
                            <a:noFill/>
                          </a:ln>
                          <a:solidFill>
                            <a:srgbClr val="FFFFFF"/>
                          </a:solidFill>
                          <a:effectLst/>
                          <a:latin typeface="Calibri" charset="0"/>
                          <a:ea typeface="MS PGothic" charset="0"/>
                          <a:cs typeface="MS PGothic" charset="0"/>
                        </a:rPr>
                        <a:t>En la evaluación final del proyecto buscamos que al demostrar las aplicaciones para resolver un problema desde diferentes enfoques puedan interesarse aún más por la materia y que posteriormente puedan tener la iniciativa para proyectos de investigación avanzados en sus estudios posteriores a este curso.</a:t>
                      </a:r>
                    </a:p>
                    <a:p>
                      <a:pPr marL="0" marR="0" lvl="0" indent="0" algn="just" defTabSz="457200" rtl="0" eaLnBrk="1" fontAlgn="base" latinLnBrk="0" hangingPunct="1">
                        <a:lnSpc>
                          <a:spcPct val="100000"/>
                        </a:lnSpc>
                        <a:spcBef>
                          <a:spcPct val="0"/>
                        </a:spcBef>
                        <a:spcAft>
                          <a:spcPct val="0"/>
                        </a:spcAft>
                        <a:buClrTx/>
                        <a:buSzTx/>
                        <a:buFontTx/>
                        <a:buNone/>
                        <a:tabLst/>
                      </a:pPr>
                      <a:r>
                        <a:rPr kumimoji="0" lang="es-ES_tradnl" sz="1800" b="0" i="0" u="none" strike="noStrike" cap="none" normalizeH="0" baseline="0" dirty="0" smtClean="0">
                          <a:ln>
                            <a:noFill/>
                          </a:ln>
                          <a:solidFill>
                            <a:srgbClr val="FFFFFF"/>
                          </a:solidFill>
                          <a:effectLst/>
                          <a:latin typeface="Calibri" charset="0"/>
                          <a:ea typeface="MS PGothic" charset="0"/>
                          <a:cs typeface="MS PGothic" charset="0"/>
                        </a:rPr>
                        <a:t>El resultado principal de esta experiencia es el poder mostrar que con el presente plan de estudios se puede generar un proyecto involucra cabalmente y de forma natural todas las asignaturas del área no. Y que los profesores, somos profesionales que cuentan con la capacidad de adaptarse.</a:t>
                      </a:r>
                    </a:p>
                    <a:p>
                      <a:pPr marL="0" marR="0" lvl="0" indent="0" algn="just" defTabSz="457200" rtl="0" eaLnBrk="1" fontAlgn="base" latinLnBrk="0" hangingPunct="1">
                        <a:lnSpc>
                          <a:spcPct val="100000"/>
                        </a:lnSpc>
                        <a:spcBef>
                          <a:spcPct val="0"/>
                        </a:spcBef>
                        <a:spcAft>
                          <a:spcPct val="0"/>
                        </a:spcAft>
                        <a:buClrTx/>
                        <a:buSzTx/>
                        <a:buFontTx/>
                        <a:buNone/>
                        <a:tabLst/>
                      </a:pPr>
                      <a:r>
                        <a:rPr kumimoji="0" lang="es-ES_tradnl" sz="1800" b="0" i="0" u="none" strike="noStrike" cap="none" normalizeH="0" baseline="0" dirty="0" smtClean="0">
                          <a:ln>
                            <a:noFill/>
                          </a:ln>
                          <a:solidFill>
                            <a:srgbClr val="FFFFFF"/>
                          </a:solidFill>
                          <a:effectLst/>
                          <a:latin typeface="Calibri" charset="0"/>
                          <a:ea typeface="MS PGothic" charset="0"/>
                          <a:cs typeface="MS PGothic" charset="0"/>
                        </a:rPr>
                        <a:t>En lo personal, a partir de la presente experiencia pienso incluir por lo menos una actividad de trabajo multidisciplinario, en los diferentes cursos que imparto, a pesar de que no sea un requisito obligatorio.</a:t>
                      </a:r>
                    </a:p>
                  </a:txBody>
                  <a:tcPr marL="91433" marR="91433" marT="45731" marB="45731"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rgbClr val="4777B2"/>
                    </a:solidFill>
                  </a:tcPr>
                </a:tc>
              </a:tr>
            </a:tbl>
          </a:graphicData>
        </a:graphic>
      </p:graphicFrame>
      <p:sp>
        <p:nvSpPr>
          <p:cNvPr id="5" name="Title 1"/>
          <p:cNvSpPr txBox="1">
            <a:spLocks/>
          </p:cNvSpPr>
          <p:nvPr/>
        </p:nvSpPr>
        <p:spPr bwMode="auto">
          <a:xfrm>
            <a:off x="482113" y="18809"/>
            <a:ext cx="8504305" cy="59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3200" b="0" i="0" kern="1200">
                <a:solidFill>
                  <a:schemeClr val="tx1">
                    <a:lumMod val="60000"/>
                    <a:lumOff val="40000"/>
                  </a:schemeClr>
                </a:solidFill>
                <a:latin typeface="Helvetica Light"/>
                <a:ea typeface="MS PGothic" pitchFamily="34" charset="-128"/>
                <a:cs typeface="Helvetica Light"/>
              </a:defRPr>
            </a:lvl1pPr>
            <a:lvl2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2pPr>
            <a:lvl3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3pPr>
            <a:lvl4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4pPr>
            <a:lvl5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5pPr>
            <a:lvl6pPr marL="457200" algn="ctr" defTabSz="457200" rtl="0" fontAlgn="base">
              <a:spcBef>
                <a:spcPct val="0"/>
              </a:spcBef>
              <a:spcAft>
                <a:spcPct val="0"/>
              </a:spcAft>
              <a:defRPr sz="3200">
                <a:solidFill>
                  <a:srgbClr val="9F9F9F"/>
                </a:solidFill>
                <a:latin typeface="Helvetica" charset="0"/>
                <a:ea typeface="ＭＳ Ｐゴシック" charset="0"/>
              </a:defRPr>
            </a:lvl6pPr>
            <a:lvl7pPr marL="914400" algn="ctr" defTabSz="457200" rtl="0" fontAlgn="base">
              <a:spcBef>
                <a:spcPct val="0"/>
              </a:spcBef>
              <a:spcAft>
                <a:spcPct val="0"/>
              </a:spcAft>
              <a:defRPr sz="3200">
                <a:solidFill>
                  <a:srgbClr val="9F9F9F"/>
                </a:solidFill>
                <a:latin typeface="Helvetica" charset="0"/>
                <a:ea typeface="ＭＳ Ｐゴシック" charset="0"/>
              </a:defRPr>
            </a:lvl7pPr>
            <a:lvl8pPr marL="1371600" algn="ctr" defTabSz="457200" rtl="0" fontAlgn="base">
              <a:spcBef>
                <a:spcPct val="0"/>
              </a:spcBef>
              <a:spcAft>
                <a:spcPct val="0"/>
              </a:spcAft>
              <a:defRPr sz="3200">
                <a:solidFill>
                  <a:srgbClr val="9F9F9F"/>
                </a:solidFill>
                <a:latin typeface="Helvetica" charset="0"/>
                <a:ea typeface="ＭＳ Ｐゴシック" charset="0"/>
              </a:defRPr>
            </a:lvl8pPr>
            <a:lvl9pPr marL="1828800" algn="ctr" defTabSz="457200" rtl="0" fontAlgn="base">
              <a:spcBef>
                <a:spcPct val="0"/>
              </a:spcBef>
              <a:spcAft>
                <a:spcPct val="0"/>
              </a:spcAft>
              <a:defRPr sz="3200">
                <a:solidFill>
                  <a:srgbClr val="9F9F9F"/>
                </a:solidFill>
                <a:latin typeface="Helvetica" charset="0"/>
                <a:ea typeface="ＭＳ Ｐゴシック" charset="0"/>
              </a:defRPr>
            </a:lvl9pPr>
          </a:lstStyle>
          <a:p>
            <a:r>
              <a:rPr lang="es-ES_tradnl" sz="1300" dirty="0" smtClean="0">
                <a:solidFill>
                  <a:srgbClr val="1A4A83"/>
                </a:solidFill>
                <a:latin typeface="Calibri" charset="0"/>
                <a:ea typeface="MS PGothic" charset="0"/>
                <a:cs typeface="Helvetica Light" charset="0"/>
              </a:rPr>
              <a:t>Reflexiones personales</a:t>
            </a:r>
            <a:endParaRPr lang="es-ES_tradnl" sz="1300" dirty="0">
              <a:solidFill>
                <a:srgbClr val="1A4A83"/>
              </a:solidFill>
              <a:latin typeface="Calibri" charset="0"/>
              <a:ea typeface="MS PGothic" charset="0"/>
              <a:cs typeface="Helvetica Light" charset="0"/>
            </a:endParaRPr>
          </a:p>
        </p:txBody>
      </p:sp>
    </p:spTree>
    <p:extLst>
      <p:ext uri="{BB962C8B-B14F-4D97-AF65-F5344CB8AC3E}">
        <p14:creationId xmlns:p14="http://schemas.microsoft.com/office/powerpoint/2010/main" val="25971758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CuadroTexto 6"/>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5c</a:t>
            </a:r>
          </a:p>
        </p:txBody>
      </p:sp>
      <p:sp>
        <p:nvSpPr>
          <p:cNvPr id="32770" name="CuadroTexto 1"/>
          <p:cNvSpPr txBox="1">
            <a:spLocks noChangeArrowheads="1"/>
          </p:cNvSpPr>
          <p:nvPr/>
        </p:nvSpPr>
        <p:spPr bwMode="auto">
          <a:xfrm>
            <a:off x="26988" y="920750"/>
            <a:ext cx="67881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ES">
                <a:solidFill>
                  <a:srgbClr val="1A4A83"/>
                </a:solidFill>
              </a:rPr>
              <a:t>Introducción o justificación. Descripción del proyecto</a:t>
            </a:r>
          </a:p>
        </p:txBody>
      </p:sp>
      <p:sp>
        <p:nvSpPr>
          <p:cNvPr id="2" name="CuadroTexto 1"/>
          <p:cNvSpPr txBox="1"/>
          <p:nvPr/>
        </p:nvSpPr>
        <p:spPr>
          <a:xfrm>
            <a:off x="442913" y="3006725"/>
            <a:ext cx="8216900" cy="2308324"/>
          </a:xfrm>
          <a:prstGeom prst="rect">
            <a:avLst/>
          </a:prstGeom>
        </p:spPr>
        <p:style>
          <a:lnRef idx="2">
            <a:schemeClr val="accent4"/>
          </a:lnRef>
          <a:fillRef idx="1">
            <a:schemeClr val="lt1"/>
          </a:fillRef>
          <a:effectRef idx="0">
            <a:schemeClr val="accent4"/>
          </a:effectRef>
          <a:fontRef idx="minor">
            <a:schemeClr val="dk1"/>
          </a:fontRef>
        </p:style>
        <p:txBody>
          <a:bodyPr>
            <a:spAutoFit/>
          </a:bodyPr>
          <a:lstStyle>
            <a:lvl1pPr>
              <a:defRPr>
                <a:solidFill>
                  <a:schemeClr val="tx1"/>
                </a:solidFill>
                <a:latin typeface="Calibri" charset="0"/>
                <a:ea typeface="MS PGothic" charset="0"/>
                <a:cs typeface="MS PGothic" charset="0"/>
              </a:defRPr>
            </a:lvl1pPr>
            <a:lvl2pPr marL="742950" indent="-285750">
              <a:defRPr>
                <a:solidFill>
                  <a:schemeClr val="tx1"/>
                </a:solidFill>
                <a:latin typeface="Calibri" charset="0"/>
                <a:ea typeface="MS PGothic" charset="0"/>
                <a:cs typeface="MS PGothic" charset="0"/>
              </a:defRPr>
            </a:lvl2pPr>
            <a:lvl3pPr marL="1143000" indent="-228600">
              <a:defRPr>
                <a:solidFill>
                  <a:schemeClr val="tx1"/>
                </a:solidFill>
                <a:latin typeface="Calibri" charset="0"/>
                <a:ea typeface="MS PGothic" charset="0"/>
                <a:cs typeface="MS PGothic" charset="0"/>
              </a:defRPr>
            </a:lvl3pPr>
            <a:lvl4pPr marL="1600200" indent="-228600">
              <a:defRPr>
                <a:solidFill>
                  <a:schemeClr val="tx1"/>
                </a:solidFill>
                <a:latin typeface="Calibri" charset="0"/>
                <a:ea typeface="MS PGothic" charset="0"/>
                <a:cs typeface="MS PGothic" charset="0"/>
              </a:defRPr>
            </a:lvl4pPr>
            <a:lvl5pPr marL="2057400" indent="-22860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algn="just">
              <a:defRPr/>
            </a:pPr>
            <a:r>
              <a:rPr lang="es-MX" sz="2400" dirty="0" smtClean="0">
                <a:solidFill>
                  <a:srgbClr val="404040"/>
                </a:solidFill>
              </a:rPr>
              <a:t>Actualmente la necesidad constante de mantenerse comunicado ha provocado una demanda desmedida en el consumo de teléfonos inteligentes (smartphones) lo que ha causado un gran incremento en el consumo de estos aparatos casi siempre con la ignorancia del impacto ambiental, en la salud, ético y moral que esto conlleva a nivel mundial.</a:t>
            </a:r>
            <a:endParaRPr lang="es-MX" dirty="0" smtClean="0">
              <a:solidFill>
                <a:srgbClr val="404040"/>
              </a:solidFill>
            </a:endParaRPr>
          </a:p>
        </p:txBody>
      </p:sp>
    </p:spTree>
  </p:cSld>
  <p:clrMapOvr>
    <a:masterClrMapping/>
  </p:clrMapOvr>
  <p:timing>
    <p:tnLst>
      <p:par>
        <p:cTn xmlns:p14="http://schemas.microsoft.com/office/powerpoint/2010/mai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5i</a:t>
            </a:r>
          </a:p>
        </p:txBody>
      </p:sp>
      <p:graphicFrame>
        <p:nvGraphicFramePr>
          <p:cNvPr id="2" name="Tabla 1"/>
          <p:cNvGraphicFramePr>
            <a:graphicFrameLocks noGrp="1"/>
          </p:cNvGraphicFramePr>
          <p:nvPr>
            <p:extLst>
              <p:ext uri="{D42A27DB-BD31-4B8C-83A1-F6EECF244321}">
                <p14:modId xmlns:p14="http://schemas.microsoft.com/office/powerpoint/2010/main" val="4027988660"/>
              </p:ext>
            </p:extLst>
          </p:nvPr>
        </p:nvGraphicFramePr>
        <p:xfrm>
          <a:off x="893763" y="1367457"/>
          <a:ext cx="7397750" cy="5070475"/>
        </p:xfrm>
        <a:graphic>
          <a:graphicData uri="http://schemas.openxmlformats.org/drawingml/2006/table">
            <a:tbl>
              <a:tblPr/>
              <a:tblGrid>
                <a:gridCol w="7397750"/>
              </a:tblGrid>
              <a:tr h="5397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s-MX" sz="2600" b="1" i="0" u="none" strike="noStrike" cap="none" normalizeH="0" baseline="0">
                          <a:ln>
                            <a:noFill/>
                          </a:ln>
                          <a:solidFill>
                            <a:srgbClr val="FFFFFF"/>
                          </a:solidFill>
                          <a:effectLst/>
                          <a:latin typeface="Calibri" charset="0"/>
                          <a:ea typeface="MS PGothic" charset="0"/>
                          <a:cs typeface="MS PGothic" charset="0"/>
                        </a:rPr>
                        <a:t>EDUCACIÓN ESTÉTICA Y ARTÍSTICA V FOTOGRAFÍA</a:t>
                      </a:r>
                    </a:p>
                  </a:txBody>
                  <a:tcPr marL="91433" marR="91433" horzOverflow="overflow">
                    <a:lnL>
                      <a:noFill/>
                    </a:lnL>
                    <a:lnR>
                      <a:noFill/>
                    </a:lnR>
                    <a:lnT>
                      <a:noFill/>
                    </a:lnT>
                    <a:lnB w="25400" cap="flat" cmpd="sng" algn="ctr">
                      <a:solidFill>
                        <a:schemeClr val="bg1"/>
                      </a:solidFill>
                      <a:prstDash val="solid"/>
                      <a:round/>
                      <a:headEnd type="none" w="med" len="med"/>
                      <a:tailEnd type="none" w="med" len="med"/>
                    </a:lnB>
                    <a:lnTlToBr>
                      <a:noFill/>
                    </a:lnTlToBr>
                    <a:lnBlToTr>
                      <a:noFill/>
                    </a:lnBlToTr>
                    <a:solidFill>
                      <a:schemeClr val="tx1"/>
                    </a:solidFill>
                  </a:tcPr>
                </a:tc>
              </a:tr>
              <a:tr h="4530725">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r>
                        <a:rPr kumimoji="0" lang="es-ES_tradnl" sz="1800" b="0" i="0" u="none" strike="noStrike" cap="none" normalizeH="0" baseline="0" dirty="0">
                          <a:ln>
                            <a:noFill/>
                          </a:ln>
                          <a:solidFill>
                            <a:srgbClr val="FFFFFF"/>
                          </a:solidFill>
                          <a:effectLst/>
                          <a:latin typeface="Calibri" charset="0"/>
                          <a:ea typeface="MS PGothic" charset="0"/>
                          <a:cs typeface="MS PGothic" charset="0"/>
                        </a:rPr>
                        <a:t>Cualquier trabajo en equipo requiere de mucho esfuerzo y dedicación. El proceso de este proyecto fue complicado al principio ya que hubo que seleccionar el tema a tratar, en donde pudieran interactuar varias materias para llegar a un objetivo. Otro problema fue el tratar de compaginar los tiempos en donde todos los miembros del equipo pudieran trabajar al mismo tiempo. Una vez logrado esto, el trabajo empezó a fluir bastante bien. Este equipo tiene miembros muy valiosos, ya que colaboraron poniendo de su parte, aportando ideas, opinando sobre los que les parecía y lo que no, y haciendo sus tareas para lograr el objetivo.</a:t>
                      </a:r>
                      <a:endParaRPr kumimoji="0" lang="es-MX" sz="1800" b="0" i="0" u="none" strike="noStrike" cap="none" normalizeH="0" baseline="0" dirty="0">
                        <a:ln>
                          <a:noFill/>
                        </a:ln>
                        <a:solidFill>
                          <a:srgbClr val="FFFFFF"/>
                        </a:solidFill>
                        <a:effectLst/>
                        <a:latin typeface="Calibri" charset="0"/>
                        <a:ea typeface="MS PGothic" charset="0"/>
                        <a:cs typeface="MS PGothic" charset="0"/>
                      </a:endParaRPr>
                    </a:p>
                    <a:p>
                      <a:pPr marL="0" marR="0" lvl="0" indent="0" algn="just" defTabSz="457200" rtl="0" eaLnBrk="1" fontAlgn="base" latinLnBrk="0" hangingPunct="1">
                        <a:lnSpc>
                          <a:spcPct val="100000"/>
                        </a:lnSpc>
                        <a:spcBef>
                          <a:spcPct val="0"/>
                        </a:spcBef>
                        <a:spcAft>
                          <a:spcPct val="0"/>
                        </a:spcAft>
                        <a:buClrTx/>
                        <a:buSzTx/>
                        <a:buFontTx/>
                        <a:buNone/>
                        <a:tabLst/>
                      </a:pPr>
                      <a:r>
                        <a:rPr kumimoji="0" lang="es-ES_tradnl" sz="1800" b="0" i="0" u="none" strike="noStrike" cap="none" normalizeH="0" baseline="0" dirty="0">
                          <a:ln>
                            <a:noFill/>
                          </a:ln>
                          <a:solidFill>
                            <a:srgbClr val="FFFFFF"/>
                          </a:solidFill>
                          <a:effectLst/>
                          <a:latin typeface="Calibri" charset="0"/>
                          <a:ea typeface="MS PGothic" charset="0"/>
                          <a:cs typeface="MS PGothic" charset="0"/>
                        </a:rPr>
                        <a:t>Creo que el tiempo invertido, rindió frutos y logramos cumplir las metas de nuestro proyecto.</a:t>
                      </a:r>
                      <a:endParaRPr kumimoji="0" lang="es-MX" sz="1800" b="0" i="0" u="none" strike="noStrike" cap="none" normalizeH="0" baseline="0" dirty="0">
                        <a:ln>
                          <a:noFill/>
                        </a:ln>
                        <a:solidFill>
                          <a:srgbClr val="FFFFFF"/>
                        </a:solidFill>
                        <a:effectLst/>
                        <a:latin typeface="Calibri" charset="0"/>
                        <a:ea typeface="MS PGothic" charset="0"/>
                        <a:cs typeface="MS PGothic" charset="0"/>
                      </a:endParaRPr>
                    </a:p>
                    <a:p>
                      <a:pPr marL="0" marR="0" lvl="0" indent="0" algn="just" defTabSz="457200" rtl="0" eaLnBrk="1" fontAlgn="base" latinLnBrk="0" hangingPunct="1">
                        <a:lnSpc>
                          <a:spcPct val="100000"/>
                        </a:lnSpc>
                        <a:spcBef>
                          <a:spcPct val="0"/>
                        </a:spcBef>
                        <a:spcAft>
                          <a:spcPct val="0"/>
                        </a:spcAft>
                        <a:buClrTx/>
                        <a:buSzTx/>
                        <a:buFontTx/>
                        <a:buNone/>
                        <a:tabLst/>
                      </a:pPr>
                      <a:r>
                        <a:rPr kumimoji="0" lang="es-ES_tradnl" sz="1800" b="0" i="0" u="none" strike="noStrike" cap="none" normalizeH="0" baseline="0" dirty="0">
                          <a:ln>
                            <a:noFill/>
                          </a:ln>
                          <a:solidFill>
                            <a:srgbClr val="FFFFFF"/>
                          </a:solidFill>
                          <a:effectLst/>
                          <a:latin typeface="Calibri" charset="0"/>
                          <a:ea typeface="MS PGothic" charset="0"/>
                          <a:cs typeface="MS PGothic" charset="0"/>
                        </a:rPr>
                        <a:t>Con este proyecto también pudimos dimensionar la problemática que enfrentan los jóvenes para hacer sus trabajos en equipo, ya que hay que enfrentar diferentes tipos de personas, con ideas muchas veces diferentes a las nuestras, pero hay que aprender a ser tolerantes para poder cumplir con nuestro trabajo.</a:t>
                      </a:r>
                      <a:endParaRPr kumimoji="0" lang="es-MX" sz="1800" b="0" i="0" u="none" strike="noStrike" cap="none" normalizeH="0" baseline="0" dirty="0">
                        <a:ln>
                          <a:noFill/>
                        </a:ln>
                        <a:solidFill>
                          <a:srgbClr val="FFFFFF"/>
                        </a:solidFill>
                        <a:effectLst/>
                        <a:latin typeface="Calibri" charset="0"/>
                        <a:ea typeface="MS PGothic" charset="0"/>
                        <a:cs typeface="MS PGothic" charset="0"/>
                      </a:endParaRPr>
                    </a:p>
                  </a:txBody>
                  <a:tcPr marL="91433" marR="91433"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rgbClr val="4777B2"/>
                    </a:solidFill>
                  </a:tcPr>
                </a:tc>
              </a:tr>
            </a:tbl>
          </a:graphicData>
        </a:graphic>
      </p:graphicFrame>
      <p:sp>
        <p:nvSpPr>
          <p:cNvPr id="5" name="Title 1"/>
          <p:cNvSpPr txBox="1">
            <a:spLocks/>
          </p:cNvSpPr>
          <p:nvPr/>
        </p:nvSpPr>
        <p:spPr bwMode="auto">
          <a:xfrm>
            <a:off x="482113" y="18809"/>
            <a:ext cx="8504305" cy="59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3200" b="0" i="0" kern="1200">
                <a:solidFill>
                  <a:schemeClr val="tx1">
                    <a:lumMod val="60000"/>
                    <a:lumOff val="40000"/>
                  </a:schemeClr>
                </a:solidFill>
                <a:latin typeface="Helvetica Light"/>
                <a:ea typeface="MS PGothic" pitchFamily="34" charset="-128"/>
                <a:cs typeface="Helvetica Light"/>
              </a:defRPr>
            </a:lvl1pPr>
            <a:lvl2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2pPr>
            <a:lvl3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3pPr>
            <a:lvl4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4pPr>
            <a:lvl5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5pPr>
            <a:lvl6pPr marL="457200" algn="ctr" defTabSz="457200" rtl="0" fontAlgn="base">
              <a:spcBef>
                <a:spcPct val="0"/>
              </a:spcBef>
              <a:spcAft>
                <a:spcPct val="0"/>
              </a:spcAft>
              <a:defRPr sz="3200">
                <a:solidFill>
                  <a:srgbClr val="9F9F9F"/>
                </a:solidFill>
                <a:latin typeface="Helvetica" charset="0"/>
                <a:ea typeface="ＭＳ Ｐゴシック" charset="0"/>
              </a:defRPr>
            </a:lvl6pPr>
            <a:lvl7pPr marL="914400" algn="ctr" defTabSz="457200" rtl="0" fontAlgn="base">
              <a:spcBef>
                <a:spcPct val="0"/>
              </a:spcBef>
              <a:spcAft>
                <a:spcPct val="0"/>
              </a:spcAft>
              <a:defRPr sz="3200">
                <a:solidFill>
                  <a:srgbClr val="9F9F9F"/>
                </a:solidFill>
                <a:latin typeface="Helvetica" charset="0"/>
                <a:ea typeface="ＭＳ Ｐゴシック" charset="0"/>
              </a:defRPr>
            </a:lvl7pPr>
            <a:lvl8pPr marL="1371600" algn="ctr" defTabSz="457200" rtl="0" fontAlgn="base">
              <a:spcBef>
                <a:spcPct val="0"/>
              </a:spcBef>
              <a:spcAft>
                <a:spcPct val="0"/>
              </a:spcAft>
              <a:defRPr sz="3200">
                <a:solidFill>
                  <a:srgbClr val="9F9F9F"/>
                </a:solidFill>
                <a:latin typeface="Helvetica" charset="0"/>
                <a:ea typeface="ＭＳ Ｐゴシック" charset="0"/>
              </a:defRPr>
            </a:lvl8pPr>
            <a:lvl9pPr marL="1828800" algn="ctr" defTabSz="457200" rtl="0" fontAlgn="base">
              <a:spcBef>
                <a:spcPct val="0"/>
              </a:spcBef>
              <a:spcAft>
                <a:spcPct val="0"/>
              </a:spcAft>
              <a:defRPr sz="3200">
                <a:solidFill>
                  <a:srgbClr val="9F9F9F"/>
                </a:solidFill>
                <a:latin typeface="Helvetica" charset="0"/>
                <a:ea typeface="ＭＳ Ｐゴシック" charset="0"/>
              </a:defRPr>
            </a:lvl9pPr>
          </a:lstStyle>
          <a:p>
            <a:r>
              <a:rPr lang="es-ES_tradnl" sz="1300" dirty="0" smtClean="0">
                <a:solidFill>
                  <a:srgbClr val="1A4A83"/>
                </a:solidFill>
                <a:latin typeface="Calibri" charset="0"/>
                <a:ea typeface="MS PGothic" charset="0"/>
                <a:cs typeface="Helvetica Light" charset="0"/>
              </a:rPr>
              <a:t>Reflexiones personales</a:t>
            </a:r>
            <a:endParaRPr lang="es-ES_tradnl" sz="1300" dirty="0">
              <a:solidFill>
                <a:srgbClr val="1A4A83"/>
              </a:solidFill>
              <a:latin typeface="Calibri" charset="0"/>
              <a:ea typeface="MS PGothic" charset="0"/>
              <a:cs typeface="Helvetica Light" charset="0"/>
            </a:endParaRPr>
          </a:p>
        </p:txBody>
      </p:sp>
    </p:spTree>
  </p:cSld>
  <p:clrMapOvr>
    <a:masterClrMapping/>
  </p:clrMapOvr>
  <p:timing>
    <p:tnLst>
      <p:par>
        <p:cTn xmlns:p14="http://schemas.microsoft.com/office/powerpoint/2010/mai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5i</a:t>
            </a:r>
          </a:p>
        </p:txBody>
      </p:sp>
      <p:graphicFrame>
        <p:nvGraphicFramePr>
          <p:cNvPr id="2" name="Tabla 1"/>
          <p:cNvGraphicFramePr>
            <a:graphicFrameLocks noGrp="1"/>
          </p:cNvGraphicFramePr>
          <p:nvPr>
            <p:extLst>
              <p:ext uri="{D42A27DB-BD31-4B8C-83A1-F6EECF244321}">
                <p14:modId xmlns:p14="http://schemas.microsoft.com/office/powerpoint/2010/main" val="2963552071"/>
              </p:ext>
            </p:extLst>
          </p:nvPr>
        </p:nvGraphicFramePr>
        <p:xfrm>
          <a:off x="692150" y="1697657"/>
          <a:ext cx="7599363" cy="4144965"/>
        </p:xfrm>
        <a:graphic>
          <a:graphicData uri="http://schemas.openxmlformats.org/drawingml/2006/table">
            <a:tbl>
              <a:tblPr/>
              <a:tblGrid>
                <a:gridCol w="7599363"/>
              </a:tblGrid>
              <a:tr h="51814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s-MX" sz="2800" b="1" i="0" u="none" strike="noStrike" cap="none" normalizeH="0" baseline="0">
                          <a:ln>
                            <a:noFill/>
                          </a:ln>
                          <a:solidFill>
                            <a:srgbClr val="FFFFFF"/>
                          </a:solidFill>
                          <a:effectLst/>
                          <a:latin typeface="Calibri" charset="0"/>
                          <a:ea typeface="MS PGothic" charset="0"/>
                          <a:cs typeface="MS PGothic" charset="0"/>
                        </a:rPr>
                        <a:t>EDUCACIÓN ESTÉTICA Y ARTÍSTICA V PINTURA</a:t>
                      </a:r>
                    </a:p>
                  </a:txBody>
                  <a:tcPr marL="91433" marR="91433" marT="45716" marB="45716" horzOverflow="overflow">
                    <a:lnL>
                      <a:noFill/>
                    </a:lnL>
                    <a:lnR>
                      <a:noFill/>
                    </a:lnR>
                    <a:lnT>
                      <a:noFill/>
                    </a:lnT>
                    <a:lnB w="25400" cap="flat" cmpd="sng" algn="ctr">
                      <a:solidFill>
                        <a:schemeClr val="bg1"/>
                      </a:solidFill>
                      <a:prstDash val="solid"/>
                      <a:round/>
                      <a:headEnd type="none" w="med" len="med"/>
                      <a:tailEnd type="none" w="med" len="med"/>
                    </a:lnB>
                    <a:lnTlToBr>
                      <a:noFill/>
                    </a:lnTlToBr>
                    <a:lnBlToTr>
                      <a:noFill/>
                    </a:lnBlToTr>
                    <a:solidFill>
                      <a:schemeClr val="tx1"/>
                    </a:solidFill>
                  </a:tcPr>
                </a:tc>
              </a:tr>
              <a:tr h="3626814">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r>
                        <a:rPr kumimoji="0" lang="es-ES_tradnl" sz="1800" b="0" i="0" u="none" strike="noStrike" cap="none" normalizeH="0" baseline="0" dirty="0" smtClean="0">
                          <a:ln>
                            <a:noFill/>
                          </a:ln>
                          <a:solidFill>
                            <a:srgbClr val="FFFFFF"/>
                          </a:solidFill>
                          <a:effectLst/>
                          <a:latin typeface="Calibri" charset="0"/>
                          <a:ea typeface="MS PGothic" charset="0"/>
                          <a:cs typeface="MS PGothic" charset="0"/>
                        </a:rPr>
                        <a:t>En este trabajo la materia de Pintura V intenta concientizar a través del arte el cuidado de los recursos materiales y el consumo desmedido de tecnología. Desarrollar proyectos en la actualidad relacionados con el arte, la ética y el desarrollo tecnológico nos obliga a incursionar en la </a:t>
                      </a:r>
                      <a:r>
                        <a:rPr kumimoji="0" lang="es-ES_tradnl" sz="1800" b="0" i="0" u="none" strike="noStrike" cap="none" normalizeH="0" baseline="0" dirty="0" err="1" smtClean="0">
                          <a:ln>
                            <a:noFill/>
                          </a:ln>
                          <a:solidFill>
                            <a:srgbClr val="FFFFFF"/>
                          </a:solidFill>
                          <a:effectLst/>
                          <a:latin typeface="Calibri" charset="0"/>
                          <a:ea typeface="MS PGothic" charset="0"/>
                          <a:cs typeface="MS PGothic" charset="0"/>
                        </a:rPr>
                        <a:t>interdisciplina</a:t>
                      </a:r>
                      <a:r>
                        <a:rPr kumimoji="0" lang="es-ES_tradnl" sz="1800" b="0" i="0" u="none" strike="noStrike" cap="none" normalizeH="0" baseline="0" dirty="0" smtClean="0">
                          <a:ln>
                            <a:noFill/>
                          </a:ln>
                          <a:solidFill>
                            <a:srgbClr val="FFFFFF"/>
                          </a:solidFill>
                          <a:effectLst/>
                          <a:latin typeface="Calibri" charset="0"/>
                          <a:ea typeface="MS PGothic" charset="0"/>
                          <a:cs typeface="MS PGothic" charset="0"/>
                        </a:rPr>
                        <a:t> con la motivación de la búsqueda de la unidad e integración del conocimiento.</a:t>
                      </a:r>
                    </a:p>
                    <a:p>
                      <a:pPr marL="0" marR="0" lvl="0" indent="0" algn="just" defTabSz="457200" rtl="0" eaLnBrk="1" fontAlgn="base" latinLnBrk="0" hangingPunct="1">
                        <a:lnSpc>
                          <a:spcPct val="100000"/>
                        </a:lnSpc>
                        <a:spcBef>
                          <a:spcPct val="0"/>
                        </a:spcBef>
                        <a:spcAft>
                          <a:spcPct val="0"/>
                        </a:spcAft>
                        <a:buClrTx/>
                        <a:buSzTx/>
                        <a:buFontTx/>
                        <a:buNone/>
                        <a:tabLst/>
                      </a:pPr>
                      <a:r>
                        <a:rPr kumimoji="0" lang="es-ES_tradnl" sz="1800" b="0" i="0" u="none" strike="noStrike" cap="none" normalizeH="0" baseline="0" dirty="0" smtClean="0">
                          <a:ln>
                            <a:noFill/>
                          </a:ln>
                          <a:solidFill>
                            <a:srgbClr val="FFFFFF"/>
                          </a:solidFill>
                          <a:effectLst/>
                          <a:latin typeface="Calibri" charset="0"/>
                          <a:ea typeface="MS PGothic" charset="0"/>
                          <a:cs typeface="MS PGothic" charset="0"/>
                        </a:rPr>
                        <a:t>Como equipo planteamos escenarios reales que lleven a los estudiantes a procesos de reflexión para el logro de competencias importantes en el desarrollo de los estudios de bachillerato. Como retos en la planeación del proyecto encontramos que hay un desfase entre los contenidos de las materias involucradas para la práctica interdisciplinaria. Considero que este modelo de trabajo dará en un futuro estudiantes que una vez que han egresado adquieran la necesidad de seguir aprendiendo.</a:t>
                      </a:r>
                    </a:p>
                  </a:txBody>
                  <a:tcPr marL="91433" marR="91433" marT="45716" marB="45716"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rgbClr val="4777B2"/>
                    </a:solidFill>
                  </a:tcPr>
                </a:tc>
              </a:tr>
            </a:tbl>
          </a:graphicData>
        </a:graphic>
      </p:graphicFrame>
      <p:sp>
        <p:nvSpPr>
          <p:cNvPr id="5" name="Title 1"/>
          <p:cNvSpPr txBox="1">
            <a:spLocks/>
          </p:cNvSpPr>
          <p:nvPr/>
        </p:nvSpPr>
        <p:spPr bwMode="auto">
          <a:xfrm>
            <a:off x="482113" y="18809"/>
            <a:ext cx="8504305" cy="59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3200" b="0" i="0" kern="1200">
                <a:solidFill>
                  <a:schemeClr val="tx1">
                    <a:lumMod val="60000"/>
                    <a:lumOff val="40000"/>
                  </a:schemeClr>
                </a:solidFill>
                <a:latin typeface="Helvetica Light"/>
                <a:ea typeface="MS PGothic" pitchFamily="34" charset="-128"/>
                <a:cs typeface="Helvetica Light"/>
              </a:defRPr>
            </a:lvl1pPr>
            <a:lvl2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2pPr>
            <a:lvl3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3pPr>
            <a:lvl4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4pPr>
            <a:lvl5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5pPr>
            <a:lvl6pPr marL="457200" algn="ctr" defTabSz="457200" rtl="0" fontAlgn="base">
              <a:spcBef>
                <a:spcPct val="0"/>
              </a:spcBef>
              <a:spcAft>
                <a:spcPct val="0"/>
              </a:spcAft>
              <a:defRPr sz="3200">
                <a:solidFill>
                  <a:srgbClr val="9F9F9F"/>
                </a:solidFill>
                <a:latin typeface="Helvetica" charset="0"/>
                <a:ea typeface="ＭＳ Ｐゴシック" charset="0"/>
              </a:defRPr>
            </a:lvl6pPr>
            <a:lvl7pPr marL="914400" algn="ctr" defTabSz="457200" rtl="0" fontAlgn="base">
              <a:spcBef>
                <a:spcPct val="0"/>
              </a:spcBef>
              <a:spcAft>
                <a:spcPct val="0"/>
              </a:spcAft>
              <a:defRPr sz="3200">
                <a:solidFill>
                  <a:srgbClr val="9F9F9F"/>
                </a:solidFill>
                <a:latin typeface="Helvetica" charset="0"/>
                <a:ea typeface="ＭＳ Ｐゴシック" charset="0"/>
              </a:defRPr>
            </a:lvl7pPr>
            <a:lvl8pPr marL="1371600" algn="ctr" defTabSz="457200" rtl="0" fontAlgn="base">
              <a:spcBef>
                <a:spcPct val="0"/>
              </a:spcBef>
              <a:spcAft>
                <a:spcPct val="0"/>
              </a:spcAft>
              <a:defRPr sz="3200">
                <a:solidFill>
                  <a:srgbClr val="9F9F9F"/>
                </a:solidFill>
                <a:latin typeface="Helvetica" charset="0"/>
                <a:ea typeface="ＭＳ Ｐゴシック" charset="0"/>
              </a:defRPr>
            </a:lvl8pPr>
            <a:lvl9pPr marL="1828800" algn="ctr" defTabSz="457200" rtl="0" fontAlgn="base">
              <a:spcBef>
                <a:spcPct val="0"/>
              </a:spcBef>
              <a:spcAft>
                <a:spcPct val="0"/>
              </a:spcAft>
              <a:defRPr sz="3200">
                <a:solidFill>
                  <a:srgbClr val="9F9F9F"/>
                </a:solidFill>
                <a:latin typeface="Helvetica" charset="0"/>
                <a:ea typeface="ＭＳ Ｐゴシック" charset="0"/>
              </a:defRPr>
            </a:lvl9pPr>
          </a:lstStyle>
          <a:p>
            <a:r>
              <a:rPr lang="es-ES_tradnl" sz="1300" dirty="0" smtClean="0">
                <a:solidFill>
                  <a:srgbClr val="1A4A83"/>
                </a:solidFill>
                <a:latin typeface="Calibri" charset="0"/>
                <a:ea typeface="MS PGothic" charset="0"/>
                <a:cs typeface="Helvetica Light" charset="0"/>
              </a:rPr>
              <a:t>Reflexiones personales</a:t>
            </a:r>
            <a:endParaRPr lang="es-ES_tradnl" sz="1300" dirty="0">
              <a:solidFill>
                <a:srgbClr val="1A4A83"/>
              </a:solidFill>
              <a:latin typeface="Calibri" charset="0"/>
              <a:ea typeface="MS PGothic" charset="0"/>
              <a:cs typeface="Helvetica Light" charset="0"/>
            </a:endParaRPr>
          </a:p>
        </p:txBody>
      </p:sp>
    </p:spTree>
    <p:extLst>
      <p:ext uri="{BB962C8B-B14F-4D97-AF65-F5344CB8AC3E}">
        <p14:creationId xmlns:p14="http://schemas.microsoft.com/office/powerpoint/2010/main" val="3917779507"/>
      </p:ext>
    </p:extLst>
  </p:cSld>
  <p:clrMapOvr>
    <a:masterClrMapping/>
  </p:clrMapOvr>
  <p:timing>
    <p:tnLst>
      <p:par>
        <p:cTn xmlns:p14="http://schemas.microsoft.com/office/powerpoint/2010/mai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5i</a:t>
            </a:r>
          </a:p>
        </p:txBody>
      </p:sp>
      <p:graphicFrame>
        <p:nvGraphicFramePr>
          <p:cNvPr id="2" name="Tabla 1"/>
          <p:cNvGraphicFramePr>
            <a:graphicFrameLocks noGrp="1"/>
          </p:cNvGraphicFramePr>
          <p:nvPr>
            <p:extLst>
              <p:ext uri="{D42A27DB-BD31-4B8C-83A1-F6EECF244321}">
                <p14:modId xmlns:p14="http://schemas.microsoft.com/office/powerpoint/2010/main" val="3002137172"/>
              </p:ext>
            </p:extLst>
          </p:nvPr>
        </p:nvGraphicFramePr>
        <p:xfrm>
          <a:off x="893763" y="1532073"/>
          <a:ext cx="7397750" cy="4572000"/>
        </p:xfrm>
        <a:graphic>
          <a:graphicData uri="http://schemas.openxmlformats.org/drawingml/2006/table">
            <a:tbl>
              <a:tblPr/>
              <a:tblGrid>
                <a:gridCol w="7397750"/>
              </a:tblGrid>
              <a:tr h="94487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s-MX" sz="2800" b="1" i="0" u="none" strike="noStrike" cap="none" normalizeH="0" baseline="0" dirty="0">
                          <a:ln>
                            <a:noFill/>
                          </a:ln>
                          <a:solidFill>
                            <a:srgbClr val="FFFFFF"/>
                          </a:solidFill>
                          <a:effectLst/>
                          <a:latin typeface="Calibri" charset="0"/>
                          <a:ea typeface="MS PGothic" charset="0"/>
                          <a:cs typeface="MS PGothic" charset="0"/>
                        </a:rPr>
                        <a:t>EDUCACIÓN ESTÉTICA Y ARTÍSTICA V </a:t>
                      </a:r>
                      <a:r>
                        <a:rPr kumimoji="0" lang="es-MX" sz="2800" b="1" i="0" u="none" strike="noStrike" cap="none" normalizeH="0" baseline="0" dirty="0" smtClean="0">
                          <a:ln>
                            <a:noFill/>
                          </a:ln>
                          <a:solidFill>
                            <a:srgbClr val="FFFFFF"/>
                          </a:solidFill>
                          <a:effectLst/>
                          <a:latin typeface="Calibri" charset="0"/>
                          <a:ea typeface="MS PGothic" charset="0"/>
                          <a:cs typeface="MS PGothic" charset="0"/>
                        </a:rPr>
                        <a:t>PINTURA</a:t>
                      </a:r>
                    </a:p>
                    <a:p>
                      <a:pPr marL="0" marR="0" lvl="0" indent="0" algn="ctr" defTabSz="457200" rtl="0" eaLnBrk="1" fontAlgn="base" latinLnBrk="0" hangingPunct="1">
                        <a:lnSpc>
                          <a:spcPct val="100000"/>
                        </a:lnSpc>
                        <a:spcBef>
                          <a:spcPct val="0"/>
                        </a:spcBef>
                        <a:spcAft>
                          <a:spcPct val="0"/>
                        </a:spcAft>
                        <a:buClrTx/>
                        <a:buSzTx/>
                        <a:buFontTx/>
                        <a:buNone/>
                        <a:tabLst/>
                      </a:pPr>
                      <a:r>
                        <a:rPr kumimoji="0" lang="es-MX" sz="2800" b="1" i="0" u="none" strike="noStrike" cap="none" normalizeH="0" baseline="0" dirty="0" smtClean="0">
                          <a:ln>
                            <a:noFill/>
                          </a:ln>
                          <a:solidFill>
                            <a:srgbClr val="FFFFFF"/>
                          </a:solidFill>
                          <a:effectLst/>
                          <a:latin typeface="Calibri" charset="0"/>
                          <a:ea typeface="MS PGothic" charset="0"/>
                          <a:cs typeface="MS PGothic" charset="0"/>
                        </a:rPr>
                        <a:t>(CONTINUACIÓN)</a:t>
                      </a:r>
                      <a:endParaRPr kumimoji="0" lang="es-MX" sz="2800" b="1" i="0" u="none" strike="noStrike" cap="none" normalizeH="0" baseline="0" dirty="0">
                        <a:ln>
                          <a:noFill/>
                        </a:ln>
                        <a:solidFill>
                          <a:srgbClr val="FFFFFF"/>
                        </a:solidFill>
                        <a:effectLst/>
                        <a:latin typeface="Calibri" charset="0"/>
                        <a:ea typeface="MS PGothic" charset="0"/>
                        <a:cs typeface="MS PGothic" charset="0"/>
                      </a:endParaRPr>
                    </a:p>
                  </a:txBody>
                  <a:tcPr marL="91433" marR="91433" horzOverflow="overflow">
                    <a:lnL>
                      <a:noFill/>
                    </a:lnL>
                    <a:lnR>
                      <a:noFill/>
                    </a:lnR>
                    <a:lnT>
                      <a:noFill/>
                    </a:lnT>
                    <a:lnB w="25400" cap="flat" cmpd="sng" algn="ctr">
                      <a:solidFill>
                        <a:schemeClr val="bg1"/>
                      </a:solidFill>
                      <a:prstDash val="solid"/>
                      <a:round/>
                      <a:headEnd type="none" w="med" len="med"/>
                      <a:tailEnd type="none" w="med" len="med"/>
                    </a:lnB>
                    <a:lnTlToBr>
                      <a:noFill/>
                    </a:lnTlToBr>
                    <a:lnBlToTr>
                      <a:noFill/>
                    </a:lnBlToTr>
                    <a:solidFill>
                      <a:schemeClr val="tx1"/>
                    </a:solidFill>
                  </a:tcPr>
                </a:tc>
              </a:tr>
              <a:tr h="3627121">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r>
                        <a:rPr kumimoji="0" lang="es-ES_tradnl" sz="1800" b="0" i="0" u="none" strike="noStrike" cap="none" normalizeH="0" baseline="0" dirty="0" smtClean="0">
                          <a:ln>
                            <a:noFill/>
                          </a:ln>
                          <a:solidFill>
                            <a:srgbClr val="FFFFFF"/>
                          </a:solidFill>
                          <a:effectLst/>
                          <a:latin typeface="Calibri" charset="0"/>
                          <a:ea typeface="MS PGothic" charset="0"/>
                          <a:cs typeface="MS PGothic" charset="0"/>
                        </a:rPr>
                        <a:t>Como docentes elaborar proyectos en cualquier ámbito disciplinar no es fácil, y en las artes no es la excepción. Sin embargo, se trata de la promoción de nuevos modos de pensamiento, encaminados a una conciencia social y cultural. El arte siempre se ha acercado a la interdisciplinariedad y en la actualidad los nuevos espacios sociales y culturales implican darle un sentido distinto e intencionado.</a:t>
                      </a:r>
                    </a:p>
                    <a:p>
                      <a:pPr marL="0" marR="0" lvl="0" indent="0" algn="just" defTabSz="457200" rtl="0" eaLnBrk="1" fontAlgn="base" latinLnBrk="0" hangingPunct="1">
                        <a:lnSpc>
                          <a:spcPct val="100000"/>
                        </a:lnSpc>
                        <a:spcBef>
                          <a:spcPct val="0"/>
                        </a:spcBef>
                        <a:spcAft>
                          <a:spcPct val="0"/>
                        </a:spcAft>
                        <a:buClrTx/>
                        <a:buSzTx/>
                        <a:buFontTx/>
                        <a:buNone/>
                        <a:tabLst/>
                      </a:pPr>
                      <a:r>
                        <a:rPr kumimoji="0" lang="es-ES_tradnl" sz="1800" b="0" i="0" u="none" strike="noStrike" cap="none" normalizeH="0" baseline="0" dirty="0" smtClean="0">
                          <a:ln>
                            <a:noFill/>
                          </a:ln>
                          <a:solidFill>
                            <a:srgbClr val="FFFFFF"/>
                          </a:solidFill>
                          <a:effectLst/>
                          <a:latin typeface="Calibri" charset="0"/>
                          <a:ea typeface="MS PGothic" charset="0"/>
                          <a:cs typeface="MS PGothic" charset="0"/>
                        </a:rPr>
                        <a:t>Me permitió relacionarme con el desarrollo de otras materias, conocer otras perspectivas y la apertura a diferentes diálogos y posturas para entender y solucionar un problema y generar actividades de interés para el alumno en el proceso enseñanza-aprendizaje. Pude apreciar que el alumno tendrá las herramientas necesarias para poder expresar proyecto visual la explicación y de una problemática a través de la Pintura.</a:t>
                      </a:r>
                      <a:endParaRPr kumimoji="0" lang="es-MX" sz="1800" b="0" i="0" u="none" strike="noStrike" cap="none" normalizeH="0" baseline="0" dirty="0">
                        <a:ln>
                          <a:noFill/>
                        </a:ln>
                        <a:solidFill>
                          <a:srgbClr val="FFFFFF"/>
                        </a:solidFill>
                        <a:effectLst/>
                        <a:latin typeface="Calibri" charset="0"/>
                        <a:ea typeface="MS PGothic" charset="0"/>
                        <a:cs typeface="MS PGothic" charset="0"/>
                      </a:endParaRPr>
                    </a:p>
                  </a:txBody>
                  <a:tcPr marL="91433" marR="91433"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rgbClr val="4777B2"/>
                    </a:solidFill>
                  </a:tcPr>
                </a:tc>
              </a:tr>
            </a:tbl>
          </a:graphicData>
        </a:graphic>
      </p:graphicFrame>
      <p:sp>
        <p:nvSpPr>
          <p:cNvPr id="5" name="Title 1"/>
          <p:cNvSpPr txBox="1">
            <a:spLocks/>
          </p:cNvSpPr>
          <p:nvPr/>
        </p:nvSpPr>
        <p:spPr bwMode="auto">
          <a:xfrm>
            <a:off x="482113" y="18809"/>
            <a:ext cx="8504305" cy="59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3200" b="0" i="0" kern="1200">
                <a:solidFill>
                  <a:schemeClr val="tx1">
                    <a:lumMod val="60000"/>
                    <a:lumOff val="40000"/>
                  </a:schemeClr>
                </a:solidFill>
                <a:latin typeface="Helvetica Light"/>
                <a:ea typeface="MS PGothic" pitchFamily="34" charset="-128"/>
                <a:cs typeface="Helvetica Light"/>
              </a:defRPr>
            </a:lvl1pPr>
            <a:lvl2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2pPr>
            <a:lvl3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3pPr>
            <a:lvl4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4pPr>
            <a:lvl5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5pPr>
            <a:lvl6pPr marL="457200" algn="ctr" defTabSz="457200" rtl="0" fontAlgn="base">
              <a:spcBef>
                <a:spcPct val="0"/>
              </a:spcBef>
              <a:spcAft>
                <a:spcPct val="0"/>
              </a:spcAft>
              <a:defRPr sz="3200">
                <a:solidFill>
                  <a:srgbClr val="9F9F9F"/>
                </a:solidFill>
                <a:latin typeface="Helvetica" charset="0"/>
                <a:ea typeface="ＭＳ Ｐゴシック" charset="0"/>
              </a:defRPr>
            </a:lvl6pPr>
            <a:lvl7pPr marL="914400" algn="ctr" defTabSz="457200" rtl="0" fontAlgn="base">
              <a:spcBef>
                <a:spcPct val="0"/>
              </a:spcBef>
              <a:spcAft>
                <a:spcPct val="0"/>
              </a:spcAft>
              <a:defRPr sz="3200">
                <a:solidFill>
                  <a:srgbClr val="9F9F9F"/>
                </a:solidFill>
                <a:latin typeface="Helvetica" charset="0"/>
                <a:ea typeface="ＭＳ Ｐゴシック" charset="0"/>
              </a:defRPr>
            </a:lvl7pPr>
            <a:lvl8pPr marL="1371600" algn="ctr" defTabSz="457200" rtl="0" fontAlgn="base">
              <a:spcBef>
                <a:spcPct val="0"/>
              </a:spcBef>
              <a:spcAft>
                <a:spcPct val="0"/>
              </a:spcAft>
              <a:defRPr sz="3200">
                <a:solidFill>
                  <a:srgbClr val="9F9F9F"/>
                </a:solidFill>
                <a:latin typeface="Helvetica" charset="0"/>
                <a:ea typeface="ＭＳ Ｐゴシック" charset="0"/>
              </a:defRPr>
            </a:lvl8pPr>
            <a:lvl9pPr marL="1828800" algn="ctr" defTabSz="457200" rtl="0" fontAlgn="base">
              <a:spcBef>
                <a:spcPct val="0"/>
              </a:spcBef>
              <a:spcAft>
                <a:spcPct val="0"/>
              </a:spcAft>
              <a:defRPr sz="3200">
                <a:solidFill>
                  <a:srgbClr val="9F9F9F"/>
                </a:solidFill>
                <a:latin typeface="Helvetica" charset="0"/>
                <a:ea typeface="ＭＳ Ｐゴシック" charset="0"/>
              </a:defRPr>
            </a:lvl9pPr>
          </a:lstStyle>
          <a:p>
            <a:r>
              <a:rPr lang="es-ES_tradnl" sz="1300" dirty="0" smtClean="0">
                <a:solidFill>
                  <a:srgbClr val="1A4A83"/>
                </a:solidFill>
                <a:latin typeface="Calibri" charset="0"/>
                <a:ea typeface="MS PGothic" charset="0"/>
                <a:cs typeface="Helvetica Light" charset="0"/>
              </a:rPr>
              <a:t>Reflexiones personales</a:t>
            </a:r>
            <a:endParaRPr lang="es-ES_tradnl" sz="1300" dirty="0">
              <a:solidFill>
                <a:srgbClr val="1A4A83"/>
              </a:solidFill>
              <a:latin typeface="Calibri" charset="0"/>
              <a:ea typeface="MS PGothic" charset="0"/>
              <a:cs typeface="Helvetica Light" charset="0"/>
            </a:endParaRPr>
          </a:p>
        </p:txBody>
      </p:sp>
    </p:spTree>
    <p:extLst>
      <p:ext uri="{BB962C8B-B14F-4D97-AF65-F5344CB8AC3E}">
        <p14:creationId xmlns:p14="http://schemas.microsoft.com/office/powerpoint/2010/main" val="427126629"/>
      </p:ext>
    </p:extLst>
  </p:cSld>
  <p:clrMapOvr>
    <a:masterClrMapping/>
  </p:clrMapOvr>
  <p:timing>
    <p:tnLst>
      <p:par>
        <p:cTn xmlns:p14="http://schemas.microsoft.com/office/powerpoint/2010/mai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5i</a:t>
            </a:r>
          </a:p>
        </p:txBody>
      </p:sp>
      <p:graphicFrame>
        <p:nvGraphicFramePr>
          <p:cNvPr id="2" name="Tabla 1"/>
          <p:cNvGraphicFramePr>
            <a:graphicFrameLocks noGrp="1"/>
          </p:cNvGraphicFramePr>
          <p:nvPr>
            <p:extLst>
              <p:ext uri="{D42A27DB-BD31-4B8C-83A1-F6EECF244321}">
                <p14:modId xmlns:p14="http://schemas.microsoft.com/office/powerpoint/2010/main" val="793716774"/>
              </p:ext>
            </p:extLst>
          </p:nvPr>
        </p:nvGraphicFramePr>
        <p:xfrm>
          <a:off x="893763" y="1308666"/>
          <a:ext cx="7397750" cy="5110162"/>
        </p:xfrm>
        <a:graphic>
          <a:graphicData uri="http://schemas.openxmlformats.org/drawingml/2006/table">
            <a:tbl>
              <a:tblPr/>
              <a:tblGrid>
                <a:gridCol w="7397750"/>
              </a:tblGrid>
              <a:tr h="5794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s-MX" sz="3200" b="1" i="0" u="none" strike="noStrike" cap="none" normalizeH="0" baseline="0" dirty="0">
                          <a:ln>
                            <a:noFill/>
                          </a:ln>
                          <a:solidFill>
                            <a:srgbClr val="FFFFFF"/>
                          </a:solidFill>
                          <a:effectLst/>
                          <a:latin typeface="Calibri" charset="0"/>
                          <a:ea typeface="MS PGothic" charset="0"/>
                          <a:cs typeface="MS PGothic" charset="0"/>
                        </a:rPr>
                        <a:t>INGLÉS V</a:t>
                      </a:r>
                    </a:p>
                  </a:txBody>
                  <a:tcPr marL="91433" marR="91433" marT="45728" marB="45728" horzOverflow="overflow">
                    <a:lnL>
                      <a:noFill/>
                    </a:lnL>
                    <a:lnR>
                      <a:noFill/>
                    </a:lnR>
                    <a:lnT>
                      <a:noFill/>
                    </a:lnT>
                    <a:lnB w="25400" cap="flat" cmpd="sng" algn="ctr">
                      <a:solidFill>
                        <a:schemeClr val="bg1"/>
                      </a:solidFill>
                      <a:prstDash val="solid"/>
                      <a:round/>
                      <a:headEnd type="none" w="med" len="med"/>
                      <a:tailEnd type="none" w="med" len="med"/>
                    </a:lnB>
                    <a:lnTlToBr>
                      <a:noFill/>
                    </a:lnTlToBr>
                    <a:lnBlToTr>
                      <a:noFill/>
                    </a:lnBlToTr>
                    <a:solidFill>
                      <a:schemeClr val="tx1"/>
                    </a:solidFill>
                  </a:tcPr>
                </a:tc>
              </a:tr>
              <a:tr h="4530724">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s-MX" sz="1800" b="0" i="0" u="none" strike="noStrike" cap="none" normalizeH="0" baseline="0" dirty="0">
                        <a:ln>
                          <a:noFill/>
                        </a:ln>
                        <a:solidFill>
                          <a:srgbClr val="FFFFFF"/>
                        </a:solidFill>
                        <a:effectLst/>
                        <a:latin typeface="Calibri" charset="0"/>
                        <a:ea typeface="MS PGothic" charset="0"/>
                        <a:cs typeface="MS PGothic" charset="0"/>
                      </a:endParaRPr>
                    </a:p>
                    <a:p>
                      <a:pPr marL="0" marR="0" lvl="0" indent="0" algn="just" defTabSz="457200" rtl="0" eaLnBrk="1" fontAlgn="base" latinLnBrk="0" hangingPunct="1">
                        <a:lnSpc>
                          <a:spcPct val="107000"/>
                        </a:lnSpc>
                        <a:spcBef>
                          <a:spcPct val="0"/>
                        </a:spcBef>
                        <a:spcAft>
                          <a:spcPts val="800"/>
                        </a:spcAft>
                        <a:buClrTx/>
                        <a:buSzTx/>
                        <a:buFontTx/>
                        <a:buNone/>
                        <a:tabLst/>
                      </a:pPr>
                      <a:r>
                        <a:rPr kumimoji="0" lang="es-MX" sz="1800" b="0" i="0" u="none" strike="noStrike" cap="none" normalizeH="0" baseline="0" dirty="0">
                          <a:ln>
                            <a:noFill/>
                          </a:ln>
                          <a:solidFill>
                            <a:srgbClr val="FFFFFF"/>
                          </a:solidFill>
                          <a:effectLst/>
                          <a:latin typeface="Calibri" charset="0"/>
                          <a:ea typeface="Calibri" charset="0"/>
                          <a:cs typeface="Times New Roman" charset="0"/>
                        </a:rPr>
                        <a:t>Las principales dificultades para construir el proyecto constituyeron la elección de un tema que se pudiera relacionar con las materias de acuerdo al programa operativo, la manera de organizar el trabajo unificando algunos criterios para evaluar el producto final del mismo y por último, la organización de los equipos con los alumnos para el trabajo en las distintas sesiones y la presentación final del proyecto.</a:t>
                      </a:r>
                    </a:p>
                    <a:p>
                      <a:pPr marL="0" marR="0" lvl="0" indent="0" algn="just" defTabSz="457200" rtl="0" eaLnBrk="1" fontAlgn="base" latinLnBrk="0" hangingPunct="1">
                        <a:lnSpc>
                          <a:spcPct val="107000"/>
                        </a:lnSpc>
                        <a:spcBef>
                          <a:spcPct val="0"/>
                        </a:spcBef>
                        <a:spcAft>
                          <a:spcPts val="800"/>
                        </a:spcAft>
                        <a:buClrTx/>
                        <a:buSzTx/>
                        <a:buFontTx/>
                        <a:buNone/>
                        <a:tabLst/>
                      </a:pPr>
                      <a:r>
                        <a:rPr kumimoji="0" lang="es-MX" sz="1800" b="0" i="0" u="none" strike="noStrike" cap="none" normalizeH="0" baseline="0" dirty="0">
                          <a:ln>
                            <a:noFill/>
                          </a:ln>
                          <a:solidFill>
                            <a:srgbClr val="FFFFFF"/>
                          </a:solidFill>
                          <a:effectLst/>
                          <a:latin typeface="Calibri" charset="0"/>
                          <a:ea typeface="Calibri" charset="0"/>
                          <a:cs typeface="Times New Roman" charset="0"/>
                        </a:rPr>
                        <a:t>Las juntas de trabajo ayudaron a resolver las dudas planteadas, la participación de todos los miembros aportando diferentes sugerencias para la evaluación, el proyecto fomentó la comunicación entre los profesores para ajustar y planificar correctamente el producto final. En el caso de inglés, se logró unificar el criterio en una rúbrica para el glosario así como la acotación de las fuentes bibliográficas en este idioma para las diferentes asignaturas que participaron en el proyecto, con un glosario más apegado al tema. </a:t>
                      </a:r>
                      <a:endParaRPr kumimoji="0" lang="es-MX" sz="1800" b="0" i="0" u="none" strike="noStrike" cap="none" normalizeH="0" baseline="0" dirty="0">
                        <a:ln>
                          <a:noFill/>
                        </a:ln>
                        <a:solidFill>
                          <a:srgbClr val="FFFFFF"/>
                        </a:solidFill>
                        <a:effectLst/>
                        <a:latin typeface="Calibri" charset="0"/>
                        <a:ea typeface="MS PGothic" charset="0"/>
                        <a:cs typeface="MS PGothic" charset="0"/>
                      </a:endParaRPr>
                    </a:p>
                  </a:txBody>
                  <a:tcPr marL="91433" marR="91433" marT="45728" marB="45728"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rgbClr val="4777B2"/>
                    </a:solidFill>
                  </a:tcPr>
                </a:tc>
              </a:tr>
            </a:tbl>
          </a:graphicData>
        </a:graphic>
      </p:graphicFrame>
      <p:sp>
        <p:nvSpPr>
          <p:cNvPr id="5" name="Title 1"/>
          <p:cNvSpPr txBox="1">
            <a:spLocks/>
          </p:cNvSpPr>
          <p:nvPr/>
        </p:nvSpPr>
        <p:spPr bwMode="auto">
          <a:xfrm>
            <a:off x="482113" y="18809"/>
            <a:ext cx="8504305" cy="59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3200" b="0" i="0" kern="1200">
                <a:solidFill>
                  <a:schemeClr val="tx1">
                    <a:lumMod val="60000"/>
                    <a:lumOff val="40000"/>
                  </a:schemeClr>
                </a:solidFill>
                <a:latin typeface="Helvetica Light"/>
                <a:ea typeface="MS PGothic" pitchFamily="34" charset="-128"/>
                <a:cs typeface="Helvetica Light"/>
              </a:defRPr>
            </a:lvl1pPr>
            <a:lvl2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2pPr>
            <a:lvl3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3pPr>
            <a:lvl4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4pPr>
            <a:lvl5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5pPr>
            <a:lvl6pPr marL="457200" algn="ctr" defTabSz="457200" rtl="0" fontAlgn="base">
              <a:spcBef>
                <a:spcPct val="0"/>
              </a:spcBef>
              <a:spcAft>
                <a:spcPct val="0"/>
              </a:spcAft>
              <a:defRPr sz="3200">
                <a:solidFill>
                  <a:srgbClr val="9F9F9F"/>
                </a:solidFill>
                <a:latin typeface="Helvetica" charset="0"/>
                <a:ea typeface="ＭＳ Ｐゴシック" charset="0"/>
              </a:defRPr>
            </a:lvl6pPr>
            <a:lvl7pPr marL="914400" algn="ctr" defTabSz="457200" rtl="0" fontAlgn="base">
              <a:spcBef>
                <a:spcPct val="0"/>
              </a:spcBef>
              <a:spcAft>
                <a:spcPct val="0"/>
              </a:spcAft>
              <a:defRPr sz="3200">
                <a:solidFill>
                  <a:srgbClr val="9F9F9F"/>
                </a:solidFill>
                <a:latin typeface="Helvetica" charset="0"/>
                <a:ea typeface="ＭＳ Ｐゴシック" charset="0"/>
              </a:defRPr>
            </a:lvl7pPr>
            <a:lvl8pPr marL="1371600" algn="ctr" defTabSz="457200" rtl="0" fontAlgn="base">
              <a:spcBef>
                <a:spcPct val="0"/>
              </a:spcBef>
              <a:spcAft>
                <a:spcPct val="0"/>
              </a:spcAft>
              <a:defRPr sz="3200">
                <a:solidFill>
                  <a:srgbClr val="9F9F9F"/>
                </a:solidFill>
                <a:latin typeface="Helvetica" charset="0"/>
                <a:ea typeface="ＭＳ Ｐゴシック" charset="0"/>
              </a:defRPr>
            </a:lvl8pPr>
            <a:lvl9pPr marL="1828800" algn="ctr" defTabSz="457200" rtl="0" fontAlgn="base">
              <a:spcBef>
                <a:spcPct val="0"/>
              </a:spcBef>
              <a:spcAft>
                <a:spcPct val="0"/>
              </a:spcAft>
              <a:defRPr sz="3200">
                <a:solidFill>
                  <a:srgbClr val="9F9F9F"/>
                </a:solidFill>
                <a:latin typeface="Helvetica" charset="0"/>
                <a:ea typeface="ＭＳ Ｐゴシック" charset="0"/>
              </a:defRPr>
            </a:lvl9pPr>
          </a:lstStyle>
          <a:p>
            <a:r>
              <a:rPr lang="es-ES_tradnl" sz="1300" dirty="0" smtClean="0">
                <a:solidFill>
                  <a:srgbClr val="1A4A83"/>
                </a:solidFill>
                <a:latin typeface="Calibri" charset="0"/>
                <a:ea typeface="MS PGothic" charset="0"/>
                <a:cs typeface="Helvetica Light" charset="0"/>
              </a:rPr>
              <a:t>Reflexiones personales</a:t>
            </a:r>
            <a:endParaRPr lang="es-ES_tradnl" sz="1300" dirty="0">
              <a:solidFill>
                <a:srgbClr val="1A4A83"/>
              </a:solidFill>
              <a:latin typeface="Calibri" charset="0"/>
              <a:ea typeface="MS PGothic" charset="0"/>
              <a:cs typeface="Helvetica Light" charset="0"/>
            </a:endParaRPr>
          </a:p>
        </p:txBody>
      </p:sp>
    </p:spTree>
  </p:cSld>
  <p:clrMapOvr>
    <a:masterClrMapping/>
  </p:clrMapOvr>
  <p:timing>
    <p:tnLst>
      <p:par>
        <p:cTn xmlns:p14="http://schemas.microsoft.com/office/powerpoint/2010/mai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5i</a:t>
            </a:r>
          </a:p>
        </p:txBody>
      </p:sp>
      <p:graphicFrame>
        <p:nvGraphicFramePr>
          <p:cNvPr id="2" name="Tabla 1"/>
          <p:cNvGraphicFramePr>
            <a:graphicFrameLocks noGrp="1"/>
          </p:cNvGraphicFramePr>
          <p:nvPr/>
        </p:nvGraphicFramePr>
        <p:xfrm>
          <a:off x="893763" y="1731963"/>
          <a:ext cx="7397750" cy="3770705"/>
        </p:xfrm>
        <a:graphic>
          <a:graphicData uri="http://schemas.openxmlformats.org/drawingml/2006/table">
            <a:tbl>
              <a:tblPr/>
              <a:tblGrid>
                <a:gridCol w="7397750"/>
              </a:tblGrid>
              <a:tr h="57927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s-MX" sz="3200" b="1" i="0" u="none" strike="noStrike" cap="none" normalizeH="0" baseline="0">
                          <a:ln>
                            <a:noFill/>
                          </a:ln>
                          <a:solidFill>
                            <a:srgbClr val="FFFFFF"/>
                          </a:solidFill>
                          <a:effectLst/>
                          <a:latin typeface="Calibri" charset="0"/>
                          <a:ea typeface="MS PGothic" charset="0"/>
                          <a:cs typeface="MS PGothic" charset="0"/>
                        </a:rPr>
                        <a:t>INGLÉS V (CONTINUACIÓN)</a:t>
                      </a:r>
                    </a:p>
                  </a:txBody>
                  <a:tcPr marL="91433" marR="91433" marT="45706" marB="45706" horzOverflow="overflow">
                    <a:lnL>
                      <a:noFill/>
                    </a:lnL>
                    <a:lnR>
                      <a:noFill/>
                    </a:lnR>
                    <a:lnT>
                      <a:noFill/>
                    </a:lnT>
                    <a:lnB w="25400" cap="flat" cmpd="sng" algn="ctr">
                      <a:solidFill>
                        <a:schemeClr val="bg1"/>
                      </a:solidFill>
                      <a:prstDash val="solid"/>
                      <a:round/>
                      <a:headEnd type="none" w="med" len="med"/>
                      <a:tailEnd type="none" w="med" len="med"/>
                    </a:lnB>
                    <a:lnTlToBr>
                      <a:noFill/>
                    </a:lnTlToBr>
                    <a:lnBlToTr>
                      <a:noFill/>
                    </a:lnBlToTr>
                    <a:solidFill>
                      <a:schemeClr val="tx1"/>
                    </a:solidFill>
                  </a:tcPr>
                </a:tc>
              </a:tr>
              <a:tr h="31910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s-MX" sz="1800" b="0" i="0" u="none" strike="noStrike" cap="none" normalizeH="0" baseline="0">
                        <a:ln>
                          <a:noFill/>
                        </a:ln>
                        <a:solidFill>
                          <a:srgbClr val="FFFFFF"/>
                        </a:solidFill>
                        <a:effectLst/>
                        <a:latin typeface="Calibri" charset="0"/>
                        <a:ea typeface="MS PGothic" charset="0"/>
                        <a:cs typeface="MS PGothic" charset="0"/>
                      </a:endParaRPr>
                    </a:p>
                    <a:p>
                      <a:pPr marL="0" marR="0" lvl="0" indent="0" algn="just" defTabSz="457200" rtl="0" eaLnBrk="1" fontAlgn="base" latinLnBrk="0" hangingPunct="1">
                        <a:lnSpc>
                          <a:spcPct val="107000"/>
                        </a:lnSpc>
                        <a:spcBef>
                          <a:spcPct val="0"/>
                        </a:spcBef>
                        <a:spcAft>
                          <a:spcPts val="800"/>
                        </a:spcAft>
                        <a:buClrTx/>
                        <a:buSzTx/>
                        <a:buFontTx/>
                        <a:buNone/>
                        <a:tabLst/>
                      </a:pPr>
                      <a:r>
                        <a:rPr kumimoji="0" lang="es-MX" sz="1800" b="0" i="0" u="none" strike="noStrike" cap="none" normalizeH="0" baseline="0">
                          <a:ln>
                            <a:noFill/>
                          </a:ln>
                          <a:solidFill>
                            <a:srgbClr val="FFFFFF"/>
                          </a:solidFill>
                          <a:effectLst/>
                          <a:latin typeface="Calibri" charset="0"/>
                          <a:ea typeface="Calibri" charset="0"/>
                          <a:cs typeface="Times New Roman" charset="0"/>
                        </a:rPr>
                        <a:t>Debemos seguir abiertos a lo que las fuentes presentan para enriquecer las técnicas de comprensión de lectura con los alumnos y la inferencia de significados dentro de un contexto. </a:t>
                      </a:r>
                    </a:p>
                    <a:p>
                      <a:pPr marL="0" marR="0" lvl="0" indent="0" algn="just" defTabSz="457200" rtl="0" eaLnBrk="1" fontAlgn="base" latinLnBrk="0" hangingPunct="1">
                        <a:lnSpc>
                          <a:spcPct val="107000"/>
                        </a:lnSpc>
                        <a:spcBef>
                          <a:spcPct val="0"/>
                        </a:spcBef>
                        <a:spcAft>
                          <a:spcPts val="800"/>
                        </a:spcAft>
                        <a:buClrTx/>
                        <a:buSzTx/>
                        <a:buFontTx/>
                        <a:buNone/>
                        <a:tabLst/>
                      </a:pPr>
                      <a:r>
                        <a:rPr kumimoji="0" lang="es-MX" sz="1800" b="0" i="0" u="none" strike="noStrike" cap="none" normalizeH="0" baseline="0">
                          <a:ln>
                            <a:noFill/>
                          </a:ln>
                          <a:solidFill>
                            <a:srgbClr val="FFFFFF"/>
                          </a:solidFill>
                          <a:effectLst/>
                          <a:latin typeface="Calibri" charset="0"/>
                          <a:ea typeface="Calibri" charset="0"/>
                          <a:cs typeface="Times New Roman" charset="0"/>
                        </a:rPr>
                        <a:t>Finalmente me parece que la manera colaborativa de trabajo que se dio entre los profesores nos puede ayudar a entender las dificultades que los alumnos plantean en este tipo de trabajos en equipo, y que durante clase se puede trabajar con ellos y fomentar la tolerancia en la comunicación, los acuerdos en conjunto. </a:t>
                      </a:r>
                      <a:endParaRPr kumimoji="0" lang="es-MX" sz="1800" b="0" i="0" u="none" strike="noStrike" cap="none" normalizeH="0" baseline="0">
                        <a:ln>
                          <a:noFill/>
                        </a:ln>
                        <a:solidFill>
                          <a:srgbClr val="FFFFFF"/>
                        </a:solidFill>
                        <a:effectLst/>
                        <a:latin typeface="Calibri" charset="0"/>
                        <a:ea typeface="MS PGothic" charset="0"/>
                        <a:cs typeface="MS PGothic"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s-MX" sz="1800" b="0" i="0" u="none" strike="noStrike" cap="none" normalizeH="0" baseline="0">
                        <a:ln>
                          <a:noFill/>
                        </a:ln>
                        <a:solidFill>
                          <a:srgbClr val="FFFFFF"/>
                        </a:solidFill>
                        <a:effectLst/>
                        <a:latin typeface="Calibri" charset="0"/>
                        <a:ea typeface="MS PGothic" charset="0"/>
                        <a:cs typeface="MS PGothic" charset="0"/>
                      </a:endParaRPr>
                    </a:p>
                  </a:txBody>
                  <a:tcPr marL="91433" marR="91433" marT="45706" marB="45706"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rgbClr val="4777B2"/>
                    </a:solidFill>
                  </a:tcPr>
                </a:tc>
              </a:tr>
            </a:tbl>
          </a:graphicData>
        </a:graphic>
      </p:graphicFrame>
      <p:sp>
        <p:nvSpPr>
          <p:cNvPr id="5" name="Title 1"/>
          <p:cNvSpPr txBox="1">
            <a:spLocks/>
          </p:cNvSpPr>
          <p:nvPr/>
        </p:nvSpPr>
        <p:spPr bwMode="auto">
          <a:xfrm>
            <a:off x="482113" y="18809"/>
            <a:ext cx="8504305" cy="59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3200" b="0" i="0" kern="1200">
                <a:solidFill>
                  <a:schemeClr val="tx1">
                    <a:lumMod val="60000"/>
                    <a:lumOff val="40000"/>
                  </a:schemeClr>
                </a:solidFill>
                <a:latin typeface="Helvetica Light"/>
                <a:ea typeface="MS PGothic" pitchFamily="34" charset="-128"/>
                <a:cs typeface="Helvetica Light"/>
              </a:defRPr>
            </a:lvl1pPr>
            <a:lvl2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2pPr>
            <a:lvl3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3pPr>
            <a:lvl4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4pPr>
            <a:lvl5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5pPr>
            <a:lvl6pPr marL="457200" algn="ctr" defTabSz="457200" rtl="0" fontAlgn="base">
              <a:spcBef>
                <a:spcPct val="0"/>
              </a:spcBef>
              <a:spcAft>
                <a:spcPct val="0"/>
              </a:spcAft>
              <a:defRPr sz="3200">
                <a:solidFill>
                  <a:srgbClr val="9F9F9F"/>
                </a:solidFill>
                <a:latin typeface="Helvetica" charset="0"/>
                <a:ea typeface="ＭＳ Ｐゴシック" charset="0"/>
              </a:defRPr>
            </a:lvl6pPr>
            <a:lvl7pPr marL="914400" algn="ctr" defTabSz="457200" rtl="0" fontAlgn="base">
              <a:spcBef>
                <a:spcPct val="0"/>
              </a:spcBef>
              <a:spcAft>
                <a:spcPct val="0"/>
              </a:spcAft>
              <a:defRPr sz="3200">
                <a:solidFill>
                  <a:srgbClr val="9F9F9F"/>
                </a:solidFill>
                <a:latin typeface="Helvetica" charset="0"/>
                <a:ea typeface="ＭＳ Ｐゴシック" charset="0"/>
              </a:defRPr>
            </a:lvl7pPr>
            <a:lvl8pPr marL="1371600" algn="ctr" defTabSz="457200" rtl="0" fontAlgn="base">
              <a:spcBef>
                <a:spcPct val="0"/>
              </a:spcBef>
              <a:spcAft>
                <a:spcPct val="0"/>
              </a:spcAft>
              <a:defRPr sz="3200">
                <a:solidFill>
                  <a:srgbClr val="9F9F9F"/>
                </a:solidFill>
                <a:latin typeface="Helvetica" charset="0"/>
                <a:ea typeface="ＭＳ Ｐゴシック" charset="0"/>
              </a:defRPr>
            </a:lvl8pPr>
            <a:lvl9pPr marL="1828800" algn="ctr" defTabSz="457200" rtl="0" fontAlgn="base">
              <a:spcBef>
                <a:spcPct val="0"/>
              </a:spcBef>
              <a:spcAft>
                <a:spcPct val="0"/>
              </a:spcAft>
              <a:defRPr sz="3200">
                <a:solidFill>
                  <a:srgbClr val="9F9F9F"/>
                </a:solidFill>
                <a:latin typeface="Helvetica" charset="0"/>
                <a:ea typeface="ＭＳ Ｐゴシック" charset="0"/>
              </a:defRPr>
            </a:lvl9pPr>
          </a:lstStyle>
          <a:p>
            <a:r>
              <a:rPr lang="es-ES_tradnl" sz="1300" dirty="0" smtClean="0">
                <a:solidFill>
                  <a:srgbClr val="1A4A83"/>
                </a:solidFill>
                <a:latin typeface="Calibri" charset="0"/>
                <a:ea typeface="MS PGothic" charset="0"/>
                <a:cs typeface="Helvetica Light" charset="0"/>
              </a:rPr>
              <a:t>Reflexiones personales</a:t>
            </a:r>
            <a:endParaRPr lang="es-ES_tradnl" sz="1300" dirty="0">
              <a:solidFill>
                <a:srgbClr val="1A4A83"/>
              </a:solidFill>
              <a:latin typeface="Calibri" charset="0"/>
              <a:ea typeface="MS PGothic" charset="0"/>
              <a:cs typeface="Helvetica Light" charset="0"/>
            </a:endParaRPr>
          </a:p>
        </p:txBody>
      </p:sp>
    </p:spTree>
  </p:cSld>
  <p:clrMapOvr>
    <a:masterClrMapping/>
  </p:clrMapOvr>
  <p:timing>
    <p:tnLst>
      <p:par>
        <p:cTn xmlns:p14="http://schemas.microsoft.com/office/powerpoint/2010/mai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5i</a:t>
            </a:r>
          </a:p>
        </p:txBody>
      </p:sp>
      <p:graphicFrame>
        <p:nvGraphicFramePr>
          <p:cNvPr id="2" name="Tabla 1"/>
          <p:cNvGraphicFramePr>
            <a:graphicFrameLocks noGrp="1"/>
          </p:cNvGraphicFramePr>
          <p:nvPr>
            <p:extLst>
              <p:ext uri="{D42A27DB-BD31-4B8C-83A1-F6EECF244321}">
                <p14:modId xmlns:p14="http://schemas.microsoft.com/office/powerpoint/2010/main" val="1364851282"/>
              </p:ext>
            </p:extLst>
          </p:nvPr>
        </p:nvGraphicFramePr>
        <p:xfrm>
          <a:off x="893763" y="1221111"/>
          <a:ext cx="7397750" cy="5313363"/>
        </p:xfrm>
        <a:graphic>
          <a:graphicData uri="http://schemas.openxmlformats.org/drawingml/2006/table">
            <a:tbl>
              <a:tblPr/>
              <a:tblGrid>
                <a:gridCol w="7397750"/>
              </a:tblGrid>
              <a:tr h="57915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s-MX" sz="3200" b="1" i="0" u="none" strike="noStrike" cap="none" normalizeH="0" baseline="0" dirty="0">
                          <a:ln>
                            <a:noFill/>
                          </a:ln>
                          <a:solidFill>
                            <a:srgbClr val="FFFFFF"/>
                          </a:solidFill>
                          <a:effectLst/>
                          <a:latin typeface="Calibri" charset="0"/>
                          <a:ea typeface="MS PGothic" charset="0"/>
                          <a:cs typeface="MS PGothic" charset="0"/>
                        </a:rPr>
                        <a:t>FRANCÉS I</a:t>
                      </a:r>
                    </a:p>
                  </a:txBody>
                  <a:tcPr marL="91433" marR="91433" marT="45725" marB="45725" horzOverflow="overflow">
                    <a:lnL>
                      <a:noFill/>
                    </a:lnL>
                    <a:lnR>
                      <a:noFill/>
                    </a:lnR>
                    <a:lnT>
                      <a:noFill/>
                    </a:lnT>
                    <a:lnB w="25400" cap="flat" cmpd="sng" algn="ctr">
                      <a:solidFill>
                        <a:schemeClr val="bg1"/>
                      </a:solidFill>
                      <a:prstDash val="solid"/>
                      <a:round/>
                      <a:headEnd type="none" w="med" len="med"/>
                      <a:tailEnd type="none" w="med" len="med"/>
                    </a:lnB>
                    <a:lnTlToBr>
                      <a:noFill/>
                    </a:lnTlToBr>
                    <a:lnBlToTr>
                      <a:noFill/>
                    </a:lnBlToTr>
                    <a:solidFill>
                      <a:schemeClr val="tx1"/>
                    </a:solidFill>
                  </a:tcPr>
                </a:tc>
              </a:tr>
              <a:tr h="4734205">
                <a:tc>
                  <a:txBody>
                    <a:bodyPr/>
                    <a:lstStyle/>
                    <a:p>
                      <a:pPr marL="0" marR="0" lvl="0" indent="0" algn="just" defTabSz="457200" rtl="0" eaLnBrk="1" fontAlgn="base" latinLnBrk="0" hangingPunct="1">
                        <a:lnSpc>
                          <a:spcPct val="107000"/>
                        </a:lnSpc>
                        <a:spcBef>
                          <a:spcPct val="0"/>
                        </a:spcBef>
                        <a:spcAft>
                          <a:spcPts val="800"/>
                        </a:spcAft>
                        <a:buClrTx/>
                        <a:buSzTx/>
                        <a:buFontTx/>
                        <a:buNone/>
                        <a:tabLst/>
                      </a:pPr>
                      <a:r>
                        <a:rPr kumimoji="0" lang="es-MX" sz="1800" b="0" i="0" u="none" strike="noStrike" cap="none" normalizeH="0" baseline="0" dirty="0">
                          <a:ln>
                            <a:noFill/>
                          </a:ln>
                          <a:solidFill>
                            <a:srgbClr val="FFFFFF"/>
                          </a:solidFill>
                          <a:effectLst/>
                          <a:latin typeface="Calibri" charset="0"/>
                          <a:ea typeface="Calibri" charset="0"/>
                          <a:cs typeface="Times New Roman" charset="0"/>
                        </a:rPr>
                        <a:t>Las principales dificultades para construir el proyecto constituyeron la elección de un tema que se pudiera relacionar con las materias de acuerdo al programa operativo, la manera de organizar el trabajo unificando algunos criterios para evaluar el producto final del mismo y por último, la organización de los equipos con los alumnos para el trabajo en las distintas sesiones  y la presentación final del proyecto.</a:t>
                      </a:r>
                    </a:p>
                    <a:p>
                      <a:pPr marL="0" marR="0" lvl="0" indent="0" algn="just" defTabSz="457200" rtl="0" eaLnBrk="1" fontAlgn="base" latinLnBrk="0" hangingPunct="1">
                        <a:lnSpc>
                          <a:spcPct val="107000"/>
                        </a:lnSpc>
                        <a:spcBef>
                          <a:spcPct val="0"/>
                        </a:spcBef>
                        <a:spcAft>
                          <a:spcPts val="800"/>
                        </a:spcAft>
                        <a:buClrTx/>
                        <a:buSzTx/>
                        <a:buFontTx/>
                        <a:buNone/>
                        <a:tabLst/>
                      </a:pPr>
                      <a:r>
                        <a:rPr kumimoji="0" lang="es-MX" sz="1800" b="0" i="0" u="none" strike="noStrike" cap="none" normalizeH="0" baseline="0" dirty="0">
                          <a:ln>
                            <a:noFill/>
                          </a:ln>
                          <a:solidFill>
                            <a:srgbClr val="FFFFFF"/>
                          </a:solidFill>
                          <a:effectLst/>
                          <a:latin typeface="Calibri" charset="0"/>
                          <a:ea typeface="Calibri" charset="0"/>
                          <a:cs typeface="Times New Roman" charset="0"/>
                        </a:rPr>
                        <a:t>Las juntas de trabajo ayudaron a resolver las dudas planteadas, la participación de todos los miembros aportando diferentes sugerencias para la evaluación, el proyecto fomentó la comunicación entre los profesores para ajustar y planificar correctamente el producto final. En el caso de inglés, se logró unificar el criterio en una rúbrica para el glosario así como la acotación de las fuentes bibliográficas en este idioma ya que los alumnos poseen un nivel básico y no cuentan con el dominio suficiente para comprensión de la información de las diferentes asignaturas que participaron en el proyecto, con un glosario más apegado al tema. </a:t>
                      </a:r>
                      <a:endParaRPr kumimoji="0" lang="es-MX" sz="1800" b="0" i="0" u="none" strike="noStrike" cap="none" normalizeH="0" baseline="0" dirty="0">
                        <a:ln>
                          <a:noFill/>
                        </a:ln>
                        <a:solidFill>
                          <a:srgbClr val="FFFFFF"/>
                        </a:solidFill>
                        <a:effectLst/>
                        <a:latin typeface="Calibri" charset="0"/>
                        <a:ea typeface="MS PGothic" charset="0"/>
                        <a:cs typeface="MS PGothic" charset="0"/>
                      </a:endParaRPr>
                    </a:p>
                  </a:txBody>
                  <a:tcPr marL="91433" marR="91433" marT="45725" marB="45725"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rgbClr val="4777B2"/>
                    </a:solidFill>
                  </a:tcPr>
                </a:tc>
              </a:tr>
            </a:tbl>
          </a:graphicData>
        </a:graphic>
      </p:graphicFrame>
      <p:sp>
        <p:nvSpPr>
          <p:cNvPr id="5" name="Title 1"/>
          <p:cNvSpPr txBox="1">
            <a:spLocks/>
          </p:cNvSpPr>
          <p:nvPr/>
        </p:nvSpPr>
        <p:spPr bwMode="auto">
          <a:xfrm>
            <a:off x="482113" y="18809"/>
            <a:ext cx="8504305" cy="59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3200" b="0" i="0" kern="1200">
                <a:solidFill>
                  <a:schemeClr val="tx1">
                    <a:lumMod val="60000"/>
                    <a:lumOff val="40000"/>
                  </a:schemeClr>
                </a:solidFill>
                <a:latin typeface="Helvetica Light"/>
                <a:ea typeface="MS PGothic" pitchFamily="34" charset="-128"/>
                <a:cs typeface="Helvetica Light"/>
              </a:defRPr>
            </a:lvl1pPr>
            <a:lvl2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2pPr>
            <a:lvl3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3pPr>
            <a:lvl4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4pPr>
            <a:lvl5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5pPr>
            <a:lvl6pPr marL="457200" algn="ctr" defTabSz="457200" rtl="0" fontAlgn="base">
              <a:spcBef>
                <a:spcPct val="0"/>
              </a:spcBef>
              <a:spcAft>
                <a:spcPct val="0"/>
              </a:spcAft>
              <a:defRPr sz="3200">
                <a:solidFill>
                  <a:srgbClr val="9F9F9F"/>
                </a:solidFill>
                <a:latin typeface="Helvetica" charset="0"/>
                <a:ea typeface="ＭＳ Ｐゴシック" charset="0"/>
              </a:defRPr>
            </a:lvl6pPr>
            <a:lvl7pPr marL="914400" algn="ctr" defTabSz="457200" rtl="0" fontAlgn="base">
              <a:spcBef>
                <a:spcPct val="0"/>
              </a:spcBef>
              <a:spcAft>
                <a:spcPct val="0"/>
              </a:spcAft>
              <a:defRPr sz="3200">
                <a:solidFill>
                  <a:srgbClr val="9F9F9F"/>
                </a:solidFill>
                <a:latin typeface="Helvetica" charset="0"/>
                <a:ea typeface="ＭＳ Ｐゴシック" charset="0"/>
              </a:defRPr>
            </a:lvl7pPr>
            <a:lvl8pPr marL="1371600" algn="ctr" defTabSz="457200" rtl="0" fontAlgn="base">
              <a:spcBef>
                <a:spcPct val="0"/>
              </a:spcBef>
              <a:spcAft>
                <a:spcPct val="0"/>
              </a:spcAft>
              <a:defRPr sz="3200">
                <a:solidFill>
                  <a:srgbClr val="9F9F9F"/>
                </a:solidFill>
                <a:latin typeface="Helvetica" charset="0"/>
                <a:ea typeface="ＭＳ Ｐゴシック" charset="0"/>
              </a:defRPr>
            </a:lvl8pPr>
            <a:lvl9pPr marL="1828800" algn="ctr" defTabSz="457200" rtl="0" fontAlgn="base">
              <a:spcBef>
                <a:spcPct val="0"/>
              </a:spcBef>
              <a:spcAft>
                <a:spcPct val="0"/>
              </a:spcAft>
              <a:defRPr sz="3200">
                <a:solidFill>
                  <a:srgbClr val="9F9F9F"/>
                </a:solidFill>
                <a:latin typeface="Helvetica" charset="0"/>
                <a:ea typeface="ＭＳ Ｐゴシック" charset="0"/>
              </a:defRPr>
            </a:lvl9pPr>
          </a:lstStyle>
          <a:p>
            <a:r>
              <a:rPr lang="es-ES_tradnl" sz="1300" dirty="0" smtClean="0">
                <a:solidFill>
                  <a:srgbClr val="1A4A83"/>
                </a:solidFill>
                <a:latin typeface="Calibri" charset="0"/>
                <a:ea typeface="MS PGothic" charset="0"/>
                <a:cs typeface="Helvetica Light" charset="0"/>
              </a:rPr>
              <a:t>Reflexiones personales</a:t>
            </a:r>
            <a:endParaRPr lang="es-ES_tradnl" sz="1300" dirty="0">
              <a:solidFill>
                <a:srgbClr val="1A4A83"/>
              </a:solidFill>
              <a:latin typeface="Calibri" charset="0"/>
              <a:ea typeface="MS PGothic" charset="0"/>
              <a:cs typeface="Helvetica Light" charset="0"/>
            </a:endParaRPr>
          </a:p>
        </p:txBody>
      </p:sp>
    </p:spTree>
  </p:cSld>
  <p:clrMapOvr>
    <a:masterClrMapping/>
  </p:clrMapOvr>
  <p:timing>
    <p:tnLst>
      <p:par>
        <p:cTn xmlns:p14="http://schemas.microsoft.com/office/powerpoint/2010/mai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5i</a:t>
            </a:r>
          </a:p>
        </p:txBody>
      </p:sp>
      <p:graphicFrame>
        <p:nvGraphicFramePr>
          <p:cNvPr id="5" name="Tabla 4"/>
          <p:cNvGraphicFramePr>
            <a:graphicFrameLocks noGrp="1"/>
          </p:cNvGraphicFramePr>
          <p:nvPr/>
        </p:nvGraphicFramePr>
        <p:xfrm>
          <a:off x="893763" y="1731963"/>
          <a:ext cx="7397750" cy="3770705"/>
        </p:xfrm>
        <a:graphic>
          <a:graphicData uri="http://schemas.openxmlformats.org/drawingml/2006/table">
            <a:tbl>
              <a:tblPr/>
              <a:tblGrid>
                <a:gridCol w="7397750"/>
              </a:tblGrid>
              <a:tr h="57927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s-MX" sz="3200" b="1" i="0" u="none" strike="noStrike" cap="none" normalizeH="0" baseline="0">
                          <a:ln>
                            <a:noFill/>
                          </a:ln>
                          <a:solidFill>
                            <a:srgbClr val="FFFFFF"/>
                          </a:solidFill>
                          <a:effectLst/>
                          <a:latin typeface="Calibri" charset="0"/>
                          <a:ea typeface="MS PGothic" charset="0"/>
                          <a:cs typeface="MS PGothic" charset="0"/>
                        </a:rPr>
                        <a:t>FRANCÉS I (CONTINUACIÓN)</a:t>
                      </a:r>
                    </a:p>
                  </a:txBody>
                  <a:tcPr marL="91433" marR="91433" marT="45706" marB="45706" horzOverflow="overflow">
                    <a:lnL>
                      <a:noFill/>
                    </a:lnL>
                    <a:lnR>
                      <a:noFill/>
                    </a:lnR>
                    <a:lnT>
                      <a:noFill/>
                    </a:lnT>
                    <a:lnB w="25400" cap="flat" cmpd="sng" algn="ctr">
                      <a:solidFill>
                        <a:schemeClr val="bg1"/>
                      </a:solidFill>
                      <a:prstDash val="solid"/>
                      <a:round/>
                      <a:headEnd type="none" w="med" len="med"/>
                      <a:tailEnd type="none" w="med" len="med"/>
                    </a:lnB>
                    <a:lnTlToBr>
                      <a:noFill/>
                    </a:lnTlToBr>
                    <a:lnBlToTr>
                      <a:noFill/>
                    </a:lnBlToTr>
                    <a:solidFill>
                      <a:schemeClr val="tx1"/>
                    </a:solidFill>
                  </a:tcPr>
                </a:tc>
              </a:tr>
              <a:tr h="319103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s-MX" sz="1800" b="0" i="0" u="none" strike="noStrike" cap="none" normalizeH="0" baseline="0">
                        <a:ln>
                          <a:noFill/>
                        </a:ln>
                        <a:solidFill>
                          <a:srgbClr val="FFFFFF"/>
                        </a:solidFill>
                        <a:effectLst/>
                        <a:latin typeface="Calibri" charset="0"/>
                        <a:ea typeface="MS PGothic" charset="0"/>
                        <a:cs typeface="MS PGothic" charset="0"/>
                      </a:endParaRPr>
                    </a:p>
                    <a:p>
                      <a:pPr marL="0" marR="0" lvl="0" indent="0" algn="just" defTabSz="457200" rtl="0" eaLnBrk="1" fontAlgn="base" latinLnBrk="0" hangingPunct="1">
                        <a:lnSpc>
                          <a:spcPct val="107000"/>
                        </a:lnSpc>
                        <a:spcBef>
                          <a:spcPct val="0"/>
                        </a:spcBef>
                        <a:spcAft>
                          <a:spcPts val="800"/>
                        </a:spcAft>
                        <a:buClrTx/>
                        <a:buSzTx/>
                        <a:buFontTx/>
                        <a:buNone/>
                        <a:tabLst/>
                      </a:pPr>
                      <a:r>
                        <a:rPr kumimoji="0" lang="es-MX" sz="1800" b="0" i="0" u="none" strike="noStrike" cap="none" normalizeH="0" baseline="0">
                          <a:ln>
                            <a:noFill/>
                          </a:ln>
                          <a:solidFill>
                            <a:srgbClr val="FFFFFF"/>
                          </a:solidFill>
                          <a:effectLst/>
                          <a:latin typeface="Calibri" charset="0"/>
                          <a:ea typeface="Calibri" charset="0"/>
                          <a:cs typeface="Times New Roman" charset="0"/>
                        </a:rPr>
                        <a:t>Debemos seguir abiertos a lo que las fuentes presentan para enriquecer las técnicas de comprensión de lectura con los alumnos y la inferencia de significados dentro de un contexto. </a:t>
                      </a:r>
                    </a:p>
                    <a:p>
                      <a:pPr marL="0" marR="0" lvl="0" indent="0" algn="just" defTabSz="457200" rtl="0" eaLnBrk="1" fontAlgn="base" latinLnBrk="0" hangingPunct="1">
                        <a:lnSpc>
                          <a:spcPct val="107000"/>
                        </a:lnSpc>
                        <a:spcBef>
                          <a:spcPct val="0"/>
                        </a:spcBef>
                        <a:spcAft>
                          <a:spcPts val="800"/>
                        </a:spcAft>
                        <a:buClrTx/>
                        <a:buSzTx/>
                        <a:buFontTx/>
                        <a:buNone/>
                        <a:tabLst/>
                      </a:pPr>
                      <a:r>
                        <a:rPr kumimoji="0" lang="es-MX" sz="1800" b="0" i="0" u="none" strike="noStrike" cap="none" normalizeH="0" baseline="0">
                          <a:ln>
                            <a:noFill/>
                          </a:ln>
                          <a:solidFill>
                            <a:srgbClr val="FFFFFF"/>
                          </a:solidFill>
                          <a:effectLst/>
                          <a:latin typeface="Calibri" charset="0"/>
                          <a:ea typeface="Calibri" charset="0"/>
                          <a:cs typeface="Times New Roman" charset="0"/>
                        </a:rPr>
                        <a:t>Finalmente me parece que la manera colaborativa de trabajo que se dio entre los profesores nos puede ayudar a entender las dificultades que los alumnos plantean en este tipo de trabajos en equipo, y que durante clase se puede trabajar con ellos y fomentar la tolerancia en la comunicación, los acuerdos en conjunto. </a:t>
                      </a:r>
                      <a:endParaRPr kumimoji="0" lang="es-MX" sz="1800" b="0" i="0" u="none" strike="noStrike" cap="none" normalizeH="0" baseline="0">
                        <a:ln>
                          <a:noFill/>
                        </a:ln>
                        <a:solidFill>
                          <a:srgbClr val="FFFFFF"/>
                        </a:solidFill>
                        <a:effectLst/>
                        <a:latin typeface="Calibri" charset="0"/>
                        <a:ea typeface="MS PGothic" charset="0"/>
                        <a:cs typeface="MS PGothic"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s-MX" sz="1800" b="0" i="0" u="none" strike="noStrike" cap="none" normalizeH="0" baseline="0">
                        <a:ln>
                          <a:noFill/>
                        </a:ln>
                        <a:solidFill>
                          <a:srgbClr val="FFFFFF"/>
                        </a:solidFill>
                        <a:effectLst/>
                        <a:latin typeface="Calibri" charset="0"/>
                        <a:ea typeface="MS PGothic" charset="0"/>
                        <a:cs typeface="MS PGothic" charset="0"/>
                      </a:endParaRPr>
                    </a:p>
                  </a:txBody>
                  <a:tcPr marL="91433" marR="91433" marT="45706" marB="45706"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rgbClr val="4777B2"/>
                    </a:solidFill>
                  </a:tcPr>
                </a:tc>
              </a:tr>
            </a:tbl>
          </a:graphicData>
        </a:graphic>
      </p:graphicFrame>
      <p:sp>
        <p:nvSpPr>
          <p:cNvPr id="6" name="Title 1"/>
          <p:cNvSpPr txBox="1">
            <a:spLocks/>
          </p:cNvSpPr>
          <p:nvPr/>
        </p:nvSpPr>
        <p:spPr bwMode="auto">
          <a:xfrm>
            <a:off x="482113" y="18809"/>
            <a:ext cx="8504305" cy="59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3200" b="0" i="0" kern="1200">
                <a:solidFill>
                  <a:schemeClr val="tx1">
                    <a:lumMod val="60000"/>
                    <a:lumOff val="40000"/>
                  </a:schemeClr>
                </a:solidFill>
                <a:latin typeface="Helvetica Light"/>
                <a:ea typeface="MS PGothic" pitchFamily="34" charset="-128"/>
                <a:cs typeface="Helvetica Light"/>
              </a:defRPr>
            </a:lvl1pPr>
            <a:lvl2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2pPr>
            <a:lvl3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3pPr>
            <a:lvl4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4pPr>
            <a:lvl5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5pPr>
            <a:lvl6pPr marL="457200" algn="ctr" defTabSz="457200" rtl="0" fontAlgn="base">
              <a:spcBef>
                <a:spcPct val="0"/>
              </a:spcBef>
              <a:spcAft>
                <a:spcPct val="0"/>
              </a:spcAft>
              <a:defRPr sz="3200">
                <a:solidFill>
                  <a:srgbClr val="9F9F9F"/>
                </a:solidFill>
                <a:latin typeface="Helvetica" charset="0"/>
                <a:ea typeface="ＭＳ Ｐゴシック" charset="0"/>
              </a:defRPr>
            </a:lvl6pPr>
            <a:lvl7pPr marL="914400" algn="ctr" defTabSz="457200" rtl="0" fontAlgn="base">
              <a:spcBef>
                <a:spcPct val="0"/>
              </a:spcBef>
              <a:spcAft>
                <a:spcPct val="0"/>
              </a:spcAft>
              <a:defRPr sz="3200">
                <a:solidFill>
                  <a:srgbClr val="9F9F9F"/>
                </a:solidFill>
                <a:latin typeface="Helvetica" charset="0"/>
                <a:ea typeface="ＭＳ Ｐゴシック" charset="0"/>
              </a:defRPr>
            </a:lvl7pPr>
            <a:lvl8pPr marL="1371600" algn="ctr" defTabSz="457200" rtl="0" fontAlgn="base">
              <a:spcBef>
                <a:spcPct val="0"/>
              </a:spcBef>
              <a:spcAft>
                <a:spcPct val="0"/>
              </a:spcAft>
              <a:defRPr sz="3200">
                <a:solidFill>
                  <a:srgbClr val="9F9F9F"/>
                </a:solidFill>
                <a:latin typeface="Helvetica" charset="0"/>
                <a:ea typeface="ＭＳ Ｐゴシック" charset="0"/>
              </a:defRPr>
            </a:lvl8pPr>
            <a:lvl9pPr marL="1828800" algn="ctr" defTabSz="457200" rtl="0" fontAlgn="base">
              <a:spcBef>
                <a:spcPct val="0"/>
              </a:spcBef>
              <a:spcAft>
                <a:spcPct val="0"/>
              </a:spcAft>
              <a:defRPr sz="3200">
                <a:solidFill>
                  <a:srgbClr val="9F9F9F"/>
                </a:solidFill>
                <a:latin typeface="Helvetica" charset="0"/>
                <a:ea typeface="ＭＳ Ｐゴシック" charset="0"/>
              </a:defRPr>
            </a:lvl9pPr>
          </a:lstStyle>
          <a:p>
            <a:r>
              <a:rPr lang="es-ES_tradnl" sz="1300" dirty="0" smtClean="0">
                <a:solidFill>
                  <a:srgbClr val="1A4A83"/>
                </a:solidFill>
                <a:latin typeface="Calibri" charset="0"/>
                <a:ea typeface="MS PGothic" charset="0"/>
                <a:cs typeface="Helvetica Light" charset="0"/>
              </a:rPr>
              <a:t>Reflexiones personales</a:t>
            </a:r>
            <a:endParaRPr lang="es-ES_tradnl" sz="1300" dirty="0">
              <a:solidFill>
                <a:srgbClr val="1A4A83"/>
              </a:solidFill>
              <a:latin typeface="Calibri" charset="0"/>
              <a:ea typeface="MS PGothic" charset="0"/>
              <a:cs typeface="Helvetica Light" charset="0"/>
            </a:endParaRPr>
          </a:p>
        </p:txBody>
      </p:sp>
    </p:spTree>
  </p:cSld>
  <p:clrMapOvr>
    <a:masterClrMapping/>
  </p:clrMapOvr>
  <p:timing>
    <p:tnLst>
      <p:par>
        <p:cTn xmlns:p14="http://schemas.microsoft.com/office/powerpoint/2010/mai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5i</a:t>
            </a:r>
          </a:p>
        </p:txBody>
      </p:sp>
      <p:graphicFrame>
        <p:nvGraphicFramePr>
          <p:cNvPr id="2" name="Tabla 1"/>
          <p:cNvGraphicFramePr>
            <a:graphicFrameLocks noGrp="1"/>
          </p:cNvGraphicFramePr>
          <p:nvPr>
            <p:extLst>
              <p:ext uri="{D42A27DB-BD31-4B8C-83A1-F6EECF244321}">
                <p14:modId xmlns:p14="http://schemas.microsoft.com/office/powerpoint/2010/main" val="3087820790"/>
              </p:ext>
            </p:extLst>
          </p:nvPr>
        </p:nvGraphicFramePr>
        <p:xfrm>
          <a:off x="893763" y="1731963"/>
          <a:ext cx="7397750" cy="4454129"/>
        </p:xfrm>
        <a:graphic>
          <a:graphicData uri="http://schemas.openxmlformats.org/drawingml/2006/table">
            <a:tbl>
              <a:tblPr/>
              <a:tblGrid>
                <a:gridCol w="7397750"/>
              </a:tblGrid>
              <a:tr h="49557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s-MX" sz="3200" b="1" i="0" u="none" strike="noStrike" cap="none" normalizeH="0" baseline="0">
                          <a:ln>
                            <a:noFill/>
                          </a:ln>
                          <a:solidFill>
                            <a:srgbClr val="FFFFFF"/>
                          </a:solidFill>
                          <a:effectLst/>
                          <a:latin typeface="Calibri" charset="0"/>
                          <a:ea typeface="MS PGothic" charset="0"/>
                          <a:cs typeface="MS PGothic" charset="0"/>
                        </a:rPr>
                        <a:t>EDUCACIÓN PARA LA SALUD</a:t>
                      </a:r>
                    </a:p>
                  </a:txBody>
                  <a:tcPr marL="91433" marR="91433" marT="45728" marB="45728" horzOverflow="overflow">
                    <a:lnL>
                      <a:noFill/>
                    </a:lnL>
                    <a:lnR>
                      <a:noFill/>
                    </a:lnR>
                    <a:lnT>
                      <a:noFill/>
                    </a:lnT>
                    <a:lnB w="25400" cap="flat" cmpd="sng" algn="ctr">
                      <a:solidFill>
                        <a:schemeClr val="bg1"/>
                      </a:solidFill>
                      <a:prstDash val="solid"/>
                      <a:round/>
                      <a:headEnd type="none" w="med" len="med"/>
                      <a:tailEnd type="none" w="med" len="med"/>
                    </a:lnB>
                    <a:lnTlToBr>
                      <a:noFill/>
                    </a:lnTlToBr>
                    <a:lnBlToTr>
                      <a:noFill/>
                    </a:lnBlToTr>
                    <a:solidFill>
                      <a:schemeClr val="tx1"/>
                    </a:solidFill>
                  </a:tcPr>
                </a:tc>
              </a:tr>
              <a:tr h="3874993">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r>
                        <a:rPr kumimoji="0" lang="es-ES_tradnl" sz="1800" b="0" i="0" u="none" strike="noStrike" cap="none" normalizeH="0" baseline="0" dirty="0" smtClean="0">
                          <a:ln>
                            <a:noFill/>
                          </a:ln>
                          <a:solidFill>
                            <a:srgbClr val="FFFFFF"/>
                          </a:solidFill>
                          <a:effectLst/>
                          <a:latin typeface="Calibri" charset="0"/>
                          <a:ea typeface="MS PGothic" charset="0"/>
                          <a:cs typeface="MS PGothic" charset="0"/>
                        </a:rPr>
                        <a:t>Al inicio fue un reto la organización y la coordinación de los docentes para trabajar en un mismo tema desde distintas áreas, sin embargo, conforme el proyecto fue avanzando logramos mejorar la comunicación entre cada uno de nosotros delegando tareas y asignando roles específicos a cada uno según su área. </a:t>
                      </a:r>
                    </a:p>
                    <a:p>
                      <a:pPr marL="0" marR="0" lvl="0" indent="0" algn="just" defTabSz="457200" rtl="0" eaLnBrk="1" fontAlgn="base" latinLnBrk="0" hangingPunct="1">
                        <a:lnSpc>
                          <a:spcPct val="100000"/>
                        </a:lnSpc>
                        <a:spcBef>
                          <a:spcPct val="0"/>
                        </a:spcBef>
                        <a:spcAft>
                          <a:spcPct val="0"/>
                        </a:spcAft>
                        <a:buClrTx/>
                        <a:buSzTx/>
                        <a:buFontTx/>
                        <a:buNone/>
                        <a:tabLst/>
                      </a:pPr>
                      <a:r>
                        <a:rPr kumimoji="0" lang="es-ES_tradnl" sz="1800" b="0" i="0" u="none" strike="noStrike" cap="none" normalizeH="0" baseline="0" dirty="0" smtClean="0">
                          <a:ln>
                            <a:noFill/>
                          </a:ln>
                          <a:solidFill>
                            <a:srgbClr val="FFFFFF"/>
                          </a:solidFill>
                          <a:effectLst/>
                          <a:latin typeface="Calibri" charset="0"/>
                          <a:ea typeface="MS PGothic" charset="0"/>
                          <a:cs typeface="MS PGothic" charset="0"/>
                        </a:rPr>
                        <a:t>Posteriormente el trabajo en equipo tuvo mejores resultados cuando designamos a un líder sin excluir el aporte de ideas de los demás integrantes del equipo. </a:t>
                      </a:r>
                    </a:p>
                    <a:p>
                      <a:pPr marL="0" marR="0" lvl="0" indent="0" algn="just" defTabSz="457200" rtl="0" eaLnBrk="1" fontAlgn="base" latinLnBrk="0" hangingPunct="1">
                        <a:lnSpc>
                          <a:spcPct val="100000"/>
                        </a:lnSpc>
                        <a:spcBef>
                          <a:spcPct val="0"/>
                        </a:spcBef>
                        <a:spcAft>
                          <a:spcPct val="0"/>
                        </a:spcAft>
                        <a:buClrTx/>
                        <a:buSzTx/>
                        <a:buFontTx/>
                        <a:buNone/>
                        <a:tabLst/>
                      </a:pPr>
                      <a:r>
                        <a:rPr kumimoji="0" lang="es-ES_tradnl" sz="1800" b="0" i="0" u="none" strike="noStrike" cap="none" normalizeH="0" baseline="0" dirty="0" smtClean="0">
                          <a:ln>
                            <a:noFill/>
                          </a:ln>
                          <a:solidFill>
                            <a:srgbClr val="FFFFFF"/>
                          </a:solidFill>
                          <a:effectLst/>
                          <a:latin typeface="Calibri" charset="0"/>
                          <a:ea typeface="MS PGothic" charset="0"/>
                          <a:cs typeface="MS PGothic" charset="0"/>
                        </a:rPr>
                        <a:t>Una de las fortalezas más notorias en este proyecto fue la oportunidad de ver desde distintas perspectivas el mismo objeto de estudio, lo cual permitirá que en el siguiente ciclo escolar, momento en el que se llevará a la práctica, podamos  lograr que los alumnos amplíen su formación y adquieran nuevas herramientas para abordar un tema de una forma más completa.  </a:t>
                      </a:r>
                    </a:p>
                  </a:txBody>
                  <a:tcPr marL="91433" marR="91433" marT="45728" marB="45728"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rgbClr val="4777B2"/>
                    </a:solidFill>
                  </a:tcPr>
                </a:tc>
              </a:tr>
            </a:tbl>
          </a:graphicData>
        </a:graphic>
      </p:graphicFrame>
      <p:sp>
        <p:nvSpPr>
          <p:cNvPr id="5" name="Title 1"/>
          <p:cNvSpPr txBox="1">
            <a:spLocks/>
          </p:cNvSpPr>
          <p:nvPr/>
        </p:nvSpPr>
        <p:spPr bwMode="auto">
          <a:xfrm>
            <a:off x="482113" y="18809"/>
            <a:ext cx="8504305" cy="59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3200" b="0" i="0" kern="1200">
                <a:solidFill>
                  <a:schemeClr val="tx1">
                    <a:lumMod val="60000"/>
                    <a:lumOff val="40000"/>
                  </a:schemeClr>
                </a:solidFill>
                <a:latin typeface="Helvetica Light"/>
                <a:ea typeface="MS PGothic" pitchFamily="34" charset="-128"/>
                <a:cs typeface="Helvetica Light"/>
              </a:defRPr>
            </a:lvl1pPr>
            <a:lvl2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2pPr>
            <a:lvl3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3pPr>
            <a:lvl4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4pPr>
            <a:lvl5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5pPr>
            <a:lvl6pPr marL="457200" algn="ctr" defTabSz="457200" rtl="0" fontAlgn="base">
              <a:spcBef>
                <a:spcPct val="0"/>
              </a:spcBef>
              <a:spcAft>
                <a:spcPct val="0"/>
              </a:spcAft>
              <a:defRPr sz="3200">
                <a:solidFill>
                  <a:srgbClr val="9F9F9F"/>
                </a:solidFill>
                <a:latin typeface="Helvetica" charset="0"/>
                <a:ea typeface="ＭＳ Ｐゴシック" charset="0"/>
              </a:defRPr>
            </a:lvl6pPr>
            <a:lvl7pPr marL="914400" algn="ctr" defTabSz="457200" rtl="0" fontAlgn="base">
              <a:spcBef>
                <a:spcPct val="0"/>
              </a:spcBef>
              <a:spcAft>
                <a:spcPct val="0"/>
              </a:spcAft>
              <a:defRPr sz="3200">
                <a:solidFill>
                  <a:srgbClr val="9F9F9F"/>
                </a:solidFill>
                <a:latin typeface="Helvetica" charset="0"/>
                <a:ea typeface="ＭＳ Ｐゴシック" charset="0"/>
              </a:defRPr>
            </a:lvl7pPr>
            <a:lvl8pPr marL="1371600" algn="ctr" defTabSz="457200" rtl="0" fontAlgn="base">
              <a:spcBef>
                <a:spcPct val="0"/>
              </a:spcBef>
              <a:spcAft>
                <a:spcPct val="0"/>
              </a:spcAft>
              <a:defRPr sz="3200">
                <a:solidFill>
                  <a:srgbClr val="9F9F9F"/>
                </a:solidFill>
                <a:latin typeface="Helvetica" charset="0"/>
                <a:ea typeface="ＭＳ Ｐゴシック" charset="0"/>
              </a:defRPr>
            </a:lvl8pPr>
            <a:lvl9pPr marL="1828800" algn="ctr" defTabSz="457200" rtl="0" fontAlgn="base">
              <a:spcBef>
                <a:spcPct val="0"/>
              </a:spcBef>
              <a:spcAft>
                <a:spcPct val="0"/>
              </a:spcAft>
              <a:defRPr sz="3200">
                <a:solidFill>
                  <a:srgbClr val="9F9F9F"/>
                </a:solidFill>
                <a:latin typeface="Helvetica" charset="0"/>
                <a:ea typeface="ＭＳ Ｐゴシック" charset="0"/>
              </a:defRPr>
            </a:lvl9pPr>
          </a:lstStyle>
          <a:p>
            <a:r>
              <a:rPr lang="es-ES_tradnl" sz="1300" dirty="0" smtClean="0">
                <a:solidFill>
                  <a:srgbClr val="1A4A83"/>
                </a:solidFill>
                <a:latin typeface="Calibri" charset="0"/>
                <a:ea typeface="MS PGothic" charset="0"/>
                <a:cs typeface="Helvetica Light" charset="0"/>
              </a:rPr>
              <a:t>Reflexiones personales</a:t>
            </a:r>
            <a:endParaRPr lang="es-ES_tradnl" sz="1300" dirty="0">
              <a:solidFill>
                <a:srgbClr val="1A4A83"/>
              </a:solidFill>
              <a:latin typeface="Calibri" charset="0"/>
              <a:ea typeface="MS PGothic" charset="0"/>
              <a:cs typeface="Helvetica Light" charset="0"/>
            </a:endParaRPr>
          </a:p>
        </p:txBody>
      </p:sp>
    </p:spTree>
  </p:cSld>
  <p:clrMapOvr>
    <a:masterClrMapping/>
  </p:clrMapOvr>
  <p:timing>
    <p:tnLst>
      <p:par>
        <p:cTn xmlns:p14="http://schemas.microsoft.com/office/powerpoint/2010/mai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5i</a:t>
            </a:r>
          </a:p>
        </p:txBody>
      </p:sp>
      <p:graphicFrame>
        <p:nvGraphicFramePr>
          <p:cNvPr id="2" name="Tabla 1"/>
          <p:cNvGraphicFramePr>
            <a:graphicFrameLocks noGrp="1"/>
          </p:cNvGraphicFramePr>
          <p:nvPr>
            <p:extLst>
              <p:ext uri="{D42A27DB-BD31-4B8C-83A1-F6EECF244321}">
                <p14:modId xmlns:p14="http://schemas.microsoft.com/office/powerpoint/2010/main" val="1474302662"/>
              </p:ext>
            </p:extLst>
          </p:nvPr>
        </p:nvGraphicFramePr>
        <p:xfrm>
          <a:off x="341008" y="1320424"/>
          <a:ext cx="8560465" cy="5110162"/>
        </p:xfrm>
        <a:graphic>
          <a:graphicData uri="http://schemas.openxmlformats.org/drawingml/2006/table">
            <a:tbl>
              <a:tblPr/>
              <a:tblGrid>
                <a:gridCol w="8560465"/>
              </a:tblGrid>
              <a:tr h="5794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s-MX" sz="3200" b="1" i="0" u="none" strike="noStrike" cap="none" normalizeH="0" baseline="0" dirty="0">
                          <a:ln>
                            <a:noFill/>
                          </a:ln>
                          <a:solidFill>
                            <a:srgbClr val="FFFFFF"/>
                          </a:solidFill>
                          <a:effectLst/>
                          <a:latin typeface="Calibri" charset="0"/>
                          <a:ea typeface="MS PGothic" charset="0"/>
                          <a:cs typeface="MS PGothic" charset="0"/>
                        </a:rPr>
                        <a:t>EDUCACIÓN PARA LA </a:t>
                      </a:r>
                      <a:r>
                        <a:rPr kumimoji="0" lang="es-MX" sz="3200" b="1" i="0" u="none" strike="noStrike" cap="none" normalizeH="0" baseline="0" dirty="0" smtClean="0">
                          <a:ln>
                            <a:noFill/>
                          </a:ln>
                          <a:solidFill>
                            <a:srgbClr val="FFFFFF"/>
                          </a:solidFill>
                          <a:effectLst/>
                          <a:latin typeface="Calibri" charset="0"/>
                          <a:ea typeface="MS PGothic" charset="0"/>
                          <a:cs typeface="MS PGothic" charset="0"/>
                        </a:rPr>
                        <a:t>SALUD (CONTINUACIÓN)</a:t>
                      </a:r>
                      <a:endParaRPr kumimoji="0" lang="es-MX" sz="3200" b="1" i="0" u="none" strike="noStrike" cap="none" normalizeH="0" baseline="0" dirty="0">
                        <a:ln>
                          <a:noFill/>
                        </a:ln>
                        <a:solidFill>
                          <a:srgbClr val="FFFFFF"/>
                        </a:solidFill>
                        <a:effectLst/>
                        <a:latin typeface="Calibri" charset="0"/>
                        <a:ea typeface="MS PGothic" charset="0"/>
                        <a:cs typeface="MS PGothic" charset="0"/>
                      </a:endParaRPr>
                    </a:p>
                  </a:txBody>
                  <a:tcPr marL="91433" marR="91433" marT="45728" marB="45728" horzOverflow="overflow">
                    <a:lnL>
                      <a:noFill/>
                    </a:lnL>
                    <a:lnR>
                      <a:noFill/>
                    </a:lnR>
                    <a:lnT>
                      <a:noFill/>
                    </a:lnT>
                    <a:lnB w="25400" cap="flat" cmpd="sng" algn="ctr">
                      <a:solidFill>
                        <a:schemeClr val="bg1"/>
                      </a:solidFill>
                      <a:prstDash val="solid"/>
                      <a:round/>
                      <a:headEnd type="none" w="med" len="med"/>
                      <a:tailEnd type="none" w="med" len="med"/>
                    </a:lnB>
                    <a:lnTlToBr>
                      <a:noFill/>
                    </a:lnTlToBr>
                    <a:lnBlToTr>
                      <a:noFill/>
                    </a:lnBlToTr>
                    <a:solidFill>
                      <a:schemeClr val="tx1"/>
                    </a:solidFill>
                  </a:tcPr>
                </a:tc>
              </a:tr>
              <a:tr h="4530724">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r>
                        <a:rPr kumimoji="0" lang="es-ES_tradnl" sz="1800" b="0" i="0" u="none" strike="noStrike" cap="none" normalizeH="0" baseline="0" dirty="0" smtClean="0">
                          <a:ln>
                            <a:noFill/>
                          </a:ln>
                          <a:solidFill>
                            <a:srgbClr val="FFFFFF"/>
                          </a:solidFill>
                          <a:effectLst/>
                          <a:latin typeface="Calibri" charset="0"/>
                          <a:ea typeface="MS PGothic" charset="0"/>
                          <a:cs typeface="MS PGothic" charset="0"/>
                        </a:rPr>
                        <a:t>Considero que el tiempo empleado en este proyecto fue suficiente para alcanzar los objetivos planteados y gracias a la experiencia adquirida, en futuras ocasiones podremos ocupar menor tiempo de planeación. </a:t>
                      </a:r>
                    </a:p>
                    <a:p>
                      <a:pPr marL="0" marR="0" lvl="0" indent="0" algn="just" defTabSz="457200" rtl="0" eaLnBrk="1" fontAlgn="base" latinLnBrk="0" hangingPunct="1">
                        <a:lnSpc>
                          <a:spcPct val="100000"/>
                        </a:lnSpc>
                        <a:spcBef>
                          <a:spcPct val="0"/>
                        </a:spcBef>
                        <a:spcAft>
                          <a:spcPct val="0"/>
                        </a:spcAft>
                        <a:buClrTx/>
                        <a:buSzTx/>
                        <a:buFontTx/>
                        <a:buNone/>
                        <a:tabLst/>
                      </a:pPr>
                      <a:r>
                        <a:rPr kumimoji="0" lang="es-ES_tradnl" sz="1800" b="0" i="0" u="none" strike="noStrike" cap="none" normalizeH="0" baseline="0" dirty="0" smtClean="0">
                          <a:ln>
                            <a:noFill/>
                          </a:ln>
                          <a:solidFill>
                            <a:srgbClr val="FFFFFF"/>
                          </a:solidFill>
                          <a:effectLst/>
                          <a:latin typeface="Calibri" charset="0"/>
                          <a:ea typeface="MS PGothic" charset="0"/>
                          <a:cs typeface="MS PGothic" charset="0"/>
                        </a:rPr>
                        <a:t>En la teoría resulta un proyecto muy útil sin embargo al momento de llevarlo a la práctica parece ser un proyecto muy ambicioso que requerirá de mayor formación y compromiso de los alumnos para lograr el objetivo deseado, independientemente de los conocimientos particulares de cada materia que ellos adquieran, ya que requerirán de desarrollar o adquirir habilidades como trabajo en equipo, liderazgo, capacidad de síntesis, capacidad de integración, habilidades de búsqueda y discriminación de información, constancia y perseverancia. </a:t>
                      </a:r>
                    </a:p>
                    <a:p>
                      <a:pPr marL="0" marR="0" lvl="0" indent="0" algn="just" defTabSz="457200" rtl="0" eaLnBrk="1" fontAlgn="base" latinLnBrk="0" hangingPunct="1">
                        <a:lnSpc>
                          <a:spcPct val="100000"/>
                        </a:lnSpc>
                        <a:spcBef>
                          <a:spcPct val="0"/>
                        </a:spcBef>
                        <a:spcAft>
                          <a:spcPct val="0"/>
                        </a:spcAft>
                        <a:buClrTx/>
                        <a:buSzTx/>
                        <a:buFontTx/>
                        <a:buNone/>
                        <a:tabLst/>
                      </a:pPr>
                      <a:r>
                        <a:rPr kumimoji="0" lang="es-ES_tradnl" sz="1800" b="0" i="0" u="none" strike="noStrike" cap="none" normalizeH="0" baseline="0" dirty="0" smtClean="0">
                          <a:ln>
                            <a:noFill/>
                          </a:ln>
                          <a:solidFill>
                            <a:srgbClr val="FFFFFF"/>
                          </a:solidFill>
                          <a:effectLst/>
                          <a:latin typeface="Calibri" charset="0"/>
                          <a:ea typeface="MS PGothic" charset="0"/>
                          <a:cs typeface="MS PGothic" charset="0"/>
                        </a:rPr>
                        <a:t>Idealmente, si logramos completar el proyecto conforme a los estándares propuestos haremos que los alumnos generen conciencia del impacto que tiene el uso de estos aparatos inteligentes en su vida y en su entorno y así poderse identificar no solo como individuos sino como miembros de un ecosistema, de una comunidad, de una sociedad y esta metodología lo puedan extrapolar a cualquier objeto de estudio. </a:t>
                      </a:r>
                    </a:p>
                  </a:txBody>
                  <a:tcPr marL="91433" marR="91433" marT="45728" marB="45728"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rgbClr val="4777B2"/>
                    </a:solidFill>
                  </a:tcPr>
                </a:tc>
              </a:tr>
            </a:tbl>
          </a:graphicData>
        </a:graphic>
      </p:graphicFrame>
      <p:sp>
        <p:nvSpPr>
          <p:cNvPr id="5" name="Title 1"/>
          <p:cNvSpPr txBox="1">
            <a:spLocks/>
          </p:cNvSpPr>
          <p:nvPr/>
        </p:nvSpPr>
        <p:spPr bwMode="auto">
          <a:xfrm>
            <a:off x="482113" y="18809"/>
            <a:ext cx="8504305" cy="59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3200" b="0" i="0" kern="1200">
                <a:solidFill>
                  <a:schemeClr val="tx1">
                    <a:lumMod val="60000"/>
                    <a:lumOff val="40000"/>
                  </a:schemeClr>
                </a:solidFill>
                <a:latin typeface="Helvetica Light"/>
                <a:ea typeface="MS PGothic" pitchFamily="34" charset="-128"/>
                <a:cs typeface="Helvetica Light"/>
              </a:defRPr>
            </a:lvl1pPr>
            <a:lvl2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2pPr>
            <a:lvl3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3pPr>
            <a:lvl4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4pPr>
            <a:lvl5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5pPr>
            <a:lvl6pPr marL="457200" algn="ctr" defTabSz="457200" rtl="0" fontAlgn="base">
              <a:spcBef>
                <a:spcPct val="0"/>
              </a:spcBef>
              <a:spcAft>
                <a:spcPct val="0"/>
              </a:spcAft>
              <a:defRPr sz="3200">
                <a:solidFill>
                  <a:srgbClr val="9F9F9F"/>
                </a:solidFill>
                <a:latin typeface="Helvetica" charset="0"/>
                <a:ea typeface="ＭＳ Ｐゴシック" charset="0"/>
              </a:defRPr>
            </a:lvl6pPr>
            <a:lvl7pPr marL="914400" algn="ctr" defTabSz="457200" rtl="0" fontAlgn="base">
              <a:spcBef>
                <a:spcPct val="0"/>
              </a:spcBef>
              <a:spcAft>
                <a:spcPct val="0"/>
              </a:spcAft>
              <a:defRPr sz="3200">
                <a:solidFill>
                  <a:srgbClr val="9F9F9F"/>
                </a:solidFill>
                <a:latin typeface="Helvetica" charset="0"/>
                <a:ea typeface="ＭＳ Ｐゴシック" charset="0"/>
              </a:defRPr>
            </a:lvl7pPr>
            <a:lvl8pPr marL="1371600" algn="ctr" defTabSz="457200" rtl="0" fontAlgn="base">
              <a:spcBef>
                <a:spcPct val="0"/>
              </a:spcBef>
              <a:spcAft>
                <a:spcPct val="0"/>
              </a:spcAft>
              <a:defRPr sz="3200">
                <a:solidFill>
                  <a:srgbClr val="9F9F9F"/>
                </a:solidFill>
                <a:latin typeface="Helvetica" charset="0"/>
                <a:ea typeface="ＭＳ Ｐゴシック" charset="0"/>
              </a:defRPr>
            </a:lvl8pPr>
            <a:lvl9pPr marL="1828800" algn="ctr" defTabSz="457200" rtl="0" fontAlgn="base">
              <a:spcBef>
                <a:spcPct val="0"/>
              </a:spcBef>
              <a:spcAft>
                <a:spcPct val="0"/>
              </a:spcAft>
              <a:defRPr sz="3200">
                <a:solidFill>
                  <a:srgbClr val="9F9F9F"/>
                </a:solidFill>
                <a:latin typeface="Helvetica" charset="0"/>
                <a:ea typeface="ＭＳ Ｐゴシック" charset="0"/>
              </a:defRPr>
            </a:lvl9pPr>
          </a:lstStyle>
          <a:p>
            <a:r>
              <a:rPr lang="es-ES_tradnl" sz="1300" dirty="0" smtClean="0">
                <a:solidFill>
                  <a:srgbClr val="1A4A83"/>
                </a:solidFill>
                <a:latin typeface="Calibri" charset="0"/>
                <a:ea typeface="MS PGothic" charset="0"/>
                <a:cs typeface="Helvetica Light" charset="0"/>
              </a:rPr>
              <a:t>Reflexiones personales</a:t>
            </a:r>
            <a:endParaRPr lang="es-ES_tradnl" sz="1300" dirty="0">
              <a:solidFill>
                <a:srgbClr val="1A4A83"/>
              </a:solidFill>
              <a:latin typeface="Calibri" charset="0"/>
              <a:ea typeface="MS PGothic" charset="0"/>
              <a:cs typeface="Helvetica Light" charset="0"/>
            </a:endParaRPr>
          </a:p>
        </p:txBody>
      </p:sp>
    </p:spTree>
    <p:extLst>
      <p:ext uri="{BB962C8B-B14F-4D97-AF65-F5344CB8AC3E}">
        <p14:creationId xmlns:p14="http://schemas.microsoft.com/office/powerpoint/2010/main" val="426781486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CuadroTexto 5"/>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5d</a:t>
            </a:r>
          </a:p>
        </p:txBody>
      </p:sp>
      <p:sp>
        <p:nvSpPr>
          <p:cNvPr id="7" name="CuadroTexto 1"/>
          <p:cNvSpPr txBox="1">
            <a:spLocks noChangeArrowheads="1"/>
          </p:cNvSpPr>
          <p:nvPr/>
        </p:nvSpPr>
        <p:spPr bwMode="auto">
          <a:xfrm>
            <a:off x="125413" y="954088"/>
            <a:ext cx="38766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r>
              <a:rPr lang="es-ES" altLang="es-MX" dirty="0" smtClean="0">
                <a:solidFill>
                  <a:schemeClr val="accent1">
                    <a:lumMod val="50000"/>
                  </a:schemeClr>
                </a:solidFill>
                <a:cs typeface="+mn-cs"/>
              </a:rPr>
              <a:t>Objetivo general del proyecto</a:t>
            </a:r>
          </a:p>
        </p:txBody>
      </p:sp>
      <p:sp>
        <p:nvSpPr>
          <p:cNvPr id="5" name="CuadroTexto 4"/>
          <p:cNvSpPr txBox="1"/>
          <p:nvPr/>
        </p:nvSpPr>
        <p:spPr>
          <a:xfrm>
            <a:off x="477838" y="3330575"/>
            <a:ext cx="8215312" cy="1200150"/>
          </a:xfrm>
          <a:prstGeom prst="rect">
            <a:avLst/>
          </a:prstGeom>
        </p:spPr>
        <p:style>
          <a:lnRef idx="2">
            <a:schemeClr val="accent4"/>
          </a:lnRef>
          <a:fillRef idx="1">
            <a:schemeClr val="lt1"/>
          </a:fillRef>
          <a:effectRef idx="0">
            <a:schemeClr val="accent4"/>
          </a:effectRef>
          <a:fontRef idx="minor">
            <a:schemeClr val="dk1"/>
          </a:fontRef>
        </p:style>
        <p:txBody>
          <a:bodyPr>
            <a:spAutoFit/>
          </a:bodyPr>
          <a:lstStyle>
            <a:lvl1pPr>
              <a:defRPr>
                <a:solidFill>
                  <a:schemeClr val="tx1"/>
                </a:solidFill>
                <a:latin typeface="Calibri" charset="0"/>
                <a:ea typeface="MS PGothic" charset="0"/>
                <a:cs typeface="MS PGothic" charset="0"/>
              </a:defRPr>
            </a:lvl1pPr>
            <a:lvl2pPr marL="742950" indent="-285750">
              <a:defRPr>
                <a:solidFill>
                  <a:schemeClr val="tx1"/>
                </a:solidFill>
                <a:latin typeface="Calibri" charset="0"/>
                <a:ea typeface="MS PGothic" charset="0"/>
                <a:cs typeface="MS PGothic" charset="0"/>
              </a:defRPr>
            </a:lvl2pPr>
            <a:lvl3pPr marL="1143000" indent="-228600">
              <a:defRPr>
                <a:solidFill>
                  <a:schemeClr val="tx1"/>
                </a:solidFill>
                <a:latin typeface="Calibri" charset="0"/>
                <a:ea typeface="MS PGothic" charset="0"/>
                <a:cs typeface="MS PGothic" charset="0"/>
              </a:defRPr>
            </a:lvl3pPr>
            <a:lvl4pPr marL="1600200" indent="-228600">
              <a:defRPr>
                <a:solidFill>
                  <a:schemeClr val="tx1"/>
                </a:solidFill>
                <a:latin typeface="Calibri" charset="0"/>
                <a:ea typeface="MS PGothic" charset="0"/>
                <a:cs typeface="MS PGothic" charset="0"/>
              </a:defRPr>
            </a:lvl4pPr>
            <a:lvl5pPr marL="2057400" indent="-22860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algn="just">
              <a:defRPr/>
            </a:pPr>
            <a:r>
              <a:rPr lang="es-MX" sz="2400" smtClean="0">
                <a:solidFill>
                  <a:srgbClr val="404040"/>
                </a:solidFill>
              </a:rPr>
              <a:t>Documentar mediante fotografías y un reporte escrito el impacto ambiental, en la salud, ético y moral que provoca la fabricación, consumo y desecho de un smartphone. </a:t>
            </a: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CuadroTexto 2"/>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2</a:t>
            </a:r>
          </a:p>
        </p:txBody>
      </p:sp>
      <p:sp>
        <p:nvSpPr>
          <p:cNvPr id="4" name="CuadroTexto 1"/>
          <p:cNvSpPr txBox="1">
            <a:spLocks noChangeArrowheads="1"/>
          </p:cNvSpPr>
          <p:nvPr/>
        </p:nvSpPr>
        <p:spPr bwMode="auto">
          <a:xfrm>
            <a:off x="26988" y="450850"/>
            <a:ext cx="599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r>
              <a:rPr lang="es-ES" altLang="es-MX" dirty="0" smtClean="0">
                <a:solidFill>
                  <a:schemeClr val="accent1">
                    <a:lumMod val="50000"/>
                  </a:schemeClr>
                </a:solidFill>
                <a:cs typeface="+mn-cs"/>
              </a:rPr>
              <a:t>Nombre de maestros participantes. Asignatura</a:t>
            </a:r>
          </a:p>
        </p:txBody>
      </p:sp>
      <p:pic>
        <p:nvPicPr>
          <p:cNvPr id="3" name="Imagen 2"/>
          <p:cNvPicPr>
            <a:picLocks noChangeAspect="1"/>
          </p:cNvPicPr>
          <p:nvPr/>
        </p:nvPicPr>
        <p:blipFill>
          <a:blip r:embed="rId2"/>
          <a:stretch>
            <a:fillRect/>
          </a:stretch>
        </p:blipFill>
        <p:spPr>
          <a:xfrm>
            <a:off x="26988" y="947300"/>
            <a:ext cx="9144000" cy="59107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CuadroTexto 5"/>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5d</a:t>
            </a:r>
          </a:p>
        </p:txBody>
      </p:sp>
      <p:sp>
        <p:nvSpPr>
          <p:cNvPr id="34818" name="CuadroTexto 1"/>
          <p:cNvSpPr txBox="1">
            <a:spLocks noChangeArrowheads="1"/>
          </p:cNvSpPr>
          <p:nvPr/>
        </p:nvSpPr>
        <p:spPr bwMode="auto">
          <a:xfrm>
            <a:off x="125413" y="954088"/>
            <a:ext cx="81549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ES">
                <a:solidFill>
                  <a:srgbClr val="1A4A83"/>
                </a:solidFill>
              </a:rPr>
              <a:t>Objetivo o propósitos a alcanzar, de cada asignatura involucrada</a:t>
            </a:r>
          </a:p>
        </p:txBody>
      </p:sp>
      <p:pic>
        <p:nvPicPr>
          <p:cNvPr id="34819"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627313"/>
            <a:ext cx="9144000"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Imagen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614488"/>
            <a:ext cx="9144000"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5e</a:t>
            </a:r>
          </a:p>
        </p:txBody>
      </p:sp>
      <p:sp>
        <p:nvSpPr>
          <p:cNvPr id="35842" name="CuadroTexto 1"/>
          <p:cNvSpPr txBox="1">
            <a:spLocks noChangeArrowheads="1"/>
          </p:cNvSpPr>
          <p:nvPr/>
        </p:nvSpPr>
        <p:spPr bwMode="auto">
          <a:xfrm>
            <a:off x="125413" y="879475"/>
            <a:ext cx="901858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ES">
                <a:solidFill>
                  <a:srgbClr val="1A4A83"/>
                </a:solidFill>
              </a:rPr>
              <a:t>Preguntas generadoras, preguntas guía, problemas a abordar, asunto a resolver o a probar, propuesta, etc. del proyecto a realizar</a:t>
            </a:r>
          </a:p>
        </p:txBody>
      </p:sp>
      <p:pic>
        <p:nvPicPr>
          <p:cNvPr id="35843"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3" y="2246313"/>
            <a:ext cx="9191626"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5f</a:t>
            </a:r>
          </a:p>
        </p:txBody>
      </p:sp>
      <p:sp>
        <p:nvSpPr>
          <p:cNvPr id="6" name="CuadroTexto 1"/>
          <p:cNvSpPr txBox="1">
            <a:spLocks noChangeArrowheads="1"/>
          </p:cNvSpPr>
          <p:nvPr/>
        </p:nvSpPr>
        <p:spPr bwMode="auto">
          <a:xfrm>
            <a:off x="125413" y="860425"/>
            <a:ext cx="90185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r>
              <a:rPr lang="es-ES" altLang="es-MX" dirty="0" smtClean="0">
                <a:solidFill>
                  <a:schemeClr val="accent1">
                    <a:lumMod val="50000"/>
                  </a:schemeClr>
                </a:solidFill>
                <a:cs typeface="+mn-cs"/>
              </a:rPr>
              <a:t>Contenido. Temas y productos propuestos</a:t>
            </a:r>
          </a:p>
        </p:txBody>
      </p:sp>
      <p:pic>
        <p:nvPicPr>
          <p:cNvPr id="36867"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3" y="2189163"/>
            <a:ext cx="9191626" cy="408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5f</a:t>
            </a:r>
          </a:p>
        </p:txBody>
      </p:sp>
      <p:sp>
        <p:nvSpPr>
          <p:cNvPr id="37890" name="CuadroTexto 1"/>
          <p:cNvSpPr txBox="1">
            <a:spLocks noChangeArrowheads="1"/>
          </p:cNvSpPr>
          <p:nvPr/>
        </p:nvSpPr>
        <p:spPr bwMode="auto">
          <a:xfrm>
            <a:off x="125413" y="860425"/>
            <a:ext cx="90185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ES">
                <a:solidFill>
                  <a:srgbClr val="1A4A83"/>
                </a:solidFill>
              </a:rPr>
              <a:t>Evaluación. Productos/evidencias de aprendizaje</a:t>
            </a:r>
          </a:p>
        </p:txBody>
      </p:sp>
      <p:pic>
        <p:nvPicPr>
          <p:cNvPr id="37891"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988" y="3878263"/>
            <a:ext cx="91440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Imagen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988" y="2865438"/>
            <a:ext cx="9144000"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5g</a:t>
            </a:r>
          </a:p>
        </p:txBody>
      </p:sp>
      <p:sp>
        <p:nvSpPr>
          <p:cNvPr id="38914" name="CuadroTexto 1"/>
          <p:cNvSpPr txBox="1">
            <a:spLocks noChangeArrowheads="1"/>
          </p:cNvSpPr>
          <p:nvPr/>
        </p:nvSpPr>
        <p:spPr bwMode="auto">
          <a:xfrm>
            <a:off x="26988" y="860425"/>
            <a:ext cx="9020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ES">
                <a:solidFill>
                  <a:srgbClr val="1A4A83"/>
                </a:solidFill>
              </a:rPr>
              <a:t>Planeación general</a:t>
            </a:r>
          </a:p>
        </p:txBody>
      </p:sp>
      <p:pic>
        <p:nvPicPr>
          <p:cNvPr id="2" name="Imagen 1"/>
          <p:cNvPicPr>
            <a:picLocks noChangeAspect="1"/>
          </p:cNvPicPr>
          <p:nvPr/>
        </p:nvPicPr>
        <p:blipFill>
          <a:blip r:embed="rId2"/>
          <a:stretch>
            <a:fillRect/>
          </a:stretch>
        </p:blipFill>
        <p:spPr>
          <a:xfrm>
            <a:off x="26988" y="602776"/>
            <a:ext cx="9144000" cy="625522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5g</a:t>
            </a:r>
          </a:p>
        </p:txBody>
      </p:sp>
      <p:sp>
        <p:nvSpPr>
          <p:cNvPr id="5" name="Title 1"/>
          <p:cNvSpPr>
            <a:spLocks noGrp="1"/>
          </p:cNvSpPr>
          <p:nvPr>
            <p:ph type="title"/>
          </p:nvPr>
        </p:nvSpPr>
        <p:spPr>
          <a:xfrm>
            <a:off x="482113" y="18809"/>
            <a:ext cx="8504305" cy="592620"/>
          </a:xfrm>
        </p:spPr>
        <p:txBody>
          <a:bodyPr/>
          <a:lstStyle/>
          <a:p>
            <a:r>
              <a:rPr lang="es-ES_tradnl" sz="1300" dirty="0">
                <a:solidFill>
                  <a:srgbClr val="1A4A83"/>
                </a:solidFill>
                <a:latin typeface="Calibri" charset="0"/>
                <a:ea typeface="MS PGothic" charset="0"/>
                <a:cs typeface="Helvetica Light" charset="0"/>
              </a:rPr>
              <a:t>Planeación general</a:t>
            </a:r>
          </a:p>
        </p:txBody>
      </p:sp>
      <p:pic>
        <p:nvPicPr>
          <p:cNvPr id="2" name="Imagen 1"/>
          <p:cNvPicPr>
            <a:picLocks noChangeAspect="1"/>
          </p:cNvPicPr>
          <p:nvPr/>
        </p:nvPicPr>
        <p:blipFill>
          <a:blip r:embed="rId2"/>
          <a:stretch>
            <a:fillRect/>
          </a:stretch>
        </p:blipFill>
        <p:spPr>
          <a:xfrm>
            <a:off x="0" y="611429"/>
            <a:ext cx="9144000" cy="6265333"/>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5g</a:t>
            </a:r>
          </a:p>
        </p:txBody>
      </p:sp>
      <p:pic>
        <p:nvPicPr>
          <p:cNvPr id="40963"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8288" y="1322388"/>
            <a:ext cx="8778875" cy="552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482113" y="18809"/>
            <a:ext cx="8504305" cy="592620"/>
          </a:xfrm>
        </p:spPr>
        <p:txBody>
          <a:bodyPr/>
          <a:lstStyle/>
          <a:p>
            <a:r>
              <a:rPr lang="es-ES_tradnl" sz="1300" dirty="0">
                <a:solidFill>
                  <a:srgbClr val="1A4A83"/>
                </a:solidFill>
                <a:latin typeface="Calibri" charset="0"/>
                <a:ea typeface="MS PGothic" charset="0"/>
                <a:cs typeface="Helvetica Light" charset="0"/>
              </a:rPr>
              <a:t>Planeación general</a:t>
            </a: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5g</a:t>
            </a:r>
          </a:p>
        </p:txBody>
      </p:sp>
      <p:sp>
        <p:nvSpPr>
          <p:cNvPr id="5" name="Title 1"/>
          <p:cNvSpPr>
            <a:spLocks noGrp="1"/>
          </p:cNvSpPr>
          <p:nvPr>
            <p:ph type="title"/>
          </p:nvPr>
        </p:nvSpPr>
        <p:spPr>
          <a:xfrm>
            <a:off x="482113" y="18809"/>
            <a:ext cx="8504305" cy="592620"/>
          </a:xfrm>
        </p:spPr>
        <p:txBody>
          <a:bodyPr/>
          <a:lstStyle/>
          <a:p>
            <a:r>
              <a:rPr lang="es-ES_tradnl" sz="1300" dirty="0">
                <a:solidFill>
                  <a:srgbClr val="1A4A83"/>
                </a:solidFill>
                <a:latin typeface="Calibri" charset="0"/>
                <a:ea typeface="MS PGothic" charset="0"/>
                <a:cs typeface="Helvetica Light" charset="0"/>
              </a:rPr>
              <a:t>Planeación general</a:t>
            </a:r>
          </a:p>
        </p:txBody>
      </p:sp>
      <p:pic>
        <p:nvPicPr>
          <p:cNvPr id="3" name="Imagen 2"/>
          <p:cNvPicPr>
            <a:picLocks noChangeAspect="1"/>
          </p:cNvPicPr>
          <p:nvPr/>
        </p:nvPicPr>
        <p:blipFill>
          <a:blip r:embed="rId2"/>
          <a:stretch>
            <a:fillRect/>
          </a:stretch>
        </p:blipFill>
        <p:spPr>
          <a:xfrm>
            <a:off x="0" y="796768"/>
            <a:ext cx="9144000" cy="606123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5g</a:t>
            </a:r>
          </a:p>
        </p:txBody>
      </p:sp>
      <p:pic>
        <p:nvPicPr>
          <p:cNvPr id="43011"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988" y="1871663"/>
            <a:ext cx="9144000" cy="379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482113" y="18809"/>
            <a:ext cx="8504305" cy="592620"/>
          </a:xfrm>
        </p:spPr>
        <p:txBody>
          <a:bodyPr/>
          <a:lstStyle/>
          <a:p>
            <a:r>
              <a:rPr lang="es-ES_tradnl" sz="1300" dirty="0">
                <a:solidFill>
                  <a:srgbClr val="1A4A83"/>
                </a:solidFill>
                <a:latin typeface="Calibri" charset="0"/>
                <a:ea typeface="MS PGothic" charset="0"/>
                <a:cs typeface="Helvetica Light" charset="0"/>
              </a:rPr>
              <a:t>Planeación general</a:t>
            </a: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5g</a:t>
            </a:r>
          </a:p>
        </p:txBody>
      </p:sp>
      <p:pic>
        <p:nvPicPr>
          <p:cNvPr id="44035"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70100"/>
            <a:ext cx="9144000" cy="269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482113" y="18809"/>
            <a:ext cx="8504305" cy="592620"/>
          </a:xfrm>
        </p:spPr>
        <p:txBody>
          <a:bodyPr/>
          <a:lstStyle/>
          <a:p>
            <a:r>
              <a:rPr lang="es-ES_tradnl" sz="1300" dirty="0">
                <a:solidFill>
                  <a:srgbClr val="1A4A83"/>
                </a:solidFill>
                <a:latin typeface="Calibri" charset="0"/>
                <a:ea typeface="MS PGothic" charset="0"/>
                <a:cs typeface="Helvetica Light" charset="0"/>
              </a:rPr>
              <a:t>Planeación general</a:t>
            </a: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Content Placeholder 3"/>
          <p:cNvSpPr txBox="1">
            <a:spLocks/>
          </p:cNvSpPr>
          <p:nvPr/>
        </p:nvSpPr>
        <p:spPr bwMode="auto">
          <a:xfrm>
            <a:off x="541338" y="2020888"/>
            <a:ext cx="8221662"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a:spcBef>
                <a:spcPct val="20000"/>
              </a:spcBef>
              <a:buFont typeface="Arial" charset="0"/>
              <a:buNone/>
            </a:pPr>
            <a:r>
              <a:rPr lang="es-MX" sz="3400">
                <a:solidFill>
                  <a:srgbClr val="404040"/>
                </a:solidFill>
                <a:cs typeface="Calibri" charset="0"/>
              </a:rPr>
              <a:t>Ciclo escolar:</a:t>
            </a:r>
          </a:p>
          <a:p>
            <a:pPr algn="ctr">
              <a:spcBef>
                <a:spcPct val="20000"/>
              </a:spcBef>
              <a:buFont typeface="Arial" charset="0"/>
              <a:buNone/>
            </a:pPr>
            <a:r>
              <a:rPr lang="es-MX" sz="3400">
                <a:solidFill>
                  <a:srgbClr val="404040"/>
                </a:solidFill>
                <a:cs typeface="Calibri" charset="0"/>
              </a:rPr>
              <a:t>2018-2019</a:t>
            </a:r>
          </a:p>
          <a:p>
            <a:pPr>
              <a:spcBef>
                <a:spcPct val="20000"/>
              </a:spcBef>
              <a:buFont typeface="Arial" charset="0"/>
              <a:buNone/>
            </a:pPr>
            <a:endParaRPr lang="es-MX" sz="3400">
              <a:solidFill>
                <a:srgbClr val="404040"/>
              </a:solidFill>
              <a:cs typeface="Calibri" charset="0"/>
            </a:endParaRPr>
          </a:p>
          <a:p>
            <a:pPr>
              <a:spcBef>
                <a:spcPct val="20000"/>
              </a:spcBef>
              <a:buFont typeface="Arial" charset="0"/>
              <a:buNone/>
            </a:pPr>
            <a:endParaRPr lang="es-MX" sz="3400">
              <a:solidFill>
                <a:srgbClr val="404040"/>
              </a:solidFill>
              <a:cs typeface="Calibri" charset="0"/>
            </a:endParaRPr>
          </a:p>
          <a:p>
            <a:pPr>
              <a:spcBef>
                <a:spcPct val="20000"/>
              </a:spcBef>
              <a:buFont typeface="Arial" charset="0"/>
              <a:buNone/>
            </a:pPr>
            <a:endParaRPr lang="es-MX" sz="3400">
              <a:solidFill>
                <a:srgbClr val="404040"/>
              </a:solidFill>
              <a:cs typeface="Calibri" charset="0"/>
            </a:endParaRPr>
          </a:p>
        </p:txBody>
      </p:sp>
      <p:sp>
        <p:nvSpPr>
          <p:cNvPr id="19458" name="Content Placeholder 3"/>
          <p:cNvSpPr txBox="1">
            <a:spLocks/>
          </p:cNvSpPr>
          <p:nvPr/>
        </p:nvSpPr>
        <p:spPr bwMode="auto">
          <a:xfrm>
            <a:off x="355600" y="4141788"/>
            <a:ext cx="8407400" cy="1446212"/>
          </a:xfrm>
          <a:prstGeom prst="rect">
            <a:avLst/>
          </a:prstGeom>
          <a:noFill/>
          <a:ln>
            <a:noFill/>
          </a:ln>
          <a:extLst/>
        </p:spPr>
        <p:txBody>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a:spcBef>
                <a:spcPct val="20000"/>
              </a:spcBef>
              <a:buFont typeface="Arial" charset="0"/>
              <a:buNone/>
            </a:pPr>
            <a:r>
              <a:rPr lang="es-MX" sz="3400" dirty="0">
                <a:solidFill>
                  <a:srgbClr val="404040"/>
                </a:solidFill>
                <a:cs typeface="Calibri" charset="0"/>
              </a:rPr>
              <a:t>Fecha de inicio y término d</a:t>
            </a:r>
            <a:r>
              <a:rPr lang="en-US" sz="3400" dirty="0">
                <a:solidFill>
                  <a:srgbClr val="404040"/>
                </a:solidFill>
                <a:cs typeface="Calibri" charset="0"/>
              </a:rPr>
              <a:t>el</a:t>
            </a:r>
            <a:r>
              <a:rPr lang="es-MX" sz="3400" dirty="0">
                <a:solidFill>
                  <a:srgbClr val="404040"/>
                </a:solidFill>
                <a:cs typeface="Calibri" charset="0"/>
              </a:rPr>
              <a:t> proyecto</a:t>
            </a:r>
            <a:r>
              <a:rPr lang="es-MX" sz="3400" dirty="0" smtClean="0">
                <a:solidFill>
                  <a:srgbClr val="404040"/>
                </a:solidFill>
                <a:cs typeface="Calibri" charset="0"/>
              </a:rPr>
              <a:t>:</a:t>
            </a:r>
          </a:p>
          <a:p>
            <a:pPr algn="ctr">
              <a:spcBef>
                <a:spcPct val="20000"/>
              </a:spcBef>
              <a:buFont typeface="Arial" charset="0"/>
              <a:buNone/>
            </a:pPr>
            <a:r>
              <a:rPr lang="es-MX" sz="3400" dirty="0" smtClean="0">
                <a:solidFill>
                  <a:srgbClr val="404040"/>
                </a:solidFill>
                <a:cs typeface="Calibri" charset="0"/>
              </a:rPr>
              <a:t>Del 1 al 12 de abri de 2019</a:t>
            </a:r>
            <a:endParaRPr lang="es-MX" sz="3400" dirty="0">
              <a:solidFill>
                <a:srgbClr val="404040"/>
              </a:solidFill>
              <a:cs typeface="Calibri" charset="0"/>
            </a:endParaRPr>
          </a:p>
          <a:p>
            <a:pPr algn="ctr">
              <a:spcBef>
                <a:spcPct val="20000"/>
              </a:spcBef>
              <a:buFont typeface="Arial" charset="0"/>
              <a:buNone/>
            </a:pPr>
            <a:endParaRPr lang="es-MX" sz="3400" dirty="0">
              <a:solidFill>
                <a:srgbClr val="404040"/>
              </a:solidFill>
              <a:cs typeface="Calibri" charset="0"/>
            </a:endParaRPr>
          </a:p>
          <a:p>
            <a:pPr>
              <a:spcBef>
                <a:spcPct val="20000"/>
              </a:spcBef>
              <a:buFont typeface="Arial" charset="0"/>
              <a:buNone/>
            </a:pPr>
            <a:endParaRPr lang="es-MX" sz="3400" dirty="0">
              <a:solidFill>
                <a:srgbClr val="404040"/>
              </a:solidFill>
              <a:cs typeface="Calibri" charset="0"/>
            </a:endParaRPr>
          </a:p>
          <a:p>
            <a:pPr>
              <a:spcBef>
                <a:spcPct val="20000"/>
              </a:spcBef>
              <a:buFont typeface="Arial" charset="0"/>
              <a:buNone/>
            </a:pPr>
            <a:endParaRPr lang="es-MX" sz="3400" dirty="0">
              <a:solidFill>
                <a:srgbClr val="404040"/>
              </a:solidFill>
              <a:cs typeface="Calibri" charset="0"/>
            </a:endParaRPr>
          </a:p>
          <a:p>
            <a:pPr>
              <a:spcBef>
                <a:spcPct val="20000"/>
              </a:spcBef>
              <a:buFont typeface="Arial" charset="0"/>
              <a:buNone/>
            </a:pPr>
            <a:r>
              <a:rPr lang="es-MX" sz="3400" dirty="0">
                <a:solidFill>
                  <a:srgbClr val="404040"/>
                </a:solidFill>
                <a:cs typeface="Calibri" charset="0"/>
              </a:rPr>
              <a:t>:</a:t>
            </a:r>
          </a:p>
        </p:txBody>
      </p:sp>
      <p:sp>
        <p:nvSpPr>
          <p:cNvPr id="19459" name="CuadroTexto 3"/>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3</a:t>
            </a:r>
          </a:p>
        </p:txBody>
      </p:sp>
      <p:sp>
        <p:nvSpPr>
          <p:cNvPr id="19460" name="CuadroTexto 1"/>
          <p:cNvSpPr txBox="1">
            <a:spLocks noChangeArrowheads="1"/>
          </p:cNvSpPr>
          <p:nvPr/>
        </p:nvSpPr>
        <p:spPr bwMode="auto">
          <a:xfrm>
            <a:off x="26988" y="895350"/>
            <a:ext cx="6610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ES">
                <a:solidFill>
                  <a:srgbClr val="1A4A83"/>
                </a:solidFill>
              </a:rPr>
              <a:t>Ciclo escolar. Fecha de inicio y término del proyecto</a:t>
            </a: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5g</a:t>
            </a:r>
          </a:p>
        </p:txBody>
      </p:sp>
      <p:pic>
        <p:nvPicPr>
          <p:cNvPr id="45059"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68463"/>
            <a:ext cx="9144000" cy="486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482113" y="18809"/>
            <a:ext cx="8504305" cy="592620"/>
          </a:xfrm>
        </p:spPr>
        <p:txBody>
          <a:bodyPr/>
          <a:lstStyle/>
          <a:p>
            <a:r>
              <a:rPr lang="es-ES_tradnl" sz="1300" dirty="0">
                <a:solidFill>
                  <a:srgbClr val="1A4A83"/>
                </a:solidFill>
                <a:latin typeface="Calibri" charset="0"/>
                <a:ea typeface="MS PGothic" charset="0"/>
                <a:cs typeface="Helvetica Light" charset="0"/>
              </a:rPr>
              <a:t>Planeación general</a:t>
            </a: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5g</a:t>
            </a:r>
          </a:p>
        </p:txBody>
      </p:sp>
      <p:pic>
        <p:nvPicPr>
          <p:cNvPr id="46083"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44563" y="1322388"/>
            <a:ext cx="7175500" cy="501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Imagen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4563" y="6253163"/>
            <a:ext cx="71643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482113" y="18809"/>
            <a:ext cx="8504305" cy="592620"/>
          </a:xfrm>
        </p:spPr>
        <p:txBody>
          <a:bodyPr/>
          <a:lstStyle/>
          <a:p>
            <a:r>
              <a:rPr lang="es-ES_tradnl" sz="1300" dirty="0">
                <a:solidFill>
                  <a:srgbClr val="1A4A83"/>
                </a:solidFill>
                <a:latin typeface="Calibri" charset="0"/>
                <a:ea typeface="MS PGothic" charset="0"/>
                <a:cs typeface="Helvetica Light" charset="0"/>
              </a:rPr>
              <a:t>Planeación general</a:t>
            </a: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5g</a:t>
            </a:r>
          </a:p>
        </p:txBody>
      </p:sp>
      <p:pic>
        <p:nvPicPr>
          <p:cNvPr id="47107"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87500"/>
            <a:ext cx="9144000" cy="365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482113" y="18809"/>
            <a:ext cx="8504305" cy="592620"/>
          </a:xfrm>
        </p:spPr>
        <p:txBody>
          <a:bodyPr/>
          <a:lstStyle/>
          <a:p>
            <a:r>
              <a:rPr lang="es-ES_tradnl" sz="1300" dirty="0">
                <a:solidFill>
                  <a:srgbClr val="1A4A83"/>
                </a:solidFill>
                <a:latin typeface="Calibri" charset="0"/>
                <a:ea typeface="MS PGothic" charset="0"/>
                <a:cs typeface="Helvetica Light" charset="0"/>
              </a:rPr>
              <a:t>Planeación general</a:t>
            </a: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5g</a:t>
            </a:r>
          </a:p>
        </p:txBody>
      </p:sp>
      <p:pic>
        <p:nvPicPr>
          <p:cNvPr id="48131"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0"/>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482113" y="18809"/>
            <a:ext cx="8504305" cy="592620"/>
          </a:xfrm>
        </p:spPr>
        <p:txBody>
          <a:bodyPr/>
          <a:lstStyle/>
          <a:p>
            <a:r>
              <a:rPr lang="es-ES_tradnl" sz="1300" dirty="0">
                <a:solidFill>
                  <a:srgbClr val="1A4A83"/>
                </a:solidFill>
                <a:latin typeface="Calibri" charset="0"/>
                <a:ea typeface="MS PGothic" charset="0"/>
                <a:cs typeface="Helvetica Light" charset="0"/>
              </a:rPr>
              <a:t>Planeación general</a:t>
            </a: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5g</a:t>
            </a:r>
          </a:p>
        </p:txBody>
      </p:sp>
      <p:pic>
        <p:nvPicPr>
          <p:cNvPr id="49155"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108200"/>
            <a:ext cx="9144000"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482113" y="18809"/>
            <a:ext cx="8504305" cy="592620"/>
          </a:xfrm>
        </p:spPr>
        <p:txBody>
          <a:bodyPr/>
          <a:lstStyle/>
          <a:p>
            <a:r>
              <a:rPr lang="es-ES_tradnl" sz="1300" dirty="0">
                <a:solidFill>
                  <a:srgbClr val="1A4A83"/>
                </a:solidFill>
                <a:latin typeface="Calibri" charset="0"/>
                <a:ea typeface="MS PGothic" charset="0"/>
                <a:cs typeface="Helvetica Light" charset="0"/>
              </a:rPr>
              <a:t>Planeación general</a:t>
            </a: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5g</a:t>
            </a:r>
          </a:p>
        </p:txBody>
      </p:sp>
      <p:pic>
        <p:nvPicPr>
          <p:cNvPr id="50179"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400300"/>
            <a:ext cx="9144000" cy="203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482113" y="18809"/>
            <a:ext cx="8504305" cy="592620"/>
          </a:xfrm>
        </p:spPr>
        <p:txBody>
          <a:bodyPr/>
          <a:lstStyle/>
          <a:p>
            <a:r>
              <a:rPr lang="es-ES_tradnl" sz="1300" dirty="0">
                <a:solidFill>
                  <a:srgbClr val="1A4A83"/>
                </a:solidFill>
                <a:latin typeface="Calibri" charset="0"/>
                <a:ea typeface="MS PGothic" charset="0"/>
                <a:cs typeface="Helvetica Light" charset="0"/>
              </a:rPr>
              <a:t>Planeación general</a:t>
            </a: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5g</a:t>
            </a:r>
          </a:p>
        </p:txBody>
      </p:sp>
      <p:sp>
        <p:nvSpPr>
          <p:cNvPr id="51202" name="CuadroTexto 1"/>
          <p:cNvSpPr txBox="1">
            <a:spLocks noChangeArrowheads="1"/>
          </p:cNvSpPr>
          <p:nvPr/>
        </p:nvSpPr>
        <p:spPr bwMode="auto">
          <a:xfrm>
            <a:off x="142875" y="887413"/>
            <a:ext cx="90185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ES" dirty="0">
                <a:solidFill>
                  <a:srgbClr val="1A4A83"/>
                </a:solidFill>
              </a:rPr>
              <a:t>Planeación día a día</a:t>
            </a:r>
          </a:p>
        </p:txBody>
      </p:sp>
      <p:pic>
        <p:nvPicPr>
          <p:cNvPr id="51203"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816100"/>
            <a:ext cx="9144000" cy="320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5g</a:t>
            </a:r>
          </a:p>
        </p:txBody>
      </p:sp>
      <p:pic>
        <p:nvPicPr>
          <p:cNvPr id="52227"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822450"/>
            <a:ext cx="9144000" cy="467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a:xfrm>
            <a:off x="482113" y="18809"/>
            <a:ext cx="8504305" cy="592620"/>
          </a:xfrm>
        </p:spPr>
        <p:txBody>
          <a:bodyPr/>
          <a:lstStyle/>
          <a:p>
            <a:r>
              <a:rPr lang="es-ES_tradnl" sz="1300" dirty="0">
                <a:solidFill>
                  <a:srgbClr val="1A4A83"/>
                </a:solidFill>
                <a:latin typeface="Calibri" charset="0"/>
                <a:ea typeface="MS PGothic" charset="0"/>
                <a:cs typeface="Helvetica Light" charset="0"/>
              </a:rPr>
              <a:t>Planeación </a:t>
            </a:r>
            <a:r>
              <a:rPr lang="es-ES_tradnl" sz="1300" dirty="0" smtClean="0">
                <a:solidFill>
                  <a:srgbClr val="1A4A83"/>
                </a:solidFill>
                <a:latin typeface="Calibri" charset="0"/>
                <a:ea typeface="MS PGothic" charset="0"/>
                <a:cs typeface="Helvetica Light" charset="0"/>
              </a:rPr>
              <a:t>día a día</a:t>
            </a:r>
            <a:endParaRPr lang="es-ES_tradnl" sz="1300" dirty="0">
              <a:solidFill>
                <a:srgbClr val="1A4A83"/>
              </a:solidFill>
              <a:latin typeface="Calibri" charset="0"/>
              <a:ea typeface="MS PGothic" charset="0"/>
              <a:cs typeface="Helvetica Light" charset="0"/>
            </a:endParaRP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5g</a:t>
            </a:r>
          </a:p>
        </p:txBody>
      </p:sp>
      <p:pic>
        <p:nvPicPr>
          <p:cNvPr id="53251"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979613"/>
            <a:ext cx="9144000" cy="399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482113" y="18809"/>
            <a:ext cx="8504305" cy="592620"/>
          </a:xfrm>
        </p:spPr>
        <p:txBody>
          <a:bodyPr/>
          <a:lstStyle/>
          <a:p>
            <a:r>
              <a:rPr lang="es-ES_tradnl" sz="1300" dirty="0">
                <a:solidFill>
                  <a:srgbClr val="1A4A83"/>
                </a:solidFill>
                <a:latin typeface="Calibri" charset="0"/>
                <a:ea typeface="MS PGothic" charset="0"/>
                <a:cs typeface="Helvetica Light" charset="0"/>
              </a:rPr>
              <a:t>Planeación </a:t>
            </a:r>
            <a:r>
              <a:rPr lang="es-ES_tradnl" sz="1300" dirty="0" smtClean="0">
                <a:solidFill>
                  <a:srgbClr val="1A4A83"/>
                </a:solidFill>
                <a:latin typeface="Calibri" charset="0"/>
                <a:ea typeface="MS PGothic" charset="0"/>
                <a:cs typeface="Helvetica Light" charset="0"/>
              </a:rPr>
              <a:t>día a día</a:t>
            </a:r>
            <a:endParaRPr lang="es-ES_tradnl" sz="1300" dirty="0">
              <a:solidFill>
                <a:srgbClr val="1A4A83"/>
              </a:solidFill>
              <a:latin typeface="Calibri" charset="0"/>
              <a:ea typeface="MS PGothic" charset="0"/>
              <a:cs typeface="Helvetica Light" charset="0"/>
            </a:endParaRP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5g</a:t>
            </a:r>
          </a:p>
        </p:txBody>
      </p:sp>
      <p:pic>
        <p:nvPicPr>
          <p:cNvPr id="54275"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39900"/>
            <a:ext cx="9144000" cy="337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482113" y="18809"/>
            <a:ext cx="8504305" cy="592620"/>
          </a:xfrm>
        </p:spPr>
        <p:txBody>
          <a:bodyPr/>
          <a:lstStyle/>
          <a:p>
            <a:r>
              <a:rPr lang="es-ES_tradnl" sz="1300" dirty="0">
                <a:solidFill>
                  <a:srgbClr val="1A4A83"/>
                </a:solidFill>
                <a:latin typeface="Calibri" charset="0"/>
                <a:ea typeface="MS PGothic" charset="0"/>
                <a:cs typeface="Helvetica Light" charset="0"/>
              </a:rPr>
              <a:t>Planeación </a:t>
            </a:r>
            <a:r>
              <a:rPr lang="es-ES_tradnl" sz="1300" dirty="0" smtClean="0">
                <a:solidFill>
                  <a:srgbClr val="1A4A83"/>
                </a:solidFill>
                <a:latin typeface="Calibri" charset="0"/>
                <a:ea typeface="MS PGothic" charset="0"/>
                <a:cs typeface="Helvetica Light" charset="0"/>
              </a:rPr>
              <a:t>día a día</a:t>
            </a:r>
            <a:endParaRPr lang="es-ES_tradnl" sz="1300" dirty="0">
              <a:solidFill>
                <a:srgbClr val="1A4A83"/>
              </a:solidFill>
              <a:latin typeface="Calibri" charset="0"/>
              <a:ea typeface="MS PGothic" charset="0"/>
              <a:cs typeface="Helvetica Light" charset="0"/>
            </a:endParaRP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Content Placeholder 3"/>
          <p:cNvSpPr>
            <a:spLocks noGrp="1"/>
          </p:cNvSpPr>
          <p:nvPr>
            <p:ph sz="quarter" idx="13"/>
          </p:nvPr>
        </p:nvSpPr>
        <p:spPr>
          <a:xfrm>
            <a:off x="541338" y="3205163"/>
            <a:ext cx="8221662" cy="1446212"/>
          </a:xfrm>
        </p:spPr>
        <p:txBody>
          <a:bodyPr/>
          <a:lstStyle/>
          <a:p>
            <a:pPr marL="0" indent="0" algn="ctr"/>
            <a:r>
              <a:rPr lang="es-MX" sz="3400" b="1">
                <a:solidFill>
                  <a:srgbClr val="404040"/>
                </a:solidFill>
                <a:latin typeface="Calibri" charset="0"/>
                <a:ea typeface="MS PGothic" charset="0"/>
                <a:cs typeface="Calibri" charset="0"/>
              </a:rPr>
              <a:t>¿Sabes qué le pasó a tu primer Smartphone?</a:t>
            </a:r>
          </a:p>
          <a:p>
            <a:pPr marL="0" indent="0"/>
            <a:endParaRPr lang="es-MX" sz="3400">
              <a:solidFill>
                <a:srgbClr val="404040"/>
              </a:solidFill>
              <a:latin typeface="Calibri" charset="0"/>
              <a:ea typeface="MS PGothic" charset="0"/>
              <a:cs typeface="Calibri" charset="0"/>
            </a:endParaRPr>
          </a:p>
          <a:p>
            <a:pPr marL="0" indent="0"/>
            <a:endParaRPr lang="es-MX" sz="3400">
              <a:solidFill>
                <a:srgbClr val="404040"/>
              </a:solidFill>
              <a:latin typeface="Calibri" charset="0"/>
              <a:ea typeface="MS PGothic" charset="0"/>
              <a:cs typeface="Calibri" charset="0"/>
            </a:endParaRPr>
          </a:p>
        </p:txBody>
      </p:sp>
      <p:sp>
        <p:nvSpPr>
          <p:cNvPr id="20482" name="CuadroTexto 2"/>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4</a:t>
            </a:r>
          </a:p>
        </p:txBody>
      </p:sp>
      <p:sp>
        <p:nvSpPr>
          <p:cNvPr id="4" name="CuadroTexto 1"/>
          <p:cNvSpPr txBox="1">
            <a:spLocks noChangeArrowheads="1"/>
          </p:cNvSpPr>
          <p:nvPr/>
        </p:nvSpPr>
        <p:spPr bwMode="auto">
          <a:xfrm>
            <a:off x="26988" y="895350"/>
            <a:ext cx="3438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r>
              <a:rPr lang="es-ES" altLang="es-MX" dirty="0" smtClean="0">
                <a:solidFill>
                  <a:schemeClr val="accent1">
                    <a:lumMod val="50000"/>
                  </a:schemeClr>
                </a:solidFill>
                <a:cs typeface="+mn-cs"/>
              </a:rPr>
              <a:t>Nombre del </a:t>
            </a:r>
            <a:r>
              <a:rPr lang="es-ES" altLang="es-MX" dirty="0" err="1" smtClean="0">
                <a:solidFill>
                  <a:schemeClr val="accent1">
                    <a:lumMod val="50000"/>
                  </a:schemeClr>
                </a:solidFill>
                <a:cs typeface="+mn-cs"/>
              </a:rPr>
              <a:t>PVE</a:t>
            </a:r>
            <a:r>
              <a:rPr lang="es-ES" altLang="es-MX" dirty="0" smtClean="0">
                <a:solidFill>
                  <a:schemeClr val="accent1">
                    <a:lumMod val="50000"/>
                  </a:schemeClr>
                </a:solidFill>
                <a:cs typeface="+mn-cs"/>
              </a:rPr>
              <a:t>/Proyecto</a:t>
            </a: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5g</a:t>
            </a:r>
          </a:p>
        </p:txBody>
      </p:sp>
      <p:pic>
        <p:nvPicPr>
          <p:cNvPr id="55299" name="Imagen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917700"/>
            <a:ext cx="9144000" cy="302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Imagen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988" y="4800600"/>
            <a:ext cx="9117012"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482113" y="18809"/>
            <a:ext cx="8504305" cy="592620"/>
          </a:xfrm>
        </p:spPr>
        <p:txBody>
          <a:bodyPr/>
          <a:lstStyle/>
          <a:p>
            <a:r>
              <a:rPr lang="es-ES_tradnl" sz="1300" dirty="0">
                <a:solidFill>
                  <a:srgbClr val="1A4A83"/>
                </a:solidFill>
                <a:latin typeface="Calibri" charset="0"/>
                <a:ea typeface="MS PGothic" charset="0"/>
                <a:cs typeface="Helvetica Light" charset="0"/>
              </a:rPr>
              <a:t>Planeación </a:t>
            </a:r>
            <a:r>
              <a:rPr lang="es-ES_tradnl" sz="1300" dirty="0" smtClean="0">
                <a:solidFill>
                  <a:srgbClr val="1A4A83"/>
                </a:solidFill>
                <a:latin typeface="Calibri" charset="0"/>
                <a:ea typeface="MS PGothic" charset="0"/>
                <a:cs typeface="Helvetica Light" charset="0"/>
              </a:rPr>
              <a:t>día a día</a:t>
            </a:r>
            <a:endParaRPr lang="es-ES_tradnl" sz="1300" dirty="0">
              <a:solidFill>
                <a:srgbClr val="1A4A83"/>
              </a:solidFill>
              <a:latin typeface="Calibri" charset="0"/>
              <a:ea typeface="MS PGothic" charset="0"/>
              <a:cs typeface="Helvetica Light" charset="0"/>
            </a:endParaRP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5g</a:t>
            </a:r>
          </a:p>
        </p:txBody>
      </p:sp>
      <p:pic>
        <p:nvPicPr>
          <p:cNvPr id="56323" name="Imagen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20788"/>
            <a:ext cx="9144000" cy="563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482113" y="18809"/>
            <a:ext cx="8504305" cy="592620"/>
          </a:xfrm>
        </p:spPr>
        <p:txBody>
          <a:bodyPr/>
          <a:lstStyle/>
          <a:p>
            <a:r>
              <a:rPr lang="es-ES_tradnl" sz="1300" dirty="0">
                <a:solidFill>
                  <a:srgbClr val="1A4A83"/>
                </a:solidFill>
                <a:latin typeface="Calibri" charset="0"/>
                <a:ea typeface="MS PGothic" charset="0"/>
                <a:cs typeface="Helvetica Light" charset="0"/>
              </a:rPr>
              <a:t>Planeación </a:t>
            </a:r>
            <a:r>
              <a:rPr lang="es-ES_tradnl" sz="1300" dirty="0" smtClean="0">
                <a:solidFill>
                  <a:srgbClr val="1A4A83"/>
                </a:solidFill>
                <a:latin typeface="Calibri" charset="0"/>
                <a:ea typeface="MS PGothic" charset="0"/>
                <a:cs typeface="Helvetica Light" charset="0"/>
              </a:rPr>
              <a:t>día a día</a:t>
            </a:r>
            <a:endParaRPr lang="es-ES_tradnl" sz="1300" dirty="0">
              <a:solidFill>
                <a:srgbClr val="1A4A83"/>
              </a:solidFill>
              <a:latin typeface="Calibri" charset="0"/>
              <a:ea typeface="MS PGothic" charset="0"/>
              <a:cs typeface="Helvetica Light" charset="0"/>
            </a:endParaRP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5g</a:t>
            </a:r>
          </a:p>
        </p:txBody>
      </p:sp>
      <p:pic>
        <p:nvPicPr>
          <p:cNvPr id="57347"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4825" y="1484313"/>
            <a:ext cx="8291513" cy="537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482113" y="18809"/>
            <a:ext cx="8504305" cy="592620"/>
          </a:xfrm>
        </p:spPr>
        <p:txBody>
          <a:bodyPr/>
          <a:lstStyle/>
          <a:p>
            <a:r>
              <a:rPr lang="es-ES_tradnl" sz="1300" dirty="0">
                <a:solidFill>
                  <a:srgbClr val="1A4A83"/>
                </a:solidFill>
                <a:latin typeface="Calibri" charset="0"/>
                <a:ea typeface="MS PGothic" charset="0"/>
                <a:cs typeface="Helvetica Light" charset="0"/>
              </a:rPr>
              <a:t>Planeación </a:t>
            </a:r>
            <a:r>
              <a:rPr lang="es-ES_tradnl" sz="1300" dirty="0" smtClean="0">
                <a:solidFill>
                  <a:srgbClr val="1A4A83"/>
                </a:solidFill>
                <a:latin typeface="Calibri" charset="0"/>
                <a:ea typeface="MS PGothic" charset="0"/>
                <a:cs typeface="Helvetica Light" charset="0"/>
              </a:rPr>
              <a:t>día a día</a:t>
            </a:r>
            <a:endParaRPr lang="es-ES_tradnl" sz="1300" dirty="0">
              <a:solidFill>
                <a:srgbClr val="1A4A83"/>
              </a:solidFill>
              <a:latin typeface="Calibri" charset="0"/>
              <a:ea typeface="MS PGothic" charset="0"/>
              <a:cs typeface="Helvetica Light" charset="0"/>
            </a:endParaRPr>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5g</a:t>
            </a:r>
          </a:p>
        </p:txBody>
      </p:sp>
      <p:pic>
        <p:nvPicPr>
          <p:cNvPr id="58371" name="Imagen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7213" y="1106918"/>
            <a:ext cx="8266112" cy="552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482113" y="18809"/>
            <a:ext cx="8504305" cy="592620"/>
          </a:xfrm>
        </p:spPr>
        <p:txBody>
          <a:bodyPr/>
          <a:lstStyle/>
          <a:p>
            <a:r>
              <a:rPr lang="es-ES_tradnl" sz="1300" dirty="0">
                <a:solidFill>
                  <a:srgbClr val="1A4A83"/>
                </a:solidFill>
                <a:latin typeface="Calibri" charset="0"/>
                <a:ea typeface="MS PGothic" charset="0"/>
                <a:cs typeface="Helvetica Light" charset="0"/>
              </a:rPr>
              <a:t>Planeación </a:t>
            </a:r>
            <a:r>
              <a:rPr lang="es-ES_tradnl" sz="1300" dirty="0" smtClean="0">
                <a:solidFill>
                  <a:srgbClr val="1A4A83"/>
                </a:solidFill>
                <a:latin typeface="Calibri" charset="0"/>
                <a:ea typeface="MS PGothic" charset="0"/>
                <a:cs typeface="Helvetica Light" charset="0"/>
              </a:rPr>
              <a:t>día a día</a:t>
            </a:r>
            <a:endParaRPr lang="es-ES_tradnl" sz="1300" dirty="0">
              <a:solidFill>
                <a:srgbClr val="1A4A83"/>
              </a:solidFill>
              <a:latin typeface="Calibri" charset="0"/>
              <a:ea typeface="MS PGothic" charset="0"/>
              <a:cs typeface="Helvetica Light" charset="0"/>
            </a:endParaRP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5g</a:t>
            </a:r>
          </a:p>
        </p:txBody>
      </p:sp>
      <p:sp>
        <p:nvSpPr>
          <p:cNvPr id="5" name="Title 1"/>
          <p:cNvSpPr>
            <a:spLocks noGrp="1"/>
          </p:cNvSpPr>
          <p:nvPr>
            <p:ph type="title"/>
          </p:nvPr>
        </p:nvSpPr>
        <p:spPr>
          <a:xfrm>
            <a:off x="482113" y="18809"/>
            <a:ext cx="8504305" cy="592620"/>
          </a:xfrm>
        </p:spPr>
        <p:txBody>
          <a:bodyPr/>
          <a:lstStyle/>
          <a:p>
            <a:r>
              <a:rPr lang="es-ES_tradnl" sz="1300" dirty="0">
                <a:solidFill>
                  <a:srgbClr val="1A4A83"/>
                </a:solidFill>
                <a:latin typeface="Calibri" charset="0"/>
                <a:ea typeface="MS PGothic" charset="0"/>
                <a:cs typeface="Helvetica Light" charset="0"/>
              </a:rPr>
              <a:t>Planeación </a:t>
            </a:r>
            <a:r>
              <a:rPr lang="es-ES_tradnl" sz="1300" dirty="0" smtClean="0">
                <a:solidFill>
                  <a:srgbClr val="1A4A83"/>
                </a:solidFill>
                <a:latin typeface="Calibri" charset="0"/>
                <a:ea typeface="MS PGothic" charset="0"/>
                <a:cs typeface="Helvetica Light" charset="0"/>
              </a:rPr>
              <a:t>día a día</a:t>
            </a:r>
            <a:endParaRPr lang="es-ES_tradnl" sz="1300" dirty="0">
              <a:solidFill>
                <a:srgbClr val="1A4A83"/>
              </a:solidFill>
              <a:latin typeface="Calibri" charset="0"/>
              <a:ea typeface="MS PGothic" charset="0"/>
              <a:cs typeface="Helvetica Light" charset="0"/>
            </a:endParaRPr>
          </a:p>
        </p:txBody>
      </p:sp>
      <p:pic>
        <p:nvPicPr>
          <p:cNvPr id="2" name="Imagen 1"/>
          <p:cNvPicPr>
            <a:picLocks noChangeAspect="1"/>
          </p:cNvPicPr>
          <p:nvPr/>
        </p:nvPicPr>
        <p:blipFill>
          <a:blip r:embed="rId2"/>
          <a:stretch>
            <a:fillRect/>
          </a:stretch>
        </p:blipFill>
        <p:spPr>
          <a:xfrm>
            <a:off x="297543" y="766168"/>
            <a:ext cx="8688875" cy="6091832"/>
          </a:xfrm>
          <a:prstGeom prst="rect">
            <a:avLst/>
          </a:prstGeom>
        </p:spPr>
      </p:pic>
    </p:spTree>
    <p:extLst>
      <p:ext uri="{BB962C8B-B14F-4D97-AF65-F5344CB8AC3E}">
        <p14:creationId xmlns:p14="http://schemas.microsoft.com/office/powerpoint/2010/main" val="4236843481"/>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5g</a:t>
            </a:r>
          </a:p>
        </p:txBody>
      </p:sp>
      <p:sp>
        <p:nvSpPr>
          <p:cNvPr id="5" name="Title 1"/>
          <p:cNvSpPr>
            <a:spLocks noGrp="1"/>
          </p:cNvSpPr>
          <p:nvPr>
            <p:ph type="title"/>
          </p:nvPr>
        </p:nvSpPr>
        <p:spPr>
          <a:xfrm>
            <a:off x="482113" y="18809"/>
            <a:ext cx="8504305" cy="592620"/>
          </a:xfrm>
        </p:spPr>
        <p:txBody>
          <a:bodyPr/>
          <a:lstStyle/>
          <a:p>
            <a:r>
              <a:rPr lang="es-ES_tradnl" sz="1300" dirty="0">
                <a:solidFill>
                  <a:srgbClr val="1A4A83"/>
                </a:solidFill>
                <a:latin typeface="Calibri" charset="0"/>
                <a:ea typeface="MS PGothic" charset="0"/>
                <a:cs typeface="Helvetica Light" charset="0"/>
              </a:rPr>
              <a:t>Planeación </a:t>
            </a:r>
            <a:r>
              <a:rPr lang="es-ES_tradnl" sz="1300" dirty="0" smtClean="0">
                <a:solidFill>
                  <a:srgbClr val="1A4A83"/>
                </a:solidFill>
                <a:latin typeface="Calibri" charset="0"/>
                <a:ea typeface="MS PGothic" charset="0"/>
                <a:cs typeface="Helvetica Light" charset="0"/>
              </a:rPr>
              <a:t>día a día</a:t>
            </a:r>
            <a:endParaRPr lang="es-ES_tradnl" sz="1300" dirty="0">
              <a:solidFill>
                <a:srgbClr val="1A4A83"/>
              </a:solidFill>
              <a:latin typeface="Calibri" charset="0"/>
              <a:ea typeface="MS PGothic" charset="0"/>
              <a:cs typeface="Helvetica Light" charset="0"/>
            </a:endParaRPr>
          </a:p>
        </p:txBody>
      </p:sp>
      <p:pic>
        <p:nvPicPr>
          <p:cNvPr id="2" name="Imagen 1"/>
          <p:cNvPicPr>
            <a:picLocks noChangeAspect="1"/>
          </p:cNvPicPr>
          <p:nvPr/>
        </p:nvPicPr>
        <p:blipFill>
          <a:blip r:embed="rId2"/>
          <a:stretch>
            <a:fillRect/>
          </a:stretch>
        </p:blipFill>
        <p:spPr>
          <a:xfrm>
            <a:off x="0" y="1003300"/>
            <a:ext cx="9144000" cy="4842933"/>
          </a:xfrm>
          <a:prstGeom prst="rect">
            <a:avLst/>
          </a:prstGeom>
        </p:spPr>
      </p:pic>
    </p:spTree>
    <p:extLst>
      <p:ext uri="{BB962C8B-B14F-4D97-AF65-F5344CB8AC3E}">
        <p14:creationId xmlns:p14="http://schemas.microsoft.com/office/powerpoint/2010/main" val="264700209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5g</a:t>
            </a:r>
          </a:p>
        </p:txBody>
      </p:sp>
      <p:sp>
        <p:nvSpPr>
          <p:cNvPr id="5" name="Title 1"/>
          <p:cNvSpPr>
            <a:spLocks noGrp="1"/>
          </p:cNvSpPr>
          <p:nvPr>
            <p:ph type="title"/>
          </p:nvPr>
        </p:nvSpPr>
        <p:spPr>
          <a:xfrm>
            <a:off x="482113" y="18809"/>
            <a:ext cx="8504305" cy="592620"/>
          </a:xfrm>
        </p:spPr>
        <p:txBody>
          <a:bodyPr/>
          <a:lstStyle/>
          <a:p>
            <a:r>
              <a:rPr lang="es-ES_tradnl" sz="1300" dirty="0">
                <a:solidFill>
                  <a:srgbClr val="1A4A83"/>
                </a:solidFill>
                <a:latin typeface="Calibri" charset="0"/>
                <a:ea typeface="MS PGothic" charset="0"/>
                <a:cs typeface="Helvetica Light" charset="0"/>
              </a:rPr>
              <a:t>Planeación </a:t>
            </a:r>
            <a:r>
              <a:rPr lang="es-ES_tradnl" sz="1300" dirty="0" smtClean="0">
                <a:solidFill>
                  <a:srgbClr val="1A4A83"/>
                </a:solidFill>
                <a:latin typeface="Calibri" charset="0"/>
                <a:ea typeface="MS PGothic" charset="0"/>
                <a:cs typeface="Helvetica Light" charset="0"/>
              </a:rPr>
              <a:t>día a día</a:t>
            </a:r>
            <a:endParaRPr lang="es-ES_tradnl" sz="1300" dirty="0">
              <a:solidFill>
                <a:srgbClr val="1A4A83"/>
              </a:solidFill>
              <a:latin typeface="Calibri" charset="0"/>
              <a:ea typeface="MS PGothic" charset="0"/>
              <a:cs typeface="Helvetica Light" charset="0"/>
            </a:endParaRPr>
          </a:p>
        </p:txBody>
      </p:sp>
      <p:pic>
        <p:nvPicPr>
          <p:cNvPr id="2" name="Imagen 1"/>
          <p:cNvPicPr>
            <a:picLocks noChangeAspect="1"/>
          </p:cNvPicPr>
          <p:nvPr/>
        </p:nvPicPr>
        <p:blipFill>
          <a:blip r:embed="rId2"/>
          <a:stretch>
            <a:fillRect/>
          </a:stretch>
        </p:blipFill>
        <p:spPr>
          <a:xfrm>
            <a:off x="0" y="814423"/>
            <a:ext cx="9144000" cy="6043577"/>
          </a:xfrm>
          <a:prstGeom prst="rect">
            <a:avLst/>
          </a:prstGeom>
        </p:spPr>
      </p:pic>
    </p:spTree>
    <p:extLst>
      <p:ext uri="{BB962C8B-B14F-4D97-AF65-F5344CB8AC3E}">
        <p14:creationId xmlns:p14="http://schemas.microsoft.com/office/powerpoint/2010/main" val="503083253"/>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5g</a:t>
            </a:r>
          </a:p>
        </p:txBody>
      </p:sp>
      <p:sp>
        <p:nvSpPr>
          <p:cNvPr id="5" name="Title 1"/>
          <p:cNvSpPr>
            <a:spLocks noGrp="1"/>
          </p:cNvSpPr>
          <p:nvPr>
            <p:ph type="title"/>
          </p:nvPr>
        </p:nvSpPr>
        <p:spPr>
          <a:xfrm>
            <a:off x="482113" y="18809"/>
            <a:ext cx="8504305" cy="592620"/>
          </a:xfrm>
        </p:spPr>
        <p:txBody>
          <a:bodyPr/>
          <a:lstStyle/>
          <a:p>
            <a:r>
              <a:rPr lang="es-ES_tradnl" sz="1300" dirty="0">
                <a:solidFill>
                  <a:srgbClr val="1A4A83"/>
                </a:solidFill>
                <a:latin typeface="Calibri" charset="0"/>
                <a:ea typeface="MS PGothic" charset="0"/>
                <a:cs typeface="Helvetica Light" charset="0"/>
              </a:rPr>
              <a:t>Planeación </a:t>
            </a:r>
            <a:r>
              <a:rPr lang="es-ES_tradnl" sz="1300" dirty="0" smtClean="0">
                <a:solidFill>
                  <a:srgbClr val="1A4A83"/>
                </a:solidFill>
                <a:latin typeface="Calibri" charset="0"/>
                <a:ea typeface="MS PGothic" charset="0"/>
                <a:cs typeface="Helvetica Light" charset="0"/>
              </a:rPr>
              <a:t>día a día</a:t>
            </a:r>
            <a:endParaRPr lang="es-ES_tradnl" sz="1300" dirty="0">
              <a:solidFill>
                <a:srgbClr val="1A4A83"/>
              </a:solidFill>
              <a:latin typeface="Calibri" charset="0"/>
              <a:ea typeface="MS PGothic" charset="0"/>
              <a:cs typeface="Helvetica Light" charset="0"/>
            </a:endParaRPr>
          </a:p>
        </p:txBody>
      </p:sp>
      <p:pic>
        <p:nvPicPr>
          <p:cNvPr id="2" name="Imagen 1"/>
          <p:cNvPicPr>
            <a:picLocks noChangeAspect="1"/>
          </p:cNvPicPr>
          <p:nvPr/>
        </p:nvPicPr>
        <p:blipFill>
          <a:blip r:embed="rId2"/>
          <a:stretch>
            <a:fillRect/>
          </a:stretch>
        </p:blipFill>
        <p:spPr>
          <a:xfrm>
            <a:off x="482113" y="814445"/>
            <a:ext cx="8478838" cy="5889242"/>
          </a:xfrm>
          <a:prstGeom prst="rect">
            <a:avLst/>
          </a:prstGeom>
        </p:spPr>
      </p:pic>
    </p:spTree>
    <p:extLst>
      <p:ext uri="{BB962C8B-B14F-4D97-AF65-F5344CB8AC3E}">
        <p14:creationId xmlns:p14="http://schemas.microsoft.com/office/powerpoint/2010/main" val="613382253"/>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5g</a:t>
            </a:r>
          </a:p>
        </p:txBody>
      </p:sp>
      <p:sp>
        <p:nvSpPr>
          <p:cNvPr id="5" name="Title 1"/>
          <p:cNvSpPr>
            <a:spLocks noGrp="1"/>
          </p:cNvSpPr>
          <p:nvPr>
            <p:ph type="title"/>
          </p:nvPr>
        </p:nvSpPr>
        <p:spPr>
          <a:xfrm>
            <a:off x="482113" y="18809"/>
            <a:ext cx="8504305" cy="592620"/>
          </a:xfrm>
        </p:spPr>
        <p:txBody>
          <a:bodyPr/>
          <a:lstStyle/>
          <a:p>
            <a:r>
              <a:rPr lang="es-ES_tradnl" sz="1300" dirty="0">
                <a:solidFill>
                  <a:srgbClr val="1A4A83"/>
                </a:solidFill>
                <a:latin typeface="Calibri" charset="0"/>
                <a:ea typeface="MS PGothic" charset="0"/>
                <a:cs typeface="Helvetica Light" charset="0"/>
              </a:rPr>
              <a:t>Planeación </a:t>
            </a:r>
            <a:r>
              <a:rPr lang="es-ES_tradnl" sz="1300" dirty="0" smtClean="0">
                <a:solidFill>
                  <a:srgbClr val="1A4A83"/>
                </a:solidFill>
                <a:latin typeface="Calibri" charset="0"/>
                <a:ea typeface="MS PGothic" charset="0"/>
                <a:cs typeface="Helvetica Light" charset="0"/>
              </a:rPr>
              <a:t>día a día</a:t>
            </a:r>
            <a:endParaRPr lang="es-ES_tradnl" sz="1300" dirty="0">
              <a:solidFill>
                <a:srgbClr val="1A4A83"/>
              </a:solidFill>
              <a:latin typeface="Calibri" charset="0"/>
              <a:ea typeface="MS PGothic" charset="0"/>
              <a:cs typeface="Helvetica Light" charset="0"/>
            </a:endParaRPr>
          </a:p>
        </p:txBody>
      </p:sp>
      <p:pic>
        <p:nvPicPr>
          <p:cNvPr id="3" name="Imagen 2"/>
          <p:cNvPicPr>
            <a:picLocks noChangeAspect="1"/>
          </p:cNvPicPr>
          <p:nvPr/>
        </p:nvPicPr>
        <p:blipFill>
          <a:blip r:embed="rId2"/>
          <a:stretch>
            <a:fillRect/>
          </a:stretch>
        </p:blipFill>
        <p:spPr>
          <a:xfrm>
            <a:off x="229943" y="697233"/>
            <a:ext cx="8756475" cy="6160767"/>
          </a:xfrm>
          <a:prstGeom prst="rect">
            <a:avLst/>
          </a:prstGeom>
        </p:spPr>
      </p:pic>
    </p:spTree>
    <p:extLst>
      <p:ext uri="{BB962C8B-B14F-4D97-AF65-F5344CB8AC3E}">
        <p14:creationId xmlns:p14="http://schemas.microsoft.com/office/powerpoint/2010/main" val="2493079422"/>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5g</a:t>
            </a:r>
          </a:p>
        </p:txBody>
      </p:sp>
      <p:sp>
        <p:nvSpPr>
          <p:cNvPr id="5" name="Title 1"/>
          <p:cNvSpPr>
            <a:spLocks noGrp="1"/>
          </p:cNvSpPr>
          <p:nvPr>
            <p:ph type="title"/>
          </p:nvPr>
        </p:nvSpPr>
        <p:spPr>
          <a:xfrm>
            <a:off x="482113" y="18809"/>
            <a:ext cx="8504305" cy="592620"/>
          </a:xfrm>
        </p:spPr>
        <p:txBody>
          <a:bodyPr/>
          <a:lstStyle/>
          <a:p>
            <a:r>
              <a:rPr lang="es-ES_tradnl" sz="1300" dirty="0">
                <a:solidFill>
                  <a:srgbClr val="1A4A83"/>
                </a:solidFill>
                <a:latin typeface="Calibri" charset="0"/>
                <a:ea typeface="MS PGothic" charset="0"/>
                <a:cs typeface="Helvetica Light" charset="0"/>
              </a:rPr>
              <a:t>Planeación </a:t>
            </a:r>
            <a:r>
              <a:rPr lang="es-ES_tradnl" sz="1300" dirty="0" smtClean="0">
                <a:solidFill>
                  <a:srgbClr val="1A4A83"/>
                </a:solidFill>
                <a:latin typeface="Calibri" charset="0"/>
                <a:ea typeface="MS PGothic" charset="0"/>
                <a:cs typeface="Helvetica Light" charset="0"/>
              </a:rPr>
              <a:t>día a día</a:t>
            </a:r>
            <a:endParaRPr lang="es-ES_tradnl" sz="1300" dirty="0">
              <a:solidFill>
                <a:srgbClr val="1A4A83"/>
              </a:solidFill>
              <a:latin typeface="Calibri" charset="0"/>
              <a:ea typeface="MS PGothic" charset="0"/>
              <a:cs typeface="Helvetica Light" charset="0"/>
            </a:endParaRPr>
          </a:p>
        </p:txBody>
      </p:sp>
      <p:pic>
        <p:nvPicPr>
          <p:cNvPr id="2" name="Imagen 1"/>
          <p:cNvPicPr>
            <a:picLocks noChangeAspect="1"/>
          </p:cNvPicPr>
          <p:nvPr/>
        </p:nvPicPr>
        <p:blipFill>
          <a:blip r:embed="rId2"/>
          <a:stretch>
            <a:fillRect/>
          </a:stretch>
        </p:blipFill>
        <p:spPr>
          <a:xfrm>
            <a:off x="324531" y="852562"/>
            <a:ext cx="8661887" cy="5905350"/>
          </a:xfrm>
          <a:prstGeom prst="rect">
            <a:avLst/>
          </a:prstGeom>
        </p:spPr>
      </p:pic>
    </p:spTree>
    <p:extLst>
      <p:ext uri="{BB962C8B-B14F-4D97-AF65-F5344CB8AC3E}">
        <p14:creationId xmlns:p14="http://schemas.microsoft.com/office/powerpoint/2010/main" val="197876181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166688" y="630238"/>
            <a:ext cx="8596312" cy="812800"/>
          </a:xfrm>
        </p:spPr>
        <p:txBody>
          <a:bodyPr/>
          <a:lstStyle/>
          <a:p>
            <a:r>
              <a:rPr lang="en-US" sz="2400">
                <a:solidFill>
                  <a:srgbClr val="1A4A83"/>
                </a:solidFill>
                <a:latin typeface="Calibri" charset="0"/>
                <a:ea typeface="MS PGothic" charset="0"/>
                <a:cs typeface="Helvetica Light" charset="0"/>
              </a:rPr>
              <a:t>Índice de apartados</a:t>
            </a:r>
          </a:p>
        </p:txBody>
      </p:sp>
      <p:sp>
        <p:nvSpPr>
          <p:cNvPr id="21506" name="CuadroTexto 2"/>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a:t>
            </a:r>
          </a:p>
        </p:txBody>
      </p:sp>
      <p:graphicFrame>
        <p:nvGraphicFramePr>
          <p:cNvPr id="3" name="Tabla 2"/>
          <p:cNvGraphicFramePr>
            <a:graphicFrameLocks noGrp="1"/>
          </p:cNvGraphicFramePr>
          <p:nvPr>
            <p:extLst>
              <p:ext uri="{D42A27DB-BD31-4B8C-83A1-F6EECF244321}">
                <p14:modId xmlns:p14="http://schemas.microsoft.com/office/powerpoint/2010/main" val="857729593"/>
              </p:ext>
            </p:extLst>
          </p:nvPr>
        </p:nvGraphicFramePr>
        <p:xfrm>
          <a:off x="534839" y="2166435"/>
          <a:ext cx="8129660" cy="3236311"/>
        </p:xfrm>
        <a:graphic>
          <a:graphicData uri="http://schemas.openxmlformats.org/drawingml/2006/table">
            <a:tbl>
              <a:tblPr firstRow="1" bandRow="1">
                <a:tableStyleId>{5C22544A-7EE6-4342-B048-85BDC9FD1C3A}</a:tableStyleId>
              </a:tblPr>
              <a:tblGrid>
                <a:gridCol w="2922077"/>
                <a:gridCol w="5207583"/>
              </a:tblGrid>
              <a:tr h="640151">
                <a:tc>
                  <a:txBody>
                    <a:bodyPr/>
                    <a:lstStyle/>
                    <a:p>
                      <a:pPr algn="ctr"/>
                      <a:r>
                        <a:rPr lang="es-ES" sz="1800" dirty="0" smtClean="0"/>
                        <a:t>APARTADO</a:t>
                      </a:r>
                      <a:endParaRPr lang="es-ES" sz="1800" dirty="0"/>
                    </a:p>
                  </a:txBody>
                  <a:tcPr marT="45725" marB="45725" anchor="ctr"/>
                </a:tc>
                <a:tc>
                  <a:txBody>
                    <a:bodyPr/>
                    <a:lstStyle/>
                    <a:p>
                      <a:pPr algn="ctr"/>
                      <a:r>
                        <a:rPr lang="es-ES" sz="1800" dirty="0" smtClean="0"/>
                        <a:t>Contenidos</a:t>
                      </a:r>
                      <a:r>
                        <a:rPr lang="es-ES" sz="1800" baseline="0" dirty="0" smtClean="0"/>
                        <a:t> que deben aparecer en diapositiva</a:t>
                      </a:r>
                      <a:endParaRPr lang="es-ES" sz="1800" dirty="0"/>
                    </a:p>
                  </a:txBody>
                  <a:tcPr marT="45725" marB="45725" anchor="ctr"/>
                </a:tc>
              </a:tr>
              <a:tr h="370880">
                <a:tc rowSpan="2">
                  <a:txBody>
                    <a:bodyPr/>
                    <a:lstStyle/>
                    <a:p>
                      <a:pPr algn="ctr"/>
                      <a:r>
                        <a:rPr lang="es-ES" sz="1600" b="1" dirty="0" smtClean="0"/>
                        <a:t>1.</a:t>
                      </a:r>
                      <a:endParaRPr lang="es-ES" sz="1600" b="1" dirty="0"/>
                    </a:p>
                  </a:txBody>
                  <a:tcPr marT="45725" marB="45725" anchor="ctr"/>
                </a:tc>
                <a:tc>
                  <a:txBody>
                    <a:bodyPr/>
                    <a:lstStyle/>
                    <a:p>
                      <a:r>
                        <a:rPr lang="es-ES" sz="1600" dirty="0" smtClean="0"/>
                        <a:t>Nombre. Logotipo del colegio</a:t>
                      </a:r>
                      <a:endParaRPr lang="es-ES" sz="1600" dirty="0"/>
                    </a:p>
                  </a:txBody>
                  <a:tcPr marT="45725" marB="45725" anchor="ctr"/>
                </a:tc>
              </a:tr>
              <a:tr h="370880">
                <a:tc vMerge="1">
                  <a:txBody>
                    <a:bodyPr/>
                    <a:lstStyle/>
                    <a:p>
                      <a:endParaRPr lang="es-ES" sz="1800" dirty="0"/>
                    </a:p>
                  </a:txBody>
                  <a:tcPr marT="45725" marB="45725"/>
                </a:tc>
                <a:tc>
                  <a:txBody>
                    <a:bodyPr/>
                    <a:lstStyle/>
                    <a:p>
                      <a:r>
                        <a:rPr lang="es-ES" sz="1600" dirty="0" smtClean="0"/>
                        <a:t>Número de equipo </a:t>
                      </a:r>
                      <a:endParaRPr lang="es-ES" sz="1600" dirty="0"/>
                    </a:p>
                  </a:txBody>
                  <a:tcPr marT="45725" marB="45725" anchor="ctr"/>
                </a:tc>
              </a:tr>
              <a:tr h="370880">
                <a:tc rowSpan="2">
                  <a:txBody>
                    <a:bodyPr/>
                    <a:lstStyle/>
                    <a:p>
                      <a:pPr algn="ctr"/>
                      <a:r>
                        <a:rPr lang="es-ES" sz="1600" b="1" dirty="0" smtClean="0"/>
                        <a:t>2.</a:t>
                      </a:r>
                      <a:endParaRPr lang="es-ES" sz="1600" b="1" dirty="0"/>
                    </a:p>
                  </a:txBody>
                  <a:tcPr marT="45725" marB="45725" anchor="ctr"/>
                </a:tc>
                <a:tc>
                  <a:txBody>
                    <a:bodyPr/>
                    <a:lstStyle/>
                    <a:p>
                      <a:r>
                        <a:rPr lang="es-ES" sz="1600" dirty="0" smtClean="0"/>
                        <a:t>Nombre de</a:t>
                      </a:r>
                      <a:r>
                        <a:rPr lang="es-ES" sz="1600" baseline="0" dirty="0" smtClean="0"/>
                        <a:t> maestros participantes</a:t>
                      </a:r>
                      <a:endParaRPr lang="es-ES" sz="1600" dirty="0"/>
                    </a:p>
                  </a:txBody>
                  <a:tcPr marT="45725" marB="45725" anchor="ctr"/>
                </a:tc>
              </a:tr>
              <a:tr h="370880">
                <a:tc vMerge="1">
                  <a:txBody>
                    <a:bodyPr/>
                    <a:lstStyle/>
                    <a:p>
                      <a:pPr algn="ctr"/>
                      <a:endParaRPr lang="es-ES" sz="1800" dirty="0"/>
                    </a:p>
                  </a:txBody>
                  <a:tcPr marT="45725" marB="45725"/>
                </a:tc>
                <a:tc>
                  <a:txBody>
                    <a:bodyPr/>
                    <a:lstStyle/>
                    <a:p>
                      <a:r>
                        <a:rPr lang="es-ES" sz="1600" baseline="0" dirty="0" smtClean="0"/>
                        <a:t>Asignatura de cada maestro</a:t>
                      </a:r>
                      <a:endParaRPr lang="es-ES" sz="1600" dirty="0"/>
                    </a:p>
                  </a:txBody>
                  <a:tcPr marT="45725" marB="45725" anchor="ctr"/>
                </a:tc>
              </a:tr>
              <a:tr h="370880">
                <a:tc rowSpan="2">
                  <a:txBody>
                    <a:bodyPr/>
                    <a:lstStyle/>
                    <a:p>
                      <a:pPr algn="ctr"/>
                      <a:r>
                        <a:rPr lang="es-ES" sz="1600" b="1" dirty="0" smtClean="0"/>
                        <a:t>3.</a:t>
                      </a:r>
                      <a:endParaRPr lang="es-ES" sz="1600" b="1" dirty="0"/>
                    </a:p>
                  </a:txBody>
                  <a:tcPr marT="45725" marB="45725" anchor="ctr"/>
                </a:tc>
                <a:tc>
                  <a:txBody>
                    <a:bodyPr/>
                    <a:lstStyle/>
                    <a:p>
                      <a:r>
                        <a:rPr lang="es-ES" sz="1600" dirty="0" smtClean="0"/>
                        <a:t>Ciclo escolar en el que se planea llevar a acabo el proyecto</a:t>
                      </a:r>
                      <a:endParaRPr lang="es-ES" sz="1600" dirty="0"/>
                    </a:p>
                  </a:txBody>
                  <a:tcPr marT="45725" marB="45725" anchor="ctr"/>
                </a:tc>
              </a:tr>
              <a:tr h="370880">
                <a:tc vMerge="1">
                  <a:txBody>
                    <a:bodyPr/>
                    <a:lstStyle/>
                    <a:p>
                      <a:pPr algn="ctr"/>
                      <a:endParaRPr lang="es-ES" sz="1800" dirty="0"/>
                    </a:p>
                  </a:txBody>
                  <a:tcPr marT="45725" marB="45725"/>
                </a:tc>
                <a:tc>
                  <a:txBody>
                    <a:bodyPr/>
                    <a:lstStyle/>
                    <a:p>
                      <a:r>
                        <a:rPr lang="es-ES" sz="1600" dirty="0" smtClean="0"/>
                        <a:t>Fecha de inicio y de término del proyecto</a:t>
                      </a:r>
                      <a:endParaRPr lang="es-ES" sz="1600" dirty="0"/>
                    </a:p>
                  </a:txBody>
                  <a:tcPr marT="45725" marB="45725" anchor="ctr"/>
                </a:tc>
              </a:tr>
              <a:tr h="370880">
                <a:tc>
                  <a:txBody>
                    <a:bodyPr/>
                    <a:lstStyle/>
                    <a:p>
                      <a:pPr algn="ctr"/>
                      <a:r>
                        <a:rPr lang="es-ES" sz="1600" b="1" dirty="0" smtClean="0"/>
                        <a:t>4.</a:t>
                      </a:r>
                      <a:endParaRPr lang="es-ES" sz="1600" b="1" dirty="0"/>
                    </a:p>
                  </a:txBody>
                  <a:tcPr marT="45725" marB="45725" anchor="ctr"/>
                </a:tc>
                <a:tc>
                  <a:txBody>
                    <a:bodyPr/>
                    <a:lstStyle/>
                    <a:p>
                      <a:r>
                        <a:rPr lang="es-ES" sz="1600" dirty="0" smtClean="0"/>
                        <a:t>Nombre del PVE/Proyecto</a:t>
                      </a:r>
                      <a:endParaRPr lang="es-ES" sz="1600" dirty="0"/>
                    </a:p>
                  </a:txBody>
                  <a:tcPr marT="45725" marB="45725" anchor="ct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5g</a:t>
            </a:r>
          </a:p>
        </p:txBody>
      </p:sp>
      <p:sp>
        <p:nvSpPr>
          <p:cNvPr id="5" name="Title 1"/>
          <p:cNvSpPr>
            <a:spLocks noGrp="1"/>
          </p:cNvSpPr>
          <p:nvPr>
            <p:ph type="title"/>
          </p:nvPr>
        </p:nvSpPr>
        <p:spPr>
          <a:xfrm>
            <a:off x="482113" y="18809"/>
            <a:ext cx="8504305" cy="592620"/>
          </a:xfrm>
        </p:spPr>
        <p:txBody>
          <a:bodyPr/>
          <a:lstStyle/>
          <a:p>
            <a:r>
              <a:rPr lang="es-ES_tradnl" sz="1300" dirty="0">
                <a:solidFill>
                  <a:srgbClr val="1A4A83"/>
                </a:solidFill>
                <a:latin typeface="Calibri" charset="0"/>
                <a:ea typeface="MS PGothic" charset="0"/>
                <a:cs typeface="Helvetica Light" charset="0"/>
              </a:rPr>
              <a:t>Planeación </a:t>
            </a:r>
            <a:r>
              <a:rPr lang="es-ES_tradnl" sz="1300" dirty="0" smtClean="0">
                <a:solidFill>
                  <a:srgbClr val="1A4A83"/>
                </a:solidFill>
                <a:latin typeface="Calibri" charset="0"/>
                <a:ea typeface="MS PGothic" charset="0"/>
                <a:cs typeface="Helvetica Light" charset="0"/>
              </a:rPr>
              <a:t>día a día</a:t>
            </a:r>
            <a:endParaRPr lang="es-ES_tradnl" sz="1300" dirty="0">
              <a:solidFill>
                <a:srgbClr val="1A4A83"/>
              </a:solidFill>
              <a:latin typeface="Calibri" charset="0"/>
              <a:ea typeface="MS PGothic" charset="0"/>
              <a:cs typeface="Helvetica Light" charset="0"/>
            </a:endParaRPr>
          </a:p>
        </p:txBody>
      </p:sp>
      <p:pic>
        <p:nvPicPr>
          <p:cNvPr id="2" name="Imagen 1"/>
          <p:cNvPicPr>
            <a:picLocks noChangeAspect="1"/>
          </p:cNvPicPr>
          <p:nvPr/>
        </p:nvPicPr>
        <p:blipFill>
          <a:blip r:embed="rId2"/>
          <a:stretch>
            <a:fillRect/>
          </a:stretch>
        </p:blipFill>
        <p:spPr>
          <a:xfrm>
            <a:off x="0" y="810798"/>
            <a:ext cx="9144000" cy="6047202"/>
          </a:xfrm>
          <a:prstGeom prst="rect">
            <a:avLst/>
          </a:prstGeom>
        </p:spPr>
      </p:pic>
    </p:spTree>
    <p:extLst>
      <p:ext uri="{BB962C8B-B14F-4D97-AF65-F5344CB8AC3E}">
        <p14:creationId xmlns:p14="http://schemas.microsoft.com/office/powerpoint/2010/main" val="936818080"/>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5g</a:t>
            </a:r>
          </a:p>
        </p:txBody>
      </p:sp>
      <p:sp>
        <p:nvSpPr>
          <p:cNvPr id="5" name="Title 1"/>
          <p:cNvSpPr>
            <a:spLocks noGrp="1"/>
          </p:cNvSpPr>
          <p:nvPr>
            <p:ph type="title"/>
          </p:nvPr>
        </p:nvSpPr>
        <p:spPr>
          <a:xfrm>
            <a:off x="482113" y="18809"/>
            <a:ext cx="8504305" cy="592620"/>
          </a:xfrm>
        </p:spPr>
        <p:txBody>
          <a:bodyPr/>
          <a:lstStyle/>
          <a:p>
            <a:r>
              <a:rPr lang="es-ES_tradnl" sz="1300" dirty="0">
                <a:solidFill>
                  <a:srgbClr val="1A4A83"/>
                </a:solidFill>
                <a:latin typeface="Calibri" charset="0"/>
                <a:ea typeface="MS PGothic" charset="0"/>
                <a:cs typeface="Helvetica Light" charset="0"/>
              </a:rPr>
              <a:t>Planeación </a:t>
            </a:r>
            <a:r>
              <a:rPr lang="es-ES_tradnl" sz="1300" dirty="0" smtClean="0">
                <a:solidFill>
                  <a:srgbClr val="1A4A83"/>
                </a:solidFill>
                <a:latin typeface="Calibri" charset="0"/>
                <a:ea typeface="MS PGothic" charset="0"/>
                <a:cs typeface="Helvetica Light" charset="0"/>
              </a:rPr>
              <a:t>día a día</a:t>
            </a:r>
            <a:endParaRPr lang="es-ES_tradnl" sz="1300" dirty="0">
              <a:solidFill>
                <a:srgbClr val="1A4A83"/>
              </a:solidFill>
              <a:latin typeface="Calibri" charset="0"/>
              <a:ea typeface="MS PGothic" charset="0"/>
              <a:cs typeface="Helvetica Light" charset="0"/>
            </a:endParaRPr>
          </a:p>
        </p:txBody>
      </p:sp>
      <p:pic>
        <p:nvPicPr>
          <p:cNvPr id="2" name="Imagen 1"/>
          <p:cNvPicPr>
            <a:picLocks noChangeAspect="1"/>
          </p:cNvPicPr>
          <p:nvPr/>
        </p:nvPicPr>
        <p:blipFill>
          <a:blip r:embed="rId2"/>
          <a:stretch>
            <a:fillRect/>
          </a:stretch>
        </p:blipFill>
        <p:spPr>
          <a:xfrm>
            <a:off x="324531" y="861531"/>
            <a:ext cx="8661887" cy="6066525"/>
          </a:xfrm>
          <a:prstGeom prst="rect">
            <a:avLst/>
          </a:prstGeom>
        </p:spPr>
      </p:pic>
    </p:spTree>
    <p:extLst>
      <p:ext uri="{BB962C8B-B14F-4D97-AF65-F5344CB8AC3E}">
        <p14:creationId xmlns:p14="http://schemas.microsoft.com/office/powerpoint/2010/main" val="3802465089"/>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5g</a:t>
            </a:r>
          </a:p>
        </p:txBody>
      </p:sp>
      <p:sp>
        <p:nvSpPr>
          <p:cNvPr id="5" name="Title 1"/>
          <p:cNvSpPr>
            <a:spLocks noGrp="1"/>
          </p:cNvSpPr>
          <p:nvPr>
            <p:ph type="title"/>
          </p:nvPr>
        </p:nvSpPr>
        <p:spPr>
          <a:xfrm>
            <a:off x="482113" y="18809"/>
            <a:ext cx="8504305" cy="592620"/>
          </a:xfrm>
        </p:spPr>
        <p:txBody>
          <a:bodyPr/>
          <a:lstStyle/>
          <a:p>
            <a:r>
              <a:rPr lang="es-ES_tradnl" sz="1300" dirty="0">
                <a:solidFill>
                  <a:srgbClr val="1A4A83"/>
                </a:solidFill>
                <a:latin typeface="Calibri" charset="0"/>
                <a:ea typeface="MS PGothic" charset="0"/>
                <a:cs typeface="Helvetica Light" charset="0"/>
              </a:rPr>
              <a:t>Planeación </a:t>
            </a:r>
            <a:r>
              <a:rPr lang="es-ES_tradnl" sz="1300" dirty="0" smtClean="0">
                <a:solidFill>
                  <a:srgbClr val="1A4A83"/>
                </a:solidFill>
                <a:latin typeface="Calibri" charset="0"/>
                <a:ea typeface="MS PGothic" charset="0"/>
                <a:cs typeface="Helvetica Light" charset="0"/>
              </a:rPr>
              <a:t>día a día</a:t>
            </a:r>
            <a:endParaRPr lang="es-ES_tradnl" sz="1300" dirty="0">
              <a:solidFill>
                <a:srgbClr val="1A4A83"/>
              </a:solidFill>
              <a:latin typeface="Calibri" charset="0"/>
              <a:ea typeface="MS PGothic" charset="0"/>
              <a:cs typeface="Helvetica Light" charset="0"/>
            </a:endParaRPr>
          </a:p>
        </p:txBody>
      </p:sp>
      <p:pic>
        <p:nvPicPr>
          <p:cNvPr id="2" name="Imagen 1"/>
          <p:cNvPicPr>
            <a:picLocks noChangeAspect="1"/>
          </p:cNvPicPr>
          <p:nvPr/>
        </p:nvPicPr>
        <p:blipFill>
          <a:blip r:embed="rId2"/>
          <a:stretch>
            <a:fillRect/>
          </a:stretch>
        </p:blipFill>
        <p:spPr>
          <a:xfrm>
            <a:off x="363416" y="852491"/>
            <a:ext cx="8504305" cy="6005509"/>
          </a:xfrm>
          <a:prstGeom prst="rect">
            <a:avLst/>
          </a:prstGeom>
        </p:spPr>
      </p:pic>
    </p:spTree>
    <p:extLst>
      <p:ext uri="{BB962C8B-B14F-4D97-AF65-F5344CB8AC3E}">
        <p14:creationId xmlns:p14="http://schemas.microsoft.com/office/powerpoint/2010/main" val="1759947910"/>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5g</a:t>
            </a:r>
          </a:p>
        </p:txBody>
      </p:sp>
      <p:sp>
        <p:nvSpPr>
          <p:cNvPr id="5" name="Title 1"/>
          <p:cNvSpPr>
            <a:spLocks noGrp="1"/>
          </p:cNvSpPr>
          <p:nvPr>
            <p:ph type="title"/>
          </p:nvPr>
        </p:nvSpPr>
        <p:spPr>
          <a:xfrm>
            <a:off x="482113" y="18809"/>
            <a:ext cx="8504305" cy="592620"/>
          </a:xfrm>
        </p:spPr>
        <p:txBody>
          <a:bodyPr/>
          <a:lstStyle/>
          <a:p>
            <a:r>
              <a:rPr lang="es-ES_tradnl" sz="1300" dirty="0">
                <a:solidFill>
                  <a:srgbClr val="1A4A83"/>
                </a:solidFill>
                <a:latin typeface="Calibri" charset="0"/>
                <a:ea typeface="MS PGothic" charset="0"/>
                <a:cs typeface="Helvetica Light" charset="0"/>
              </a:rPr>
              <a:t>Planeación </a:t>
            </a:r>
            <a:r>
              <a:rPr lang="es-ES_tradnl" sz="1300" dirty="0" smtClean="0">
                <a:solidFill>
                  <a:srgbClr val="1A4A83"/>
                </a:solidFill>
                <a:latin typeface="Calibri" charset="0"/>
                <a:ea typeface="MS PGothic" charset="0"/>
                <a:cs typeface="Helvetica Light" charset="0"/>
              </a:rPr>
              <a:t>día a día</a:t>
            </a:r>
            <a:endParaRPr lang="es-ES_tradnl" sz="1300" dirty="0">
              <a:solidFill>
                <a:srgbClr val="1A4A83"/>
              </a:solidFill>
              <a:latin typeface="Calibri" charset="0"/>
              <a:ea typeface="MS PGothic" charset="0"/>
              <a:cs typeface="Helvetica Light" charset="0"/>
            </a:endParaRPr>
          </a:p>
        </p:txBody>
      </p:sp>
      <p:pic>
        <p:nvPicPr>
          <p:cNvPr id="2" name="Imagen 1"/>
          <p:cNvPicPr>
            <a:picLocks noChangeAspect="1"/>
          </p:cNvPicPr>
          <p:nvPr/>
        </p:nvPicPr>
        <p:blipFill>
          <a:blip r:embed="rId2"/>
          <a:stretch>
            <a:fillRect/>
          </a:stretch>
        </p:blipFill>
        <p:spPr>
          <a:xfrm>
            <a:off x="310091" y="902134"/>
            <a:ext cx="8549039" cy="5955866"/>
          </a:xfrm>
          <a:prstGeom prst="rect">
            <a:avLst/>
          </a:prstGeom>
        </p:spPr>
      </p:pic>
    </p:spTree>
    <p:extLst>
      <p:ext uri="{BB962C8B-B14F-4D97-AF65-F5344CB8AC3E}">
        <p14:creationId xmlns:p14="http://schemas.microsoft.com/office/powerpoint/2010/main" val="2278670334"/>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5g</a:t>
            </a:r>
          </a:p>
        </p:txBody>
      </p:sp>
      <p:sp>
        <p:nvSpPr>
          <p:cNvPr id="5" name="Title 1"/>
          <p:cNvSpPr>
            <a:spLocks noGrp="1"/>
          </p:cNvSpPr>
          <p:nvPr>
            <p:ph type="title"/>
          </p:nvPr>
        </p:nvSpPr>
        <p:spPr>
          <a:xfrm>
            <a:off x="482113" y="18809"/>
            <a:ext cx="8504305" cy="592620"/>
          </a:xfrm>
        </p:spPr>
        <p:txBody>
          <a:bodyPr/>
          <a:lstStyle/>
          <a:p>
            <a:r>
              <a:rPr lang="es-ES_tradnl" sz="1300" dirty="0">
                <a:solidFill>
                  <a:srgbClr val="1A4A83"/>
                </a:solidFill>
                <a:latin typeface="Calibri" charset="0"/>
                <a:ea typeface="MS PGothic" charset="0"/>
                <a:cs typeface="Helvetica Light" charset="0"/>
              </a:rPr>
              <a:t>Planeación </a:t>
            </a:r>
            <a:r>
              <a:rPr lang="es-ES_tradnl" sz="1300" dirty="0" smtClean="0">
                <a:solidFill>
                  <a:srgbClr val="1A4A83"/>
                </a:solidFill>
                <a:latin typeface="Calibri" charset="0"/>
                <a:ea typeface="MS PGothic" charset="0"/>
                <a:cs typeface="Helvetica Light" charset="0"/>
              </a:rPr>
              <a:t>día a día</a:t>
            </a:r>
            <a:endParaRPr lang="es-ES_tradnl" sz="1300" dirty="0">
              <a:solidFill>
                <a:srgbClr val="1A4A83"/>
              </a:solidFill>
              <a:latin typeface="Calibri" charset="0"/>
              <a:ea typeface="MS PGothic" charset="0"/>
              <a:cs typeface="Helvetica Light" charset="0"/>
            </a:endParaRPr>
          </a:p>
        </p:txBody>
      </p:sp>
      <p:pic>
        <p:nvPicPr>
          <p:cNvPr id="2" name="Imagen 1"/>
          <p:cNvPicPr>
            <a:picLocks noChangeAspect="1"/>
          </p:cNvPicPr>
          <p:nvPr/>
        </p:nvPicPr>
        <p:blipFill>
          <a:blip r:embed="rId2"/>
          <a:stretch>
            <a:fillRect/>
          </a:stretch>
        </p:blipFill>
        <p:spPr>
          <a:xfrm>
            <a:off x="91678" y="782007"/>
            <a:ext cx="8894740" cy="6087029"/>
          </a:xfrm>
          <a:prstGeom prst="rect">
            <a:avLst/>
          </a:prstGeom>
        </p:spPr>
      </p:pic>
    </p:spTree>
    <p:extLst>
      <p:ext uri="{BB962C8B-B14F-4D97-AF65-F5344CB8AC3E}">
        <p14:creationId xmlns:p14="http://schemas.microsoft.com/office/powerpoint/2010/main" val="1087318518"/>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5g</a:t>
            </a:r>
          </a:p>
        </p:txBody>
      </p:sp>
      <p:sp>
        <p:nvSpPr>
          <p:cNvPr id="5" name="Title 1"/>
          <p:cNvSpPr>
            <a:spLocks noGrp="1"/>
          </p:cNvSpPr>
          <p:nvPr>
            <p:ph type="title"/>
          </p:nvPr>
        </p:nvSpPr>
        <p:spPr>
          <a:xfrm>
            <a:off x="482113" y="18809"/>
            <a:ext cx="8504305" cy="592620"/>
          </a:xfrm>
        </p:spPr>
        <p:txBody>
          <a:bodyPr/>
          <a:lstStyle/>
          <a:p>
            <a:r>
              <a:rPr lang="es-ES_tradnl" sz="1300" dirty="0">
                <a:solidFill>
                  <a:srgbClr val="1A4A83"/>
                </a:solidFill>
                <a:latin typeface="Calibri" charset="0"/>
                <a:ea typeface="MS PGothic" charset="0"/>
                <a:cs typeface="Helvetica Light" charset="0"/>
              </a:rPr>
              <a:t>Planeación </a:t>
            </a:r>
            <a:r>
              <a:rPr lang="es-ES_tradnl" sz="1300" dirty="0" smtClean="0">
                <a:solidFill>
                  <a:srgbClr val="1A4A83"/>
                </a:solidFill>
                <a:latin typeface="Calibri" charset="0"/>
                <a:ea typeface="MS PGothic" charset="0"/>
                <a:cs typeface="Helvetica Light" charset="0"/>
              </a:rPr>
              <a:t>día a día</a:t>
            </a:r>
            <a:endParaRPr lang="es-ES_tradnl" sz="1300" dirty="0">
              <a:solidFill>
                <a:srgbClr val="1A4A83"/>
              </a:solidFill>
              <a:latin typeface="Calibri" charset="0"/>
              <a:ea typeface="MS PGothic" charset="0"/>
              <a:cs typeface="Helvetica Light" charset="0"/>
            </a:endParaRPr>
          </a:p>
        </p:txBody>
      </p:sp>
      <p:pic>
        <p:nvPicPr>
          <p:cNvPr id="2" name="Imagen 1"/>
          <p:cNvPicPr>
            <a:picLocks noChangeAspect="1"/>
          </p:cNvPicPr>
          <p:nvPr/>
        </p:nvPicPr>
        <p:blipFill>
          <a:blip r:embed="rId2"/>
          <a:stretch>
            <a:fillRect/>
          </a:stretch>
        </p:blipFill>
        <p:spPr>
          <a:xfrm>
            <a:off x="482113" y="878392"/>
            <a:ext cx="8408983" cy="5872775"/>
          </a:xfrm>
          <a:prstGeom prst="rect">
            <a:avLst/>
          </a:prstGeom>
        </p:spPr>
      </p:pic>
    </p:spTree>
    <p:extLst>
      <p:ext uri="{BB962C8B-B14F-4D97-AF65-F5344CB8AC3E}">
        <p14:creationId xmlns:p14="http://schemas.microsoft.com/office/powerpoint/2010/main" val="2731962498"/>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5g</a:t>
            </a:r>
          </a:p>
        </p:txBody>
      </p:sp>
      <p:sp>
        <p:nvSpPr>
          <p:cNvPr id="5" name="Title 1"/>
          <p:cNvSpPr>
            <a:spLocks noGrp="1"/>
          </p:cNvSpPr>
          <p:nvPr>
            <p:ph type="title"/>
          </p:nvPr>
        </p:nvSpPr>
        <p:spPr>
          <a:xfrm>
            <a:off x="482113" y="18809"/>
            <a:ext cx="8504305" cy="592620"/>
          </a:xfrm>
        </p:spPr>
        <p:txBody>
          <a:bodyPr/>
          <a:lstStyle/>
          <a:p>
            <a:r>
              <a:rPr lang="es-ES_tradnl" sz="1300" dirty="0">
                <a:solidFill>
                  <a:srgbClr val="1A4A83"/>
                </a:solidFill>
                <a:latin typeface="Calibri" charset="0"/>
                <a:ea typeface="MS PGothic" charset="0"/>
                <a:cs typeface="Helvetica Light" charset="0"/>
              </a:rPr>
              <a:t>Planeación </a:t>
            </a:r>
            <a:r>
              <a:rPr lang="es-ES_tradnl" sz="1300" dirty="0" smtClean="0">
                <a:solidFill>
                  <a:srgbClr val="1A4A83"/>
                </a:solidFill>
                <a:latin typeface="Calibri" charset="0"/>
                <a:ea typeface="MS PGothic" charset="0"/>
                <a:cs typeface="Helvetica Light" charset="0"/>
              </a:rPr>
              <a:t>día a día</a:t>
            </a:r>
            <a:endParaRPr lang="es-ES_tradnl" sz="1300" dirty="0">
              <a:solidFill>
                <a:srgbClr val="1A4A83"/>
              </a:solidFill>
              <a:latin typeface="Calibri" charset="0"/>
              <a:ea typeface="MS PGothic" charset="0"/>
              <a:cs typeface="Helvetica Light" charset="0"/>
            </a:endParaRPr>
          </a:p>
        </p:txBody>
      </p:sp>
      <p:pic>
        <p:nvPicPr>
          <p:cNvPr id="2" name="Imagen 1"/>
          <p:cNvPicPr>
            <a:picLocks noChangeAspect="1"/>
          </p:cNvPicPr>
          <p:nvPr/>
        </p:nvPicPr>
        <p:blipFill>
          <a:blip r:embed="rId2"/>
          <a:stretch>
            <a:fillRect/>
          </a:stretch>
        </p:blipFill>
        <p:spPr>
          <a:xfrm>
            <a:off x="0" y="1473453"/>
            <a:ext cx="9144000" cy="4242998"/>
          </a:xfrm>
          <a:prstGeom prst="rect">
            <a:avLst/>
          </a:prstGeom>
        </p:spPr>
      </p:pic>
    </p:spTree>
    <p:extLst>
      <p:ext uri="{BB962C8B-B14F-4D97-AF65-F5344CB8AC3E}">
        <p14:creationId xmlns:p14="http://schemas.microsoft.com/office/powerpoint/2010/main" val="3012767455"/>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5g</a:t>
            </a:r>
          </a:p>
        </p:txBody>
      </p:sp>
      <p:sp>
        <p:nvSpPr>
          <p:cNvPr id="5" name="Title 1"/>
          <p:cNvSpPr>
            <a:spLocks noGrp="1"/>
          </p:cNvSpPr>
          <p:nvPr>
            <p:ph type="title"/>
          </p:nvPr>
        </p:nvSpPr>
        <p:spPr>
          <a:xfrm>
            <a:off x="482113" y="18809"/>
            <a:ext cx="8504305" cy="592620"/>
          </a:xfrm>
        </p:spPr>
        <p:txBody>
          <a:bodyPr/>
          <a:lstStyle/>
          <a:p>
            <a:r>
              <a:rPr lang="es-ES_tradnl" sz="1300" dirty="0">
                <a:solidFill>
                  <a:srgbClr val="1A4A83"/>
                </a:solidFill>
                <a:latin typeface="Calibri" charset="0"/>
                <a:ea typeface="MS PGothic" charset="0"/>
                <a:cs typeface="Helvetica Light" charset="0"/>
              </a:rPr>
              <a:t>Planeación </a:t>
            </a:r>
            <a:r>
              <a:rPr lang="es-ES_tradnl" sz="1300" dirty="0" smtClean="0">
                <a:solidFill>
                  <a:srgbClr val="1A4A83"/>
                </a:solidFill>
                <a:latin typeface="Calibri" charset="0"/>
                <a:ea typeface="MS PGothic" charset="0"/>
                <a:cs typeface="Helvetica Light" charset="0"/>
              </a:rPr>
              <a:t>día a día</a:t>
            </a:r>
            <a:endParaRPr lang="es-ES_tradnl" sz="1300" dirty="0">
              <a:solidFill>
                <a:srgbClr val="1A4A83"/>
              </a:solidFill>
              <a:latin typeface="Calibri" charset="0"/>
              <a:ea typeface="MS PGothic" charset="0"/>
              <a:cs typeface="Helvetica Light" charset="0"/>
            </a:endParaRPr>
          </a:p>
        </p:txBody>
      </p:sp>
      <p:pic>
        <p:nvPicPr>
          <p:cNvPr id="2" name="Imagen 1"/>
          <p:cNvPicPr>
            <a:picLocks noChangeAspect="1"/>
          </p:cNvPicPr>
          <p:nvPr/>
        </p:nvPicPr>
        <p:blipFill>
          <a:blip r:embed="rId2"/>
          <a:stretch>
            <a:fillRect/>
          </a:stretch>
        </p:blipFill>
        <p:spPr>
          <a:xfrm>
            <a:off x="324531" y="839816"/>
            <a:ext cx="8661887" cy="6018184"/>
          </a:xfrm>
          <a:prstGeom prst="rect">
            <a:avLst/>
          </a:prstGeom>
        </p:spPr>
      </p:pic>
    </p:spTree>
    <p:extLst>
      <p:ext uri="{BB962C8B-B14F-4D97-AF65-F5344CB8AC3E}">
        <p14:creationId xmlns:p14="http://schemas.microsoft.com/office/powerpoint/2010/main" val="1414485391"/>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5g</a:t>
            </a:r>
          </a:p>
        </p:txBody>
      </p:sp>
      <p:sp>
        <p:nvSpPr>
          <p:cNvPr id="5" name="Title 1"/>
          <p:cNvSpPr>
            <a:spLocks noGrp="1"/>
          </p:cNvSpPr>
          <p:nvPr>
            <p:ph type="title"/>
          </p:nvPr>
        </p:nvSpPr>
        <p:spPr>
          <a:xfrm>
            <a:off x="482113" y="18809"/>
            <a:ext cx="8504305" cy="592620"/>
          </a:xfrm>
        </p:spPr>
        <p:txBody>
          <a:bodyPr/>
          <a:lstStyle/>
          <a:p>
            <a:r>
              <a:rPr lang="es-ES_tradnl" sz="1300" dirty="0">
                <a:solidFill>
                  <a:srgbClr val="1A4A83"/>
                </a:solidFill>
                <a:latin typeface="Calibri" charset="0"/>
                <a:ea typeface="MS PGothic" charset="0"/>
                <a:cs typeface="Helvetica Light" charset="0"/>
              </a:rPr>
              <a:t>Planeación </a:t>
            </a:r>
            <a:r>
              <a:rPr lang="es-ES_tradnl" sz="1300" dirty="0" smtClean="0">
                <a:solidFill>
                  <a:srgbClr val="1A4A83"/>
                </a:solidFill>
                <a:latin typeface="Calibri" charset="0"/>
                <a:ea typeface="MS PGothic" charset="0"/>
                <a:cs typeface="Helvetica Light" charset="0"/>
              </a:rPr>
              <a:t>día a día</a:t>
            </a:r>
            <a:endParaRPr lang="es-ES_tradnl" sz="1300" dirty="0">
              <a:solidFill>
                <a:srgbClr val="1A4A83"/>
              </a:solidFill>
              <a:latin typeface="Calibri" charset="0"/>
              <a:ea typeface="MS PGothic" charset="0"/>
              <a:cs typeface="Helvetica Light" charset="0"/>
            </a:endParaRPr>
          </a:p>
        </p:txBody>
      </p:sp>
      <p:pic>
        <p:nvPicPr>
          <p:cNvPr id="2" name="Imagen 1"/>
          <p:cNvPicPr>
            <a:picLocks noChangeAspect="1"/>
          </p:cNvPicPr>
          <p:nvPr/>
        </p:nvPicPr>
        <p:blipFill>
          <a:blip r:embed="rId2"/>
          <a:stretch>
            <a:fillRect/>
          </a:stretch>
        </p:blipFill>
        <p:spPr>
          <a:xfrm>
            <a:off x="26988" y="771562"/>
            <a:ext cx="8830234" cy="6086438"/>
          </a:xfrm>
          <a:prstGeom prst="rect">
            <a:avLst/>
          </a:prstGeom>
        </p:spPr>
      </p:pic>
    </p:spTree>
    <p:extLst>
      <p:ext uri="{BB962C8B-B14F-4D97-AF65-F5344CB8AC3E}">
        <p14:creationId xmlns:p14="http://schemas.microsoft.com/office/powerpoint/2010/main" val="2536463243"/>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5g</a:t>
            </a:r>
          </a:p>
        </p:txBody>
      </p:sp>
      <p:sp>
        <p:nvSpPr>
          <p:cNvPr id="5" name="Title 1"/>
          <p:cNvSpPr>
            <a:spLocks noGrp="1"/>
          </p:cNvSpPr>
          <p:nvPr>
            <p:ph type="title"/>
          </p:nvPr>
        </p:nvSpPr>
        <p:spPr>
          <a:xfrm>
            <a:off x="482113" y="18809"/>
            <a:ext cx="8504305" cy="592620"/>
          </a:xfrm>
        </p:spPr>
        <p:txBody>
          <a:bodyPr/>
          <a:lstStyle/>
          <a:p>
            <a:r>
              <a:rPr lang="es-ES_tradnl" sz="1300" dirty="0">
                <a:solidFill>
                  <a:srgbClr val="1A4A83"/>
                </a:solidFill>
                <a:latin typeface="Calibri" charset="0"/>
                <a:ea typeface="MS PGothic" charset="0"/>
                <a:cs typeface="Helvetica Light" charset="0"/>
              </a:rPr>
              <a:t>Planeación </a:t>
            </a:r>
            <a:r>
              <a:rPr lang="es-ES_tradnl" sz="1300" dirty="0" smtClean="0">
                <a:solidFill>
                  <a:srgbClr val="1A4A83"/>
                </a:solidFill>
                <a:latin typeface="Calibri" charset="0"/>
                <a:ea typeface="MS PGothic" charset="0"/>
                <a:cs typeface="Helvetica Light" charset="0"/>
              </a:rPr>
              <a:t>día a día</a:t>
            </a:r>
            <a:endParaRPr lang="es-ES_tradnl" sz="1300" dirty="0">
              <a:solidFill>
                <a:srgbClr val="1A4A83"/>
              </a:solidFill>
              <a:latin typeface="Calibri" charset="0"/>
              <a:ea typeface="MS PGothic" charset="0"/>
              <a:cs typeface="Helvetica Light" charset="0"/>
            </a:endParaRPr>
          </a:p>
        </p:txBody>
      </p:sp>
      <p:pic>
        <p:nvPicPr>
          <p:cNvPr id="2" name="Imagen 1"/>
          <p:cNvPicPr>
            <a:picLocks noChangeAspect="1"/>
          </p:cNvPicPr>
          <p:nvPr/>
        </p:nvPicPr>
        <p:blipFill>
          <a:blip r:embed="rId2"/>
          <a:stretch>
            <a:fillRect/>
          </a:stretch>
        </p:blipFill>
        <p:spPr>
          <a:xfrm>
            <a:off x="0" y="863600"/>
            <a:ext cx="9144000" cy="5994400"/>
          </a:xfrm>
          <a:prstGeom prst="rect">
            <a:avLst/>
          </a:prstGeom>
        </p:spPr>
      </p:pic>
    </p:spTree>
    <p:extLst>
      <p:ext uri="{BB962C8B-B14F-4D97-AF65-F5344CB8AC3E}">
        <p14:creationId xmlns:p14="http://schemas.microsoft.com/office/powerpoint/2010/main" val="80058410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uadroTexto 2"/>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a:t>
            </a:r>
          </a:p>
        </p:txBody>
      </p:sp>
      <p:graphicFrame>
        <p:nvGraphicFramePr>
          <p:cNvPr id="3" name="Tabla 2"/>
          <p:cNvGraphicFramePr>
            <a:graphicFrameLocks noGrp="1"/>
          </p:cNvGraphicFramePr>
          <p:nvPr>
            <p:extLst>
              <p:ext uri="{D42A27DB-BD31-4B8C-83A1-F6EECF244321}">
                <p14:modId xmlns:p14="http://schemas.microsoft.com/office/powerpoint/2010/main" val="2429194312"/>
              </p:ext>
            </p:extLst>
          </p:nvPr>
        </p:nvGraphicFramePr>
        <p:xfrm>
          <a:off x="534838" y="1397000"/>
          <a:ext cx="8196567" cy="4465561"/>
        </p:xfrm>
        <a:graphic>
          <a:graphicData uri="http://schemas.openxmlformats.org/drawingml/2006/table">
            <a:tbl>
              <a:tblPr firstRow="1" bandRow="1">
                <a:tableStyleId>{5C22544A-7EE6-4342-B048-85BDC9FD1C3A}</a:tableStyleId>
              </a:tblPr>
              <a:tblGrid>
                <a:gridCol w="1589901"/>
                <a:gridCol w="1277847"/>
                <a:gridCol w="5328819"/>
              </a:tblGrid>
              <a:tr h="640151">
                <a:tc gridSpan="2">
                  <a:txBody>
                    <a:bodyPr/>
                    <a:lstStyle/>
                    <a:p>
                      <a:pPr algn="ctr"/>
                      <a:r>
                        <a:rPr lang="es-ES" sz="1800" dirty="0" smtClean="0"/>
                        <a:t>APARTADO</a:t>
                      </a:r>
                      <a:endParaRPr lang="es-ES" sz="1800" dirty="0"/>
                    </a:p>
                  </a:txBody>
                  <a:tcPr marT="45725" marB="45725" anchor="ctr"/>
                </a:tc>
                <a:tc hMerge="1">
                  <a:txBody>
                    <a:bodyPr/>
                    <a:lstStyle/>
                    <a:p>
                      <a:endParaRPr lang="es-MX"/>
                    </a:p>
                  </a:txBody>
                  <a:tcPr/>
                </a:tc>
                <a:tc>
                  <a:txBody>
                    <a:bodyPr/>
                    <a:lstStyle/>
                    <a:p>
                      <a:pPr algn="ctr"/>
                      <a:r>
                        <a:rPr lang="es-ES" sz="1800" dirty="0" smtClean="0"/>
                        <a:t>Contenidos</a:t>
                      </a:r>
                      <a:r>
                        <a:rPr lang="es-ES" sz="1800" baseline="0" dirty="0" smtClean="0"/>
                        <a:t> que deben aparecer en diapositiva</a:t>
                      </a:r>
                      <a:endParaRPr lang="es-ES" sz="1800" dirty="0"/>
                    </a:p>
                  </a:txBody>
                  <a:tcPr marT="45725" marB="45725" anchor="ctr"/>
                </a:tc>
              </a:tr>
              <a:tr h="320045">
                <a:tc rowSpan="8">
                  <a:txBody>
                    <a:bodyPr/>
                    <a:lstStyle/>
                    <a:p>
                      <a:pPr algn="ctr"/>
                      <a:endParaRPr lang="es-ES" sz="1600" dirty="0" smtClean="0"/>
                    </a:p>
                    <a:p>
                      <a:pPr algn="ctr"/>
                      <a:endParaRPr lang="es-ES" sz="1600" dirty="0" smtClean="0"/>
                    </a:p>
                    <a:p>
                      <a:pPr algn="ctr"/>
                      <a:endParaRPr lang="es-ES" sz="1600" dirty="0" smtClean="0"/>
                    </a:p>
                    <a:p>
                      <a:pPr algn="ctr"/>
                      <a:endParaRPr lang="es-ES" sz="1600" dirty="0" smtClean="0"/>
                    </a:p>
                    <a:p>
                      <a:pPr algn="ctr"/>
                      <a:endParaRPr lang="es-ES" sz="1600" dirty="0" smtClean="0"/>
                    </a:p>
                    <a:p>
                      <a:pPr algn="ctr"/>
                      <a:endParaRPr lang="es-ES" sz="1600" dirty="0" smtClean="0"/>
                    </a:p>
                    <a:p>
                      <a:pPr algn="l"/>
                      <a:r>
                        <a:rPr lang="es-ES" sz="1600" b="1" dirty="0" smtClean="0"/>
                        <a:t>5. Índice de apartados del portafolio</a:t>
                      </a:r>
                      <a:endParaRPr lang="es-ES" sz="1600" b="1" dirty="0"/>
                    </a:p>
                  </a:txBody>
                  <a:tcPr marT="45725" marB="45725" anchor="ctr"/>
                </a:tc>
                <a:tc rowSpan="2">
                  <a:txBody>
                    <a:bodyPr/>
                    <a:lstStyle/>
                    <a:p>
                      <a:pPr algn="ctr"/>
                      <a:r>
                        <a:rPr lang="es-ES" sz="1600" dirty="0" smtClean="0"/>
                        <a:t>a</a:t>
                      </a:r>
                      <a:endParaRPr lang="es-ES" sz="1600" dirty="0"/>
                    </a:p>
                  </a:txBody>
                  <a:tcPr marT="45725" marB="45725" anchor="ctr"/>
                </a:tc>
                <a:tc>
                  <a:txBody>
                    <a:bodyPr/>
                    <a:lstStyle/>
                    <a:p>
                      <a:r>
                        <a:rPr lang="es-ES" sz="1600" dirty="0" smtClean="0"/>
                        <a:t>Producto</a:t>
                      </a:r>
                      <a:r>
                        <a:rPr lang="es-ES" sz="1600" baseline="0" dirty="0" smtClean="0"/>
                        <a:t> 1. C. A. I. A. C. Conclusiones generales. Interdisciplinarias</a:t>
                      </a:r>
                      <a:endParaRPr lang="es-ES" sz="1600" dirty="0"/>
                    </a:p>
                  </a:txBody>
                  <a:tcPr marT="45725" marB="45725" anchor="ctr"/>
                </a:tc>
              </a:tr>
              <a:tr h="320045">
                <a:tc vMerge="1">
                  <a:txBody>
                    <a:bodyPr/>
                    <a:lstStyle/>
                    <a:p>
                      <a:endParaRPr lang="es-MX"/>
                    </a:p>
                  </a:txBody>
                  <a:tcPr/>
                </a:tc>
                <a:tc vMerge="1">
                  <a:txBody>
                    <a:bodyPr/>
                    <a:lstStyle/>
                    <a:p>
                      <a:endParaRPr lang="es-MX"/>
                    </a:p>
                  </a:txBody>
                  <a:tcPr/>
                </a:tc>
                <a:tc>
                  <a:txBody>
                    <a:bodyPr/>
                    <a:lstStyle/>
                    <a:p>
                      <a:r>
                        <a:rPr lang="es-ES" sz="1600" dirty="0" smtClean="0"/>
                        <a:t>Producto 3. Fotografías de la sesión</a:t>
                      </a:r>
                      <a:endParaRPr lang="es-ES" sz="1600" dirty="0"/>
                    </a:p>
                  </a:txBody>
                  <a:tcPr marT="45725" marB="45725" anchor="ctr"/>
                </a:tc>
              </a:tr>
              <a:tr h="370880">
                <a:tc vMerge="1">
                  <a:txBody>
                    <a:bodyPr/>
                    <a:lstStyle/>
                    <a:p>
                      <a:pPr algn="ctr"/>
                      <a:endParaRPr lang="es-ES" sz="1800" dirty="0"/>
                    </a:p>
                  </a:txBody>
                  <a:tcPr marT="45725" marB="45725"/>
                </a:tc>
                <a:tc>
                  <a:txBody>
                    <a:bodyPr/>
                    <a:lstStyle/>
                    <a:p>
                      <a:pPr algn="ctr"/>
                      <a:r>
                        <a:rPr lang="es-ES" sz="1600" dirty="0" smtClean="0"/>
                        <a:t>b</a:t>
                      </a:r>
                      <a:endParaRPr lang="es-ES" sz="1600" dirty="0"/>
                    </a:p>
                  </a:txBody>
                  <a:tcPr marT="45725" marB="45725" anchor="ctr"/>
                </a:tc>
                <a:tc>
                  <a:txBody>
                    <a:bodyPr/>
                    <a:lstStyle/>
                    <a:p>
                      <a:r>
                        <a:rPr lang="es-ES" sz="1600" dirty="0" smtClean="0"/>
                        <a:t>Producto 2. Fotografía de organizador gráfico. Conexiones</a:t>
                      </a:r>
                      <a:endParaRPr lang="es-ES" sz="1600" dirty="0"/>
                    </a:p>
                  </a:txBody>
                  <a:tcPr marT="45725" marB="45725" anchor="ctr"/>
                </a:tc>
              </a:tr>
              <a:tr h="370880">
                <a:tc vMerge="1">
                  <a:txBody>
                    <a:bodyPr/>
                    <a:lstStyle/>
                    <a:p>
                      <a:pPr algn="ctr"/>
                      <a:endParaRPr lang="es-ES" sz="1800" dirty="0"/>
                    </a:p>
                  </a:txBody>
                  <a:tcPr marT="45725" marB="45725"/>
                </a:tc>
                <a:tc>
                  <a:txBody>
                    <a:bodyPr/>
                    <a:lstStyle/>
                    <a:p>
                      <a:pPr algn="ctr"/>
                      <a:r>
                        <a:rPr lang="es-ES" sz="1600" dirty="0" smtClean="0"/>
                        <a:t>c</a:t>
                      </a:r>
                      <a:endParaRPr lang="es-ES" sz="1600" dirty="0"/>
                    </a:p>
                  </a:txBody>
                  <a:tcPr marT="45725" marB="45725" anchor="ctr"/>
                </a:tc>
                <a:tc>
                  <a:txBody>
                    <a:bodyPr/>
                    <a:lstStyle/>
                    <a:p>
                      <a:r>
                        <a:rPr lang="es-ES" sz="1600" dirty="0" smtClean="0"/>
                        <a:t>Introducción o justificación. Descripción del proyecto</a:t>
                      </a:r>
                      <a:endParaRPr lang="es-ES" sz="1600" dirty="0"/>
                    </a:p>
                  </a:txBody>
                  <a:tcPr marT="45725" marB="45725" anchor="ctr"/>
                </a:tc>
              </a:tr>
              <a:tr h="185440">
                <a:tc vMerge="1">
                  <a:txBody>
                    <a:bodyPr/>
                    <a:lstStyle/>
                    <a:p>
                      <a:pPr algn="ctr"/>
                      <a:endParaRPr lang="es-ES" sz="1800" dirty="0"/>
                    </a:p>
                  </a:txBody>
                  <a:tcPr marT="45725" marB="45725"/>
                </a:tc>
                <a:tc rowSpan="2">
                  <a:txBody>
                    <a:bodyPr/>
                    <a:lstStyle/>
                    <a:p>
                      <a:pPr algn="ctr"/>
                      <a:r>
                        <a:rPr lang="es-ES" sz="1600" dirty="0" smtClean="0"/>
                        <a:t>d</a:t>
                      </a:r>
                      <a:endParaRPr lang="es-ES" sz="1600" dirty="0"/>
                    </a:p>
                  </a:txBody>
                  <a:tcPr marT="45725" marB="45725" anchor="ctr"/>
                </a:tc>
                <a:tc>
                  <a:txBody>
                    <a:bodyPr/>
                    <a:lstStyle/>
                    <a:p>
                      <a:r>
                        <a:rPr lang="es-ES" sz="1600" dirty="0" smtClean="0"/>
                        <a:t>Objetivo general del proyecto</a:t>
                      </a:r>
                      <a:endParaRPr lang="es-ES" sz="1600" dirty="0"/>
                    </a:p>
                  </a:txBody>
                  <a:tcPr marT="45725" marB="45725" anchor="ctr"/>
                </a:tc>
              </a:tr>
              <a:tr h="640090">
                <a:tc vMerge="1">
                  <a:txBody>
                    <a:bodyPr/>
                    <a:lstStyle/>
                    <a:p>
                      <a:endParaRPr lang="es-MX"/>
                    </a:p>
                  </a:txBody>
                  <a:tcPr/>
                </a:tc>
                <a:tc vMerge="1">
                  <a:txBody>
                    <a:bodyPr/>
                    <a:lstStyle/>
                    <a:p>
                      <a:endParaRPr lang="es-MX"/>
                    </a:p>
                  </a:txBody>
                  <a:tcPr/>
                </a:tc>
                <a:tc>
                  <a:txBody>
                    <a:bodyPr/>
                    <a:lstStyle/>
                    <a:p>
                      <a:r>
                        <a:rPr lang="es-ES" sz="1600" dirty="0" smtClean="0"/>
                        <a:t>Objetivo o propósitos a alcanzar, de cada asignatura involucrada</a:t>
                      </a:r>
                      <a:endParaRPr lang="es-ES" sz="1600" dirty="0"/>
                    </a:p>
                  </a:txBody>
                  <a:tcPr marT="45725" marB="45725" anchor="ctr"/>
                </a:tc>
              </a:tr>
              <a:tr h="370880">
                <a:tc vMerge="1">
                  <a:txBody>
                    <a:bodyPr/>
                    <a:lstStyle/>
                    <a:p>
                      <a:pPr algn="ctr"/>
                      <a:endParaRPr lang="es-ES" sz="1800" dirty="0"/>
                    </a:p>
                  </a:txBody>
                  <a:tcPr marT="45725" marB="45725"/>
                </a:tc>
                <a:tc>
                  <a:txBody>
                    <a:bodyPr/>
                    <a:lstStyle/>
                    <a:p>
                      <a:pPr algn="ctr"/>
                      <a:r>
                        <a:rPr lang="es-ES" sz="1600" dirty="0" smtClean="0"/>
                        <a:t>e</a:t>
                      </a:r>
                      <a:endParaRPr lang="es-ES" sz="1600" dirty="0"/>
                    </a:p>
                  </a:txBody>
                  <a:tcPr marT="45725" marB="45725" anchor="ctr"/>
                </a:tc>
                <a:tc>
                  <a:txBody>
                    <a:bodyPr/>
                    <a:lstStyle/>
                    <a:p>
                      <a:r>
                        <a:rPr lang="es-ES" sz="1600" dirty="0" smtClean="0"/>
                        <a:t>Pregunta/s generadora/s, pregunta/s guía, problema/s a abordar, asunto a resolver o a probar, propuesta, etc., del proyecto a realizar</a:t>
                      </a:r>
                      <a:endParaRPr lang="es-ES" sz="1600" dirty="0"/>
                    </a:p>
                  </a:txBody>
                  <a:tcPr marT="45725" marB="45725" anchor="ctr"/>
                </a:tc>
              </a:tr>
              <a:tr h="370880">
                <a:tc vMerge="1">
                  <a:txBody>
                    <a:bodyPr/>
                    <a:lstStyle/>
                    <a:p>
                      <a:pPr algn="ctr"/>
                      <a:endParaRPr lang="es-ES" sz="1800" dirty="0"/>
                    </a:p>
                  </a:txBody>
                  <a:tcPr marT="45725" marB="45725"/>
                </a:tc>
                <a:tc>
                  <a:txBody>
                    <a:bodyPr/>
                    <a:lstStyle/>
                    <a:p>
                      <a:pPr algn="ctr"/>
                      <a:r>
                        <a:rPr lang="es-ES" sz="1600" dirty="0" smtClean="0"/>
                        <a:t>f</a:t>
                      </a:r>
                      <a:endParaRPr lang="es-ES" sz="1600" dirty="0"/>
                    </a:p>
                  </a:txBody>
                  <a:tcPr marT="45725" marB="45725" anchor="ctr"/>
                </a:tc>
                <a:tc>
                  <a:txBody>
                    <a:bodyPr/>
                    <a:lstStyle/>
                    <a:p>
                      <a:r>
                        <a:rPr lang="es-ES" sz="1600" dirty="0" smtClean="0"/>
                        <a:t>Contenido. Temas y productos propuestos</a:t>
                      </a:r>
                      <a:endParaRPr lang="es-ES" sz="1600" dirty="0"/>
                    </a:p>
                  </a:txBody>
                  <a:tcPr marT="45725" marB="45725" anchor="ctr"/>
                </a:tc>
              </a:tr>
            </a:tbl>
          </a:graphicData>
        </a:graphic>
      </p:graphicFrame>
      <p:sp>
        <p:nvSpPr>
          <p:cNvPr id="5" name="Title 1"/>
          <p:cNvSpPr txBox="1">
            <a:spLocks/>
          </p:cNvSpPr>
          <p:nvPr/>
        </p:nvSpPr>
        <p:spPr bwMode="auto">
          <a:xfrm>
            <a:off x="390107" y="18809"/>
            <a:ext cx="8596312" cy="59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3200" b="0" i="0" kern="1200">
                <a:solidFill>
                  <a:schemeClr val="tx1">
                    <a:lumMod val="60000"/>
                    <a:lumOff val="40000"/>
                  </a:schemeClr>
                </a:solidFill>
                <a:latin typeface="Helvetica Light"/>
                <a:ea typeface="MS PGothic" pitchFamily="34" charset="-128"/>
                <a:cs typeface="Helvetica Light"/>
              </a:defRPr>
            </a:lvl1pPr>
            <a:lvl2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2pPr>
            <a:lvl3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3pPr>
            <a:lvl4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4pPr>
            <a:lvl5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5pPr>
            <a:lvl6pPr marL="457200" algn="ctr" defTabSz="457200" rtl="0" fontAlgn="base">
              <a:spcBef>
                <a:spcPct val="0"/>
              </a:spcBef>
              <a:spcAft>
                <a:spcPct val="0"/>
              </a:spcAft>
              <a:defRPr sz="3200">
                <a:solidFill>
                  <a:srgbClr val="9F9F9F"/>
                </a:solidFill>
                <a:latin typeface="Helvetica" charset="0"/>
                <a:ea typeface="ＭＳ Ｐゴシック" charset="0"/>
              </a:defRPr>
            </a:lvl6pPr>
            <a:lvl7pPr marL="914400" algn="ctr" defTabSz="457200" rtl="0" fontAlgn="base">
              <a:spcBef>
                <a:spcPct val="0"/>
              </a:spcBef>
              <a:spcAft>
                <a:spcPct val="0"/>
              </a:spcAft>
              <a:defRPr sz="3200">
                <a:solidFill>
                  <a:srgbClr val="9F9F9F"/>
                </a:solidFill>
                <a:latin typeface="Helvetica" charset="0"/>
                <a:ea typeface="ＭＳ Ｐゴシック" charset="0"/>
              </a:defRPr>
            </a:lvl7pPr>
            <a:lvl8pPr marL="1371600" algn="ctr" defTabSz="457200" rtl="0" fontAlgn="base">
              <a:spcBef>
                <a:spcPct val="0"/>
              </a:spcBef>
              <a:spcAft>
                <a:spcPct val="0"/>
              </a:spcAft>
              <a:defRPr sz="3200">
                <a:solidFill>
                  <a:srgbClr val="9F9F9F"/>
                </a:solidFill>
                <a:latin typeface="Helvetica" charset="0"/>
                <a:ea typeface="ＭＳ Ｐゴシック" charset="0"/>
              </a:defRPr>
            </a:lvl8pPr>
            <a:lvl9pPr marL="1828800" algn="ctr" defTabSz="457200" rtl="0" fontAlgn="base">
              <a:spcBef>
                <a:spcPct val="0"/>
              </a:spcBef>
              <a:spcAft>
                <a:spcPct val="0"/>
              </a:spcAft>
              <a:defRPr sz="3200">
                <a:solidFill>
                  <a:srgbClr val="9F9F9F"/>
                </a:solidFill>
                <a:latin typeface="Helvetica" charset="0"/>
                <a:ea typeface="ＭＳ Ｐゴシック" charset="0"/>
              </a:defRPr>
            </a:lvl9pPr>
          </a:lstStyle>
          <a:p>
            <a:r>
              <a:rPr lang="en-US" sz="1300" smtClean="0">
                <a:solidFill>
                  <a:srgbClr val="1A4A83"/>
                </a:solidFill>
                <a:latin typeface="Calibri" charset="0"/>
                <a:ea typeface="MS PGothic" charset="0"/>
                <a:cs typeface="Helvetica Light" charset="0"/>
              </a:rPr>
              <a:t>Índice de apartados</a:t>
            </a:r>
            <a:endParaRPr lang="en-US" sz="1300" dirty="0">
              <a:solidFill>
                <a:srgbClr val="1A4A83"/>
              </a:solidFill>
              <a:latin typeface="Calibri" charset="0"/>
              <a:ea typeface="MS PGothic" charset="0"/>
              <a:cs typeface="Helvetica Light" charset="0"/>
            </a:endParaRPr>
          </a:p>
        </p:txBody>
      </p:sp>
    </p:spTree>
    <p:extLst>
      <p:ext uri="{BB962C8B-B14F-4D97-AF65-F5344CB8AC3E}">
        <p14:creationId xmlns:p14="http://schemas.microsoft.com/office/powerpoint/2010/main" val="498176121"/>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5g</a:t>
            </a:r>
          </a:p>
        </p:txBody>
      </p:sp>
      <p:sp>
        <p:nvSpPr>
          <p:cNvPr id="5" name="Title 1"/>
          <p:cNvSpPr>
            <a:spLocks noGrp="1"/>
          </p:cNvSpPr>
          <p:nvPr>
            <p:ph type="title"/>
          </p:nvPr>
        </p:nvSpPr>
        <p:spPr>
          <a:xfrm>
            <a:off x="482113" y="18809"/>
            <a:ext cx="8504305" cy="592620"/>
          </a:xfrm>
        </p:spPr>
        <p:txBody>
          <a:bodyPr/>
          <a:lstStyle/>
          <a:p>
            <a:r>
              <a:rPr lang="es-ES_tradnl" sz="1300" dirty="0">
                <a:solidFill>
                  <a:srgbClr val="1A4A83"/>
                </a:solidFill>
                <a:latin typeface="Calibri" charset="0"/>
                <a:ea typeface="MS PGothic" charset="0"/>
                <a:cs typeface="Helvetica Light" charset="0"/>
              </a:rPr>
              <a:t>Planeación </a:t>
            </a:r>
            <a:r>
              <a:rPr lang="es-ES_tradnl" sz="1300" dirty="0" smtClean="0">
                <a:solidFill>
                  <a:srgbClr val="1A4A83"/>
                </a:solidFill>
                <a:latin typeface="Calibri" charset="0"/>
                <a:ea typeface="MS PGothic" charset="0"/>
                <a:cs typeface="Helvetica Light" charset="0"/>
              </a:rPr>
              <a:t>día a día</a:t>
            </a:r>
            <a:endParaRPr lang="es-ES_tradnl" sz="1300" dirty="0">
              <a:solidFill>
                <a:srgbClr val="1A4A83"/>
              </a:solidFill>
              <a:latin typeface="Calibri" charset="0"/>
              <a:ea typeface="MS PGothic" charset="0"/>
              <a:cs typeface="Helvetica Light" charset="0"/>
            </a:endParaRPr>
          </a:p>
        </p:txBody>
      </p:sp>
      <p:pic>
        <p:nvPicPr>
          <p:cNvPr id="2" name="Imagen 1"/>
          <p:cNvPicPr>
            <a:picLocks noChangeAspect="1"/>
          </p:cNvPicPr>
          <p:nvPr/>
        </p:nvPicPr>
        <p:blipFill>
          <a:blip r:embed="rId2"/>
          <a:stretch>
            <a:fillRect/>
          </a:stretch>
        </p:blipFill>
        <p:spPr>
          <a:xfrm>
            <a:off x="26988" y="1294550"/>
            <a:ext cx="9144000" cy="5563450"/>
          </a:xfrm>
          <a:prstGeom prst="rect">
            <a:avLst/>
          </a:prstGeom>
        </p:spPr>
      </p:pic>
    </p:spTree>
    <p:extLst>
      <p:ext uri="{BB962C8B-B14F-4D97-AF65-F5344CB8AC3E}">
        <p14:creationId xmlns:p14="http://schemas.microsoft.com/office/powerpoint/2010/main" val="3281536533"/>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5g</a:t>
            </a:r>
          </a:p>
        </p:txBody>
      </p:sp>
      <p:sp>
        <p:nvSpPr>
          <p:cNvPr id="5" name="Title 1"/>
          <p:cNvSpPr>
            <a:spLocks noGrp="1"/>
          </p:cNvSpPr>
          <p:nvPr>
            <p:ph type="title"/>
          </p:nvPr>
        </p:nvSpPr>
        <p:spPr>
          <a:xfrm>
            <a:off x="482113" y="18809"/>
            <a:ext cx="8504305" cy="592620"/>
          </a:xfrm>
        </p:spPr>
        <p:txBody>
          <a:bodyPr/>
          <a:lstStyle/>
          <a:p>
            <a:r>
              <a:rPr lang="es-ES_tradnl" sz="1300" dirty="0">
                <a:solidFill>
                  <a:srgbClr val="1A4A83"/>
                </a:solidFill>
                <a:latin typeface="Calibri" charset="0"/>
                <a:ea typeface="MS PGothic" charset="0"/>
                <a:cs typeface="Helvetica Light" charset="0"/>
              </a:rPr>
              <a:t>Planeación </a:t>
            </a:r>
            <a:r>
              <a:rPr lang="es-ES_tradnl" sz="1300" dirty="0" smtClean="0">
                <a:solidFill>
                  <a:srgbClr val="1A4A83"/>
                </a:solidFill>
                <a:latin typeface="Calibri" charset="0"/>
                <a:ea typeface="MS PGothic" charset="0"/>
                <a:cs typeface="Helvetica Light" charset="0"/>
              </a:rPr>
              <a:t>día a día</a:t>
            </a:r>
            <a:endParaRPr lang="es-ES_tradnl" sz="1300" dirty="0">
              <a:solidFill>
                <a:srgbClr val="1A4A83"/>
              </a:solidFill>
              <a:latin typeface="Calibri" charset="0"/>
              <a:ea typeface="MS PGothic" charset="0"/>
              <a:cs typeface="Helvetica Light" charset="0"/>
            </a:endParaRPr>
          </a:p>
        </p:txBody>
      </p:sp>
      <p:pic>
        <p:nvPicPr>
          <p:cNvPr id="2" name="Imagen 1"/>
          <p:cNvPicPr>
            <a:picLocks noChangeAspect="1"/>
          </p:cNvPicPr>
          <p:nvPr/>
        </p:nvPicPr>
        <p:blipFill>
          <a:blip r:embed="rId2"/>
          <a:stretch>
            <a:fillRect/>
          </a:stretch>
        </p:blipFill>
        <p:spPr>
          <a:xfrm>
            <a:off x="126265" y="784332"/>
            <a:ext cx="8860153" cy="6073668"/>
          </a:xfrm>
          <a:prstGeom prst="rect">
            <a:avLst/>
          </a:prstGeom>
        </p:spPr>
      </p:pic>
    </p:spTree>
    <p:extLst>
      <p:ext uri="{BB962C8B-B14F-4D97-AF65-F5344CB8AC3E}">
        <p14:creationId xmlns:p14="http://schemas.microsoft.com/office/powerpoint/2010/main" val="2772817068"/>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5g</a:t>
            </a:r>
          </a:p>
        </p:txBody>
      </p:sp>
      <p:sp>
        <p:nvSpPr>
          <p:cNvPr id="5" name="Title 1"/>
          <p:cNvSpPr>
            <a:spLocks noGrp="1"/>
          </p:cNvSpPr>
          <p:nvPr>
            <p:ph type="title"/>
          </p:nvPr>
        </p:nvSpPr>
        <p:spPr>
          <a:xfrm>
            <a:off x="482113" y="18809"/>
            <a:ext cx="8504305" cy="592620"/>
          </a:xfrm>
        </p:spPr>
        <p:txBody>
          <a:bodyPr/>
          <a:lstStyle/>
          <a:p>
            <a:r>
              <a:rPr lang="es-ES_tradnl" sz="1300" dirty="0">
                <a:solidFill>
                  <a:srgbClr val="1A4A83"/>
                </a:solidFill>
                <a:latin typeface="Calibri" charset="0"/>
                <a:ea typeface="MS PGothic" charset="0"/>
                <a:cs typeface="Helvetica Light" charset="0"/>
              </a:rPr>
              <a:t>Planeación </a:t>
            </a:r>
            <a:r>
              <a:rPr lang="es-ES_tradnl" sz="1300" dirty="0" smtClean="0">
                <a:solidFill>
                  <a:srgbClr val="1A4A83"/>
                </a:solidFill>
                <a:latin typeface="Calibri" charset="0"/>
                <a:ea typeface="MS PGothic" charset="0"/>
                <a:cs typeface="Helvetica Light" charset="0"/>
              </a:rPr>
              <a:t>día a día</a:t>
            </a:r>
            <a:endParaRPr lang="es-ES_tradnl" sz="1300" dirty="0">
              <a:solidFill>
                <a:srgbClr val="1A4A83"/>
              </a:solidFill>
              <a:latin typeface="Calibri" charset="0"/>
              <a:ea typeface="MS PGothic" charset="0"/>
              <a:cs typeface="Helvetica Light" charset="0"/>
            </a:endParaRPr>
          </a:p>
        </p:txBody>
      </p:sp>
      <p:pic>
        <p:nvPicPr>
          <p:cNvPr id="2" name="Imagen 1"/>
          <p:cNvPicPr>
            <a:picLocks noChangeAspect="1"/>
          </p:cNvPicPr>
          <p:nvPr/>
        </p:nvPicPr>
        <p:blipFill>
          <a:blip r:embed="rId2"/>
          <a:stretch>
            <a:fillRect/>
          </a:stretch>
        </p:blipFill>
        <p:spPr>
          <a:xfrm>
            <a:off x="180924" y="830913"/>
            <a:ext cx="8963075" cy="6027087"/>
          </a:xfrm>
          <a:prstGeom prst="rect">
            <a:avLst/>
          </a:prstGeom>
        </p:spPr>
      </p:pic>
    </p:spTree>
    <p:extLst>
      <p:ext uri="{BB962C8B-B14F-4D97-AF65-F5344CB8AC3E}">
        <p14:creationId xmlns:p14="http://schemas.microsoft.com/office/powerpoint/2010/main" val="4141309908"/>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5g</a:t>
            </a:r>
          </a:p>
        </p:txBody>
      </p:sp>
      <p:sp>
        <p:nvSpPr>
          <p:cNvPr id="5" name="Title 1"/>
          <p:cNvSpPr>
            <a:spLocks noGrp="1"/>
          </p:cNvSpPr>
          <p:nvPr>
            <p:ph type="title"/>
          </p:nvPr>
        </p:nvSpPr>
        <p:spPr>
          <a:xfrm>
            <a:off x="482113" y="18809"/>
            <a:ext cx="8504305" cy="592620"/>
          </a:xfrm>
        </p:spPr>
        <p:txBody>
          <a:bodyPr/>
          <a:lstStyle/>
          <a:p>
            <a:r>
              <a:rPr lang="es-ES_tradnl" sz="1300" dirty="0">
                <a:solidFill>
                  <a:srgbClr val="1A4A83"/>
                </a:solidFill>
                <a:latin typeface="Calibri" charset="0"/>
                <a:ea typeface="MS PGothic" charset="0"/>
                <a:cs typeface="Helvetica Light" charset="0"/>
              </a:rPr>
              <a:t>Planeación </a:t>
            </a:r>
            <a:r>
              <a:rPr lang="es-ES_tradnl" sz="1300" dirty="0" smtClean="0">
                <a:solidFill>
                  <a:srgbClr val="1A4A83"/>
                </a:solidFill>
                <a:latin typeface="Calibri" charset="0"/>
                <a:ea typeface="MS PGothic" charset="0"/>
                <a:cs typeface="Helvetica Light" charset="0"/>
              </a:rPr>
              <a:t>día a día</a:t>
            </a:r>
            <a:endParaRPr lang="es-ES_tradnl" sz="1300" dirty="0">
              <a:solidFill>
                <a:srgbClr val="1A4A83"/>
              </a:solidFill>
              <a:latin typeface="Calibri" charset="0"/>
              <a:ea typeface="MS PGothic" charset="0"/>
              <a:cs typeface="Helvetica Light" charset="0"/>
            </a:endParaRPr>
          </a:p>
        </p:txBody>
      </p:sp>
      <p:pic>
        <p:nvPicPr>
          <p:cNvPr id="2" name="Imagen 1"/>
          <p:cNvPicPr>
            <a:picLocks noChangeAspect="1"/>
          </p:cNvPicPr>
          <p:nvPr/>
        </p:nvPicPr>
        <p:blipFill>
          <a:blip r:embed="rId2"/>
          <a:stretch>
            <a:fillRect/>
          </a:stretch>
        </p:blipFill>
        <p:spPr>
          <a:xfrm>
            <a:off x="324531" y="812347"/>
            <a:ext cx="8661887" cy="5955713"/>
          </a:xfrm>
          <a:prstGeom prst="rect">
            <a:avLst/>
          </a:prstGeom>
        </p:spPr>
      </p:pic>
    </p:spTree>
    <p:extLst>
      <p:ext uri="{BB962C8B-B14F-4D97-AF65-F5344CB8AC3E}">
        <p14:creationId xmlns:p14="http://schemas.microsoft.com/office/powerpoint/2010/main" val="525969664"/>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5g</a:t>
            </a:r>
          </a:p>
        </p:txBody>
      </p:sp>
      <p:sp>
        <p:nvSpPr>
          <p:cNvPr id="5" name="Title 1"/>
          <p:cNvSpPr>
            <a:spLocks noGrp="1"/>
          </p:cNvSpPr>
          <p:nvPr>
            <p:ph type="title"/>
          </p:nvPr>
        </p:nvSpPr>
        <p:spPr>
          <a:xfrm>
            <a:off x="482113" y="18809"/>
            <a:ext cx="8504305" cy="592620"/>
          </a:xfrm>
        </p:spPr>
        <p:txBody>
          <a:bodyPr/>
          <a:lstStyle/>
          <a:p>
            <a:r>
              <a:rPr lang="es-ES_tradnl" sz="1300" dirty="0">
                <a:solidFill>
                  <a:srgbClr val="1A4A83"/>
                </a:solidFill>
                <a:latin typeface="Calibri" charset="0"/>
                <a:ea typeface="MS PGothic" charset="0"/>
                <a:cs typeface="Helvetica Light" charset="0"/>
              </a:rPr>
              <a:t>Planeación </a:t>
            </a:r>
            <a:r>
              <a:rPr lang="es-ES_tradnl" sz="1300" dirty="0" smtClean="0">
                <a:solidFill>
                  <a:srgbClr val="1A4A83"/>
                </a:solidFill>
                <a:latin typeface="Calibri" charset="0"/>
                <a:ea typeface="MS PGothic" charset="0"/>
                <a:cs typeface="Helvetica Light" charset="0"/>
              </a:rPr>
              <a:t>día a día</a:t>
            </a:r>
            <a:endParaRPr lang="es-ES_tradnl" sz="1300" dirty="0">
              <a:solidFill>
                <a:srgbClr val="1A4A83"/>
              </a:solidFill>
              <a:latin typeface="Calibri" charset="0"/>
              <a:ea typeface="MS PGothic" charset="0"/>
              <a:cs typeface="Helvetica Light" charset="0"/>
            </a:endParaRPr>
          </a:p>
        </p:txBody>
      </p:sp>
      <p:pic>
        <p:nvPicPr>
          <p:cNvPr id="2" name="Imagen 1"/>
          <p:cNvPicPr>
            <a:picLocks noChangeAspect="1"/>
          </p:cNvPicPr>
          <p:nvPr/>
        </p:nvPicPr>
        <p:blipFill>
          <a:blip r:embed="rId2"/>
          <a:stretch>
            <a:fillRect/>
          </a:stretch>
        </p:blipFill>
        <p:spPr>
          <a:xfrm>
            <a:off x="0" y="735692"/>
            <a:ext cx="9144000" cy="6122308"/>
          </a:xfrm>
          <a:prstGeom prst="rect">
            <a:avLst/>
          </a:prstGeom>
        </p:spPr>
      </p:pic>
    </p:spTree>
    <p:extLst>
      <p:ext uri="{BB962C8B-B14F-4D97-AF65-F5344CB8AC3E}">
        <p14:creationId xmlns:p14="http://schemas.microsoft.com/office/powerpoint/2010/main" val="1822885870"/>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5g</a:t>
            </a:r>
          </a:p>
        </p:txBody>
      </p:sp>
      <p:sp>
        <p:nvSpPr>
          <p:cNvPr id="5" name="Title 1"/>
          <p:cNvSpPr>
            <a:spLocks noGrp="1"/>
          </p:cNvSpPr>
          <p:nvPr>
            <p:ph type="title"/>
          </p:nvPr>
        </p:nvSpPr>
        <p:spPr>
          <a:xfrm>
            <a:off x="482113" y="18809"/>
            <a:ext cx="8504305" cy="592620"/>
          </a:xfrm>
        </p:spPr>
        <p:txBody>
          <a:bodyPr/>
          <a:lstStyle/>
          <a:p>
            <a:r>
              <a:rPr lang="es-ES_tradnl" sz="1300" dirty="0">
                <a:solidFill>
                  <a:srgbClr val="1A4A83"/>
                </a:solidFill>
                <a:latin typeface="Calibri" charset="0"/>
                <a:ea typeface="MS PGothic" charset="0"/>
                <a:cs typeface="Helvetica Light" charset="0"/>
              </a:rPr>
              <a:t>Planeación </a:t>
            </a:r>
            <a:r>
              <a:rPr lang="es-ES_tradnl" sz="1300" dirty="0" smtClean="0">
                <a:solidFill>
                  <a:srgbClr val="1A4A83"/>
                </a:solidFill>
                <a:latin typeface="Calibri" charset="0"/>
                <a:ea typeface="MS PGothic" charset="0"/>
                <a:cs typeface="Helvetica Light" charset="0"/>
              </a:rPr>
              <a:t>día a día</a:t>
            </a:r>
            <a:endParaRPr lang="es-ES_tradnl" sz="1300" dirty="0">
              <a:solidFill>
                <a:srgbClr val="1A4A83"/>
              </a:solidFill>
              <a:latin typeface="Calibri" charset="0"/>
              <a:ea typeface="MS PGothic" charset="0"/>
              <a:cs typeface="Helvetica Light" charset="0"/>
            </a:endParaRPr>
          </a:p>
        </p:txBody>
      </p:sp>
      <p:pic>
        <p:nvPicPr>
          <p:cNvPr id="2" name="Imagen 1"/>
          <p:cNvPicPr>
            <a:picLocks noChangeAspect="1"/>
          </p:cNvPicPr>
          <p:nvPr/>
        </p:nvPicPr>
        <p:blipFill>
          <a:blip r:embed="rId2"/>
          <a:stretch>
            <a:fillRect/>
          </a:stretch>
        </p:blipFill>
        <p:spPr>
          <a:xfrm>
            <a:off x="482113" y="786360"/>
            <a:ext cx="8451850" cy="5971529"/>
          </a:xfrm>
          <a:prstGeom prst="rect">
            <a:avLst/>
          </a:prstGeom>
        </p:spPr>
      </p:pic>
    </p:spTree>
    <p:extLst>
      <p:ext uri="{BB962C8B-B14F-4D97-AF65-F5344CB8AC3E}">
        <p14:creationId xmlns:p14="http://schemas.microsoft.com/office/powerpoint/2010/main" val="512845562"/>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5g</a:t>
            </a:r>
          </a:p>
        </p:txBody>
      </p:sp>
      <p:sp>
        <p:nvSpPr>
          <p:cNvPr id="5" name="Title 1"/>
          <p:cNvSpPr>
            <a:spLocks noGrp="1"/>
          </p:cNvSpPr>
          <p:nvPr>
            <p:ph type="title"/>
          </p:nvPr>
        </p:nvSpPr>
        <p:spPr>
          <a:xfrm>
            <a:off x="482113" y="18809"/>
            <a:ext cx="8504305" cy="592620"/>
          </a:xfrm>
        </p:spPr>
        <p:txBody>
          <a:bodyPr/>
          <a:lstStyle/>
          <a:p>
            <a:r>
              <a:rPr lang="es-ES_tradnl" sz="1300" dirty="0">
                <a:solidFill>
                  <a:srgbClr val="1A4A83"/>
                </a:solidFill>
                <a:latin typeface="Calibri" charset="0"/>
                <a:ea typeface="MS PGothic" charset="0"/>
                <a:cs typeface="Helvetica Light" charset="0"/>
              </a:rPr>
              <a:t>Planeación </a:t>
            </a:r>
            <a:r>
              <a:rPr lang="es-ES_tradnl" sz="1300" dirty="0" smtClean="0">
                <a:solidFill>
                  <a:srgbClr val="1A4A83"/>
                </a:solidFill>
                <a:latin typeface="Calibri" charset="0"/>
                <a:ea typeface="MS PGothic" charset="0"/>
                <a:cs typeface="Helvetica Light" charset="0"/>
              </a:rPr>
              <a:t>día a día</a:t>
            </a:r>
            <a:endParaRPr lang="es-ES_tradnl" sz="1300" dirty="0">
              <a:solidFill>
                <a:srgbClr val="1A4A83"/>
              </a:solidFill>
              <a:latin typeface="Calibri" charset="0"/>
              <a:ea typeface="MS PGothic" charset="0"/>
              <a:cs typeface="Helvetica Light" charset="0"/>
            </a:endParaRPr>
          </a:p>
        </p:txBody>
      </p:sp>
      <p:pic>
        <p:nvPicPr>
          <p:cNvPr id="2" name="Imagen 1"/>
          <p:cNvPicPr>
            <a:picLocks noChangeAspect="1"/>
          </p:cNvPicPr>
          <p:nvPr/>
        </p:nvPicPr>
        <p:blipFill>
          <a:blip r:embed="rId2"/>
          <a:stretch>
            <a:fillRect/>
          </a:stretch>
        </p:blipFill>
        <p:spPr>
          <a:xfrm>
            <a:off x="183576" y="787612"/>
            <a:ext cx="8694844" cy="6070388"/>
          </a:xfrm>
          <a:prstGeom prst="rect">
            <a:avLst/>
          </a:prstGeom>
        </p:spPr>
      </p:pic>
    </p:spTree>
    <p:extLst>
      <p:ext uri="{BB962C8B-B14F-4D97-AF65-F5344CB8AC3E}">
        <p14:creationId xmlns:p14="http://schemas.microsoft.com/office/powerpoint/2010/main" val="1795279866"/>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5g</a:t>
            </a:r>
          </a:p>
        </p:txBody>
      </p:sp>
      <p:sp>
        <p:nvSpPr>
          <p:cNvPr id="5" name="Title 1"/>
          <p:cNvSpPr>
            <a:spLocks noGrp="1"/>
          </p:cNvSpPr>
          <p:nvPr>
            <p:ph type="title"/>
          </p:nvPr>
        </p:nvSpPr>
        <p:spPr>
          <a:xfrm>
            <a:off x="482113" y="18809"/>
            <a:ext cx="8504305" cy="592620"/>
          </a:xfrm>
        </p:spPr>
        <p:txBody>
          <a:bodyPr/>
          <a:lstStyle/>
          <a:p>
            <a:r>
              <a:rPr lang="es-ES_tradnl" sz="1300" dirty="0">
                <a:solidFill>
                  <a:srgbClr val="1A4A83"/>
                </a:solidFill>
                <a:latin typeface="Calibri" charset="0"/>
                <a:ea typeface="MS PGothic" charset="0"/>
                <a:cs typeface="Helvetica Light" charset="0"/>
              </a:rPr>
              <a:t>Planeación </a:t>
            </a:r>
            <a:r>
              <a:rPr lang="es-ES_tradnl" sz="1300" dirty="0" smtClean="0">
                <a:solidFill>
                  <a:srgbClr val="1A4A83"/>
                </a:solidFill>
                <a:latin typeface="Calibri" charset="0"/>
                <a:ea typeface="MS PGothic" charset="0"/>
                <a:cs typeface="Helvetica Light" charset="0"/>
              </a:rPr>
              <a:t>día a día</a:t>
            </a:r>
            <a:endParaRPr lang="es-ES_tradnl" sz="1300" dirty="0">
              <a:solidFill>
                <a:srgbClr val="1A4A83"/>
              </a:solidFill>
              <a:latin typeface="Calibri" charset="0"/>
              <a:ea typeface="MS PGothic" charset="0"/>
              <a:cs typeface="Helvetica Light" charset="0"/>
            </a:endParaRPr>
          </a:p>
        </p:txBody>
      </p:sp>
      <p:pic>
        <p:nvPicPr>
          <p:cNvPr id="2" name="Imagen 1"/>
          <p:cNvPicPr>
            <a:picLocks noChangeAspect="1"/>
          </p:cNvPicPr>
          <p:nvPr/>
        </p:nvPicPr>
        <p:blipFill>
          <a:blip r:embed="rId2"/>
          <a:stretch>
            <a:fillRect/>
          </a:stretch>
        </p:blipFill>
        <p:spPr>
          <a:xfrm>
            <a:off x="26988" y="986127"/>
            <a:ext cx="9144000" cy="5723467"/>
          </a:xfrm>
          <a:prstGeom prst="rect">
            <a:avLst/>
          </a:prstGeom>
        </p:spPr>
      </p:pic>
    </p:spTree>
    <p:extLst>
      <p:ext uri="{BB962C8B-B14F-4D97-AF65-F5344CB8AC3E}">
        <p14:creationId xmlns:p14="http://schemas.microsoft.com/office/powerpoint/2010/main" val="98721441"/>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5g</a:t>
            </a:r>
          </a:p>
        </p:txBody>
      </p:sp>
      <p:sp>
        <p:nvSpPr>
          <p:cNvPr id="5" name="Title 1"/>
          <p:cNvSpPr>
            <a:spLocks noGrp="1"/>
          </p:cNvSpPr>
          <p:nvPr>
            <p:ph type="title"/>
          </p:nvPr>
        </p:nvSpPr>
        <p:spPr>
          <a:xfrm>
            <a:off x="482113" y="18809"/>
            <a:ext cx="8504305" cy="592620"/>
          </a:xfrm>
        </p:spPr>
        <p:txBody>
          <a:bodyPr/>
          <a:lstStyle/>
          <a:p>
            <a:r>
              <a:rPr lang="es-ES_tradnl" sz="1300" dirty="0">
                <a:solidFill>
                  <a:srgbClr val="1A4A83"/>
                </a:solidFill>
                <a:latin typeface="Calibri" charset="0"/>
                <a:ea typeface="MS PGothic" charset="0"/>
                <a:cs typeface="Helvetica Light" charset="0"/>
              </a:rPr>
              <a:t>Planeación </a:t>
            </a:r>
            <a:r>
              <a:rPr lang="es-ES_tradnl" sz="1300" dirty="0" smtClean="0">
                <a:solidFill>
                  <a:srgbClr val="1A4A83"/>
                </a:solidFill>
                <a:latin typeface="Calibri" charset="0"/>
                <a:ea typeface="MS PGothic" charset="0"/>
                <a:cs typeface="Helvetica Light" charset="0"/>
              </a:rPr>
              <a:t>día a día</a:t>
            </a:r>
            <a:endParaRPr lang="es-ES_tradnl" sz="1300" dirty="0">
              <a:solidFill>
                <a:srgbClr val="1A4A83"/>
              </a:solidFill>
              <a:latin typeface="Calibri" charset="0"/>
              <a:ea typeface="MS PGothic" charset="0"/>
              <a:cs typeface="Helvetica Light" charset="0"/>
            </a:endParaRPr>
          </a:p>
        </p:txBody>
      </p:sp>
      <p:pic>
        <p:nvPicPr>
          <p:cNvPr id="2" name="Imagen 1"/>
          <p:cNvPicPr>
            <a:picLocks noChangeAspect="1"/>
          </p:cNvPicPr>
          <p:nvPr/>
        </p:nvPicPr>
        <p:blipFill>
          <a:blip r:embed="rId2"/>
          <a:stretch>
            <a:fillRect/>
          </a:stretch>
        </p:blipFill>
        <p:spPr>
          <a:xfrm>
            <a:off x="261129" y="794204"/>
            <a:ext cx="8565641" cy="6063796"/>
          </a:xfrm>
          <a:prstGeom prst="rect">
            <a:avLst/>
          </a:prstGeom>
        </p:spPr>
      </p:pic>
    </p:spTree>
    <p:extLst>
      <p:ext uri="{BB962C8B-B14F-4D97-AF65-F5344CB8AC3E}">
        <p14:creationId xmlns:p14="http://schemas.microsoft.com/office/powerpoint/2010/main" val="792598029"/>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5g</a:t>
            </a:r>
          </a:p>
        </p:txBody>
      </p:sp>
      <p:sp>
        <p:nvSpPr>
          <p:cNvPr id="5" name="Title 1"/>
          <p:cNvSpPr>
            <a:spLocks noGrp="1"/>
          </p:cNvSpPr>
          <p:nvPr>
            <p:ph type="title"/>
          </p:nvPr>
        </p:nvSpPr>
        <p:spPr>
          <a:xfrm>
            <a:off x="482113" y="18809"/>
            <a:ext cx="8504305" cy="592620"/>
          </a:xfrm>
        </p:spPr>
        <p:txBody>
          <a:bodyPr/>
          <a:lstStyle/>
          <a:p>
            <a:r>
              <a:rPr lang="es-ES_tradnl" sz="1300" dirty="0">
                <a:solidFill>
                  <a:srgbClr val="1A4A83"/>
                </a:solidFill>
                <a:latin typeface="Calibri" charset="0"/>
                <a:ea typeface="MS PGothic" charset="0"/>
                <a:cs typeface="Helvetica Light" charset="0"/>
              </a:rPr>
              <a:t>Planeación </a:t>
            </a:r>
            <a:r>
              <a:rPr lang="es-ES_tradnl" sz="1300" dirty="0" smtClean="0">
                <a:solidFill>
                  <a:srgbClr val="1A4A83"/>
                </a:solidFill>
                <a:latin typeface="Calibri" charset="0"/>
                <a:ea typeface="MS PGothic" charset="0"/>
                <a:cs typeface="Helvetica Light" charset="0"/>
              </a:rPr>
              <a:t>día a día</a:t>
            </a:r>
            <a:endParaRPr lang="es-ES_tradnl" sz="1300" dirty="0">
              <a:solidFill>
                <a:srgbClr val="1A4A83"/>
              </a:solidFill>
              <a:latin typeface="Calibri" charset="0"/>
              <a:ea typeface="MS PGothic" charset="0"/>
              <a:cs typeface="Helvetica Light" charset="0"/>
            </a:endParaRPr>
          </a:p>
        </p:txBody>
      </p:sp>
      <p:pic>
        <p:nvPicPr>
          <p:cNvPr id="2" name="Imagen 1"/>
          <p:cNvPicPr>
            <a:picLocks noChangeAspect="1"/>
          </p:cNvPicPr>
          <p:nvPr/>
        </p:nvPicPr>
        <p:blipFill>
          <a:blip r:embed="rId2"/>
          <a:stretch>
            <a:fillRect/>
          </a:stretch>
        </p:blipFill>
        <p:spPr>
          <a:xfrm>
            <a:off x="391695" y="947636"/>
            <a:ext cx="8301262" cy="5796570"/>
          </a:xfrm>
          <a:prstGeom prst="rect">
            <a:avLst/>
          </a:prstGeom>
        </p:spPr>
      </p:pic>
    </p:spTree>
    <p:extLst>
      <p:ext uri="{BB962C8B-B14F-4D97-AF65-F5344CB8AC3E}">
        <p14:creationId xmlns:p14="http://schemas.microsoft.com/office/powerpoint/2010/main" val="201074378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uadroTexto 2"/>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a:t>
            </a:r>
          </a:p>
        </p:txBody>
      </p:sp>
      <p:graphicFrame>
        <p:nvGraphicFramePr>
          <p:cNvPr id="3" name="Tabla 2"/>
          <p:cNvGraphicFramePr>
            <a:graphicFrameLocks noGrp="1"/>
          </p:cNvGraphicFramePr>
          <p:nvPr>
            <p:extLst>
              <p:ext uri="{D42A27DB-BD31-4B8C-83A1-F6EECF244321}">
                <p14:modId xmlns:p14="http://schemas.microsoft.com/office/powerpoint/2010/main" val="1845072055"/>
              </p:ext>
            </p:extLst>
          </p:nvPr>
        </p:nvGraphicFramePr>
        <p:xfrm>
          <a:off x="546410" y="1095917"/>
          <a:ext cx="7973122" cy="5273241"/>
        </p:xfrm>
        <a:graphic>
          <a:graphicData uri="http://schemas.openxmlformats.org/drawingml/2006/table">
            <a:tbl>
              <a:tblPr firstRow="1" bandRow="1">
                <a:tableStyleId>{5C22544A-7EE6-4342-B048-85BDC9FD1C3A}</a:tableStyleId>
              </a:tblPr>
              <a:tblGrid>
                <a:gridCol w="1546559"/>
                <a:gridCol w="1243012"/>
                <a:gridCol w="5183551"/>
              </a:tblGrid>
              <a:tr h="640151">
                <a:tc gridSpan="2">
                  <a:txBody>
                    <a:bodyPr/>
                    <a:lstStyle/>
                    <a:p>
                      <a:pPr algn="ctr"/>
                      <a:r>
                        <a:rPr lang="es-ES" sz="1800" dirty="0" smtClean="0"/>
                        <a:t>APARTADO</a:t>
                      </a:r>
                      <a:endParaRPr lang="es-ES" sz="1800" dirty="0"/>
                    </a:p>
                  </a:txBody>
                  <a:tcPr marT="45725" marB="45725" anchor="ctr"/>
                </a:tc>
                <a:tc hMerge="1">
                  <a:txBody>
                    <a:bodyPr/>
                    <a:lstStyle/>
                    <a:p>
                      <a:endParaRPr lang="es-MX"/>
                    </a:p>
                  </a:txBody>
                  <a:tcPr/>
                </a:tc>
                <a:tc>
                  <a:txBody>
                    <a:bodyPr/>
                    <a:lstStyle/>
                    <a:p>
                      <a:pPr algn="ctr"/>
                      <a:r>
                        <a:rPr lang="es-ES" sz="1800" dirty="0" smtClean="0"/>
                        <a:t>Contenidos</a:t>
                      </a:r>
                      <a:r>
                        <a:rPr lang="es-ES" sz="1800" baseline="0" dirty="0" smtClean="0"/>
                        <a:t> que deben aparecer en diapositiva</a:t>
                      </a:r>
                      <a:endParaRPr lang="es-ES" sz="1800" dirty="0"/>
                    </a:p>
                  </a:txBody>
                  <a:tcPr marT="45725" marB="45725" anchor="ctr"/>
                </a:tc>
              </a:tr>
              <a:tr h="0">
                <a:tc rowSpan="13">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 sz="1600" b="1" dirty="0" smtClean="0"/>
                        <a:t>5. Índice de apartados del portafolio</a:t>
                      </a:r>
                    </a:p>
                    <a:p>
                      <a:pPr algn="ctr"/>
                      <a:endParaRPr lang="es-ES" sz="1600" dirty="0"/>
                    </a:p>
                  </a:txBody>
                  <a:tcPr marT="45725" marB="45725" anchor="ctr"/>
                </a:tc>
                <a:tc rowSpan="5">
                  <a:txBody>
                    <a:bodyPr/>
                    <a:lstStyle/>
                    <a:p>
                      <a:pPr algn="ctr"/>
                      <a:r>
                        <a:rPr lang="es-ES" sz="1600" dirty="0" smtClean="0"/>
                        <a:t>g</a:t>
                      </a:r>
                      <a:endParaRPr lang="es-ES" sz="1600" dirty="0"/>
                    </a:p>
                  </a:txBody>
                  <a:tcPr marT="45725" marB="45725" anchor="ctr"/>
                </a:tc>
                <a:tc>
                  <a:txBody>
                    <a:bodyPr/>
                    <a:lstStyle/>
                    <a:p>
                      <a:r>
                        <a:rPr lang="es-ES" sz="1600" dirty="0" smtClean="0"/>
                        <a:t>Planeación General</a:t>
                      </a:r>
                      <a:endParaRPr lang="es-ES" sz="1600" dirty="0"/>
                    </a:p>
                  </a:txBody>
                  <a:tcPr marT="45725" marB="45725" anchor="ctr"/>
                </a:tc>
              </a:tr>
              <a:tr h="291594">
                <a:tc vMerge="1">
                  <a:txBody>
                    <a:bodyPr/>
                    <a:lstStyle/>
                    <a:p>
                      <a:endParaRPr lang="es-MX"/>
                    </a:p>
                  </a:txBody>
                  <a:tcPr/>
                </a:tc>
                <a:tc vMerge="1">
                  <a:txBody>
                    <a:bodyPr/>
                    <a:lstStyle/>
                    <a:p>
                      <a:endParaRPr lang="es-MX"/>
                    </a:p>
                  </a:txBody>
                  <a:tcPr/>
                </a:tc>
                <a:tc>
                  <a:txBody>
                    <a:bodyPr/>
                    <a:lstStyle/>
                    <a:p>
                      <a:r>
                        <a:rPr lang="es-ES" sz="1600" dirty="0" smtClean="0"/>
                        <a:t>Planeación día a día</a:t>
                      </a:r>
                      <a:endParaRPr lang="es-ES" sz="1600" dirty="0"/>
                    </a:p>
                  </a:txBody>
                  <a:tcPr marT="45725" marB="45725" anchor="ctr"/>
                </a:tc>
              </a:tr>
              <a:tr h="217418">
                <a:tc vMerge="1">
                  <a:txBody>
                    <a:bodyPr/>
                    <a:lstStyle/>
                    <a:p>
                      <a:endParaRPr lang="es-MX"/>
                    </a:p>
                  </a:txBody>
                  <a:tcPr/>
                </a:tc>
                <a:tc vMerge="1">
                  <a:txBody>
                    <a:bodyPr/>
                    <a:lstStyle/>
                    <a:p>
                      <a:endParaRPr lang="es-MX"/>
                    </a:p>
                  </a:txBody>
                  <a:tcPr/>
                </a:tc>
                <a:tc>
                  <a:txBody>
                    <a:bodyPr/>
                    <a:lstStyle/>
                    <a:p>
                      <a:r>
                        <a:rPr lang="es-ES" sz="1600" dirty="0" smtClean="0"/>
                        <a:t>Seguimiento</a:t>
                      </a:r>
                      <a:endParaRPr lang="es-ES" sz="1600" dirty="0"/>
                    </a:p>
                  </a:txBody>
                  <a:tcPr marT="45725" marB="45725" anchor="ctr"/>
                </a:tc>
              </a:tr>
              <a:tr h="143242">
                <a:tc vMerge="1">
                  <a:txBody>
                    <a:bodyPr/>
                    <a:lstStyle/>
                    <a:p>
                      <a:endParaRPr lang="es-MX"/>
                    </a:p>
                  </a:txBody>
                  <a:tcPr/>
                </a:tc>
                <a:tc vMerge="1">
                  <a:txBody>
                    <a:bodyPr/>
                    <a:lstStyle/>
                    <a:p>
                      <a:endParaRPr lang="es-MX"/>
                    </a:p>
                  </a:txBody>
                  <a:tcPr/>
                </a:tc>
                <a:tc>
                  <a:txBody>
                    <a:bodyPr/>
                    <a:lstStyle/>
                    <a:p>
                      <a:r>
                        <a:rPr lang="es-ES" sz="1600" dirty="0" smtClean="0"/>
                        <a:t>Evaluación</a:t>
                      </a:r>
                      <a:endParaRPr lang="es-ES" sz="1600" dirty="0"/>
                    </a:p>
                  </a:txBody>
                  <a:tcPr marT="45725" marB="45725" anchor="ctr"/>
                </a:tc>
              </a:tr>
              <a:tr h="0">
                <a:tc vMerge="1">
                  <a:txBody>
                    <a:bodyPr/>
                    <a:lstStyle/>
                    <a:p>
                      <a:endParaRPr lang="es-MX"/>
                    </a:p>
                  </a:txBody>
                  <a:tcPr/>
                </a:tc>
                <a:tc vMerge="1">
                  <a:txBody>
                    <a:bodyPr/>
                    <a:lstStyle/>
                    <a:p>
                      <a:endParaRPr lang="es-MX"/>
                    </a:p>
                  </a:txBody>
                  <a:tcPr/>
                </a:tc>
                <a:tc>
                  <a:txBody>
                    <a:bodyPr/>
                    <a:lstStyle/>
                    <a:p>
                      <a:r>
                        <a:rPr lang="es-ES" sz="1600" dirty="0" smtClean="0"/>
                        <a:t>Autoevaluación y coevaluación</a:t>
                      </a:r>
                      <a:endParaRPr lang="es-ES" sz="1600" dirty="0"/>
                    </a:p>
                  </a:txBody>
                  <a:tcPr marT="45725" marB="45725" anchor="ctr"/>
                </a:tc>
              </a:tr>
              <a:tr h="185440">
                <a:tc vMerge="1">
                  <a:txBody>
                    <a:bodyPr/>
                    <a:lstStyle/>
                    <a:p>
                      <a:pPr algn="ctr"/>
                      <a:endParaRPr lang="es-ES" sz="1800" dirty="0"/>
                    </a:p>
                  </a:txBody>
                  <a:tcPr marT="45725" marB="45725"/>
                </a:tc>
                <a:tc rowSpan="2">
                  <a:txBody>
                    <a:bodyPr/>
                    <a:lstStyle/>
                    <a:p>
                      <a:pPr algn="ctr"/>
                      <a:r>
                        <a:rPr lang="es-ES" sz="1600" dirty="0" smtClean="0"/>
                        <a:t>h</a:t>
                      </a:r>
                      <a:endParaRPr lang="es-ES" sz="1600" dirty="0"/>
                    </a:p>
                  </a:txBody>
                  <a:tcPr marT="45725" marB="45725" anchor="ctr"/>
                </a:tc>
                <a:tc>
                  <a:txBody>
                    <a:bodyPr/>
                    <a:lstStyle/>
                    <a:p>
                      <a:r>
                        <a:rPr lang="es-ES" sz="1600" dirty="0" smtClean="0"/>
                        <a:t>Reflexión. Grupo interdisciplinario</a:t>
                      </a:r>
                      <a:endParaRPr lang="es-ES" sz="1600" dirty="0"/>
                    </a:p>
                  </a:txBody>
                  <a:tcPr marT="45725" marB="45725" anchor="ctr"/>
                </a:tc>
              </a:tr>
              <a:tr h="185440">
                <a:tc vMerge="1">
                  <a:txBody>
                    <a:bodyPr/>
                    <a:lstStyle/>
                    <a:p>
                      <a:endParaRPr lang="es-MX"/>
                    </a:p>
                  </a:txBody>
                  <a:tcPr/>
                </a:tc>
                <a:tc vMerge="1">
                  <a:txBody>
                    <a:bodyPr/>
                    <a:lstStyle/>
                    <a:p>
                      <a:endParaRPr lang="es-MX"/>
                    </a:p>
                  </a:txBody>
                  <a:tcPr/>
                </a:tc>
                <a:tc>
                  <a:txBody>
                    <a:bodyPr/>
                    <a:lstStyle/>
                    <a:p>
                      <a:r>
                        <a:rPr lang="es-ES" sz="1600" dirty="0" smtClean="0"/>
                        <a:t>Reflexión. Reunión de zona</a:t>
                      </a:r>
                      <a:endParaRPr lang="es-ES" sz="1600" dirty="0"/>
                    </a:p>
                  </a:txBody>
                  <a:tcPr marT="45725" marB="45725" anchor="ctr"/>
                </a:tc>
              </a:tr>
              <a:tr h="0">
                <a:tc vMerge="1">
                  <a:txBody>
                    <a:bodyPr/>
                    <a:lstStyle/>
                    <a:p>
                      <a:pPr algn="ctr"/>
                      <a:endParaRPr lang="es-ES" sz="1800" dirty="0"/>
                    </a:p>
                  </a:txBody>
                  <a:tcPr marT="45725" marB="45725"/>
                </a:tc>
                <a:tc rowSpan="6">
                  <a:txBody>
                    <a:bodyPr/>
                    <a:lstStyle/>
                    <a:p>
                      <a:pPr algn="ctr"/>
                      <a:r>
                        <a:rPr lang="es-ES" sz="1600" dirty="0" smtClean="0"/>
                        <a:t>i</a:t>
                      </a:r>
                      <a:endParaRPr lang="es-ES" sz="1600" dirty="0"/>
                    </a:p>
                  </a:txBody>
                  <a:tcPr marT="45725" marB="45725" anchor="ctr"/>
                </a:tc>
                <a:tc>
                  <a:txBody>
                    <a:bodyPr/>
                    <a:lstStyle/>
                    <a:p>
                      <a:r>
                        <a:rPr lang="es-ES" sz="1600" dirty="0" smtClean="0"/>
                        <a:t>Organizador gráfico. Preguntas esenciales</a:t>
                      </a:r>
                      <a:endParaRPr lang="es-ES" sz="1600" dirty="0"/>
                    </a:p>
                  </a:txBody>
                  <a:tcPr marT="45725" marB="45725" anchor="ctr"/>
                </a:tc>
              </a:tr>
              <a:tr h="334863">
                <a:tc vMerge="1">
                  <a:txBody>
                    <a:bodyPr/>
                    <a:lstStyle/>
                    <a:p>
                      <a:endParaRPr lang="es-MX"/>
                    </a:p>
                  </a:txBody>
                  <a:tcPr/>
                </a:tc>
                <a:tc vMerge="1">
                  <a:txBody>
                    <a:bodyPr/>
                    <a:lstStyle/>
                    <a:p>
                      <a:endParaRPr lang="es-MX"/>
                    </a:p>
                  </a:txBody>
                  <a:tcPr/>
                </a:tc>
                <a:tc>
                  <a:txBody>
                    <a:bodyPr/>
                    <a:lstStyle/>
                    <a:p>
                      <a:r>
                        <a:rPr lang="es-ES" sz="1600" dirty="0" smtClean="0"/>
                        <a:t>Organizador gráfico. Proceso de indagación</a:t>
                      </a:r>
                      <a:endParaRPr lang="es-ES" sz="1600" dirty="0"/>
                    </a:p>
                  </a:txBody>
                  <a:tcPr marT="45725" marB="45725" anchor="ctr"/>
                </a:tc>
              </a:tr>
              <a:tr h="365770">
                <a:tc vMerge="1">
                  <a:txBody>
                    <a:bodyPr/>
                    <a:lstStyle/>
                    <a:p>
                      <a:endParaRPr lang="es-MX"/>
                    </a:p>
                  </a:txBody>
                  <a:tcPr/>
                </a:tc>
                <a:tc vMerge="1">
                  <a:txBody>
                    <a:bodyPr/>
                    <a:lstStyle/>
                    <a:p>
                      <a:endParaRPr lang="es-MX"/>
                    </a:p>
                  </a:txBody>
                  <a:tcPr/>
                </a:tc>
                <a:tc>
                  <a:txBody>
                    <a:bodyPr/>
                    <a:lstStyle/>
                    <a:p>
                      <a:r>
                        <a:rPr lang="es-ES" sz="1600" dirty="0" smtClean="0"/>
                        <a:t>e) A. M. E. general</a:t>
                      </a:r>
                      <a:endParaRPr lang="es-ES" sz="1600" dirty="0"/>
                    </a:p>
                  </a:txBody>
                  <a:tcPr marT="45725" marB="45725" anchor="ctr"/>
                </a:tc>
              </a:tr>
              <a:tr h="273050">
                <a:tc vMerge="1">
                  <a:txBody>
                    <a:bodyPr/>
                    <a:lstStyle/>
                    <a:p>
                      <a:endParaRPr lang="es-MX"/>
                    </a:p>
                  </a:txBody>
                  <a:tcPr/>
                </a:tc>
                <a:tc vMerge="1">
                  <a:txBody>
                    <a:bodyPr/>
                    <a:lstStyle/>
                    <a:p>
                      <a:endParaRPr lang="es-MX"/>
                    </a:p>
                  </a:txBody>
                  <a:tcPr/>
                </a:tc>
                <a:tc>
                  <a:txBody>
                    <a:bodyPr/>
                    <a:lstStyle/>
                    <a:p>
                      <a:r>
                        <a:rPr lang="es-ES" sz="1600" dirty="0" smtClean="0"/>
                        <a:t>g) E. I.</a:t>
                      </a:r>
                      <a:r>
                        <a:rPr lang="es-ES" sz="1600" baseline="0" dirty="0" smtClean="0"/>
                        <a:t> P. Resumen</a:t>
                      </a:r>
                      <a:endParaRPr lang="es-ES" sz="1600" dirty="0"/>
                    </a:p>
                  </a:txBody>
                  <a:tcPr marT="45725" marB="45725" anchor="ctr"/>
                </a:tc>
              </a:tr>
              <a:tr h="242143">
                <a:tc vMerge="1">
                  <a:txBody>
                    <a:bodyPr/>
                    <a:lstStyle/>
                    <a:p>
                      <a:endParaRPr lang="es-MX"/>
                    </a:p>
                  </a:txBody>
                  <a:tcPr/>
                </a:tc>
                <a:tc vMerge="1">
                  <a:txBody>
                    <a:bodyPr/>
                    <a:lstStyle/>
                    <a:p>
                      <a:endParaRPr lang="es-MX"/>
                    </a:p>
                  </a:txBody>
                  <a:tcPr/>
                </a:tc>
                <a:tc>
                  <a:txBody>
                    <a:bodyPr/>
                    <a:lstStyle/>
                    <a:p>
                      <a:r>
                        <a:rPr lang="es-ES" sz="1600" dirty="0" smtClean="0"/>
                        <a:t>h) E. I. P. Elaboración de proyecto</a:t>
                      </a:r>
                      <a:endParaRPr lang="es-ES" sz="1600" dirty="0"/>
                    </a:p>
                  </a:txBody>
                  <a:tcPr marT="45725" marB="45725" anchor="ctr"/>
                </a:tc>
              </a:tr>
              <a:tr h="211237">
                <a:tc vMerge="1">
                  <a:txBody>
                    <a:bodyPr/>
                    <a:lstStyle/>
                    <a:p>
                      <a:endParaRPr lang="es-MX"/>
                    </a:p>
                  </a:txBody>
                  <a:tcPr/>
                </a:tc>
                <a:tc vMerge="1">
                  <a:txBody>
                    <a:bodyPr/>
                    <a:lstStyle/>
                    <a:p>
                      <a:endParaRPr lang="es-MX"/>
                    </a:p>
                  </a:txBody>
                  <a:tcPr/>
                </a:tc>
                <a:tc>
                  <a:txBody>
                    <a:bodyPr/>
                    <a:lstStyle/>
                    <a:p>
                      <a:r>
                        <a:rPr lang="es-ES" sz="1600" dirty="0" smtClean="0"/>
                        <a:t>Fotografías de la sesión tomadas por la persona asignada para tal fin. Señalar que pertenecen a la 2ª R. T.</a:t>
                      </a:r>
                      <a:endParaRPr lang="es-ES" sz="1600" dirty="0"/>
                    </a:p>
                  </a:txBody>
                  <a:tcPr marT="45725" marB="45725" anchor="ctr"/>
                </a:tc>
              </a:tr>
            </a:tbl>
          </a:graphicData>
        </a:graphic>
      </p:graphicFrame>
      <p:sp>
        <p:nvSpPr>
          <p:cNvPr id="5" name="Title 1"/>
          <p:cNvSpPr txBox="1">
            <a:spLocks/>
          </p:cNvSpPr>
          <p:nvPr/>
        </p:nvSpPr>
        <p:spPr bwMode="auto">
          <a:xfrm>
            <a:off x="390107" y="18809"/>
            <a:ext cx="8596312" cy="59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3200" b="0" i="0" kern="1200">
                <a:solidFill>
                  <a:schemeClr val="tx1">
                    <a:lumMod val="60000"/>
                    <a:lumOff val="40000"/>
                  </a:schemeClr>
                </a:solidFill>
                <a:latin typeface="Helvetica Light"/>
                <a:ea typeface="MS PGothic" pitchFamily="34" charset="-128"/>
                <a:cs typeface="Helvetica Light"/>
              </a:defRPr>
            </a:lvl1pPr>
            <a:lvl2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2pPr>
            <a:lvl3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3pPr>
            <a:lvl4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4pPr>
            <a:lvl5pPr algn="ctr" defTabSz="457200" rtl="0" eaLnBrk="0" fontAlgn="base" hangingPunct="0">
              <a:spcBef>
                <a:spcPct val="0"/>
              </a:spcBef>
              <a:spcAft>
                <a:spcPct val="0"/>
              </a:spcAft>
              <a:defRPr sz="3200">
                <a:solidFill>
                  <a:srgbClr val="9F9F9F"/>
                </a:solidFill>
                <a:latin typeface="Helvetica" charset="0"/>
                <a:ea typeface="MS PGothic" pitchFamily="34" charset="-128"/>
                <a:cs typeface="Helvetica" panose="020B0604020202020204" pitchFamily="34" charset="0"/>
              </a:defRPr>
            </a:lvl5pPr>
            <a:lvl6pPr marL="457200" algn="ctr" defTabSz="457200" rtl="0" fontAlgn="base">
              <a:spcBef>
                <a:spcPct val="0"/>
              </a:spcBef>
              <a:spcAft>
                <a:spcPct val="0"/>
              </a:spcAft>
              <a:defRPr sz="3200">
                <a:solidFill>
                  <a:srgbClr val="9F9F9F"/>
                </a:solidFill>
                <a:latin typeface="Helvetica" charset="0"/>
                <a:ea typeface="ＭＳ Ｐゴシック" charset="0"/>
              </a:defRPr>
            </a:lvl6pPr>
            <a:lvl7pPr marL="914400" algn="ctr" defTabSz="457200" rtl="0" fontAlgn="base">
              <a:spcBef>
                <a:spcPct val="0"/>
              </a:spcBef>
              <a:spcAft>
                <a:spcPct val="0"/>
              </a:spcAft>
              <a:defRPr sz="3200">
                <a:solidFill>
                  <a:srgbClr val="9F9F9F"/>
                </a:solidFill>
                <a:latin typeface="Helvetica" charset="0"/>
                <a:ea typeface="ＭＳ Ｐゴシック" charset="0"/>
              </a:defRPr>
            </a:lvl7pPr>
            <a:lvl8pPr marL="1371600" algn="ctr" defTabSz="457200" rtl="0" fontAlgn="base">
              <a:spcBef>
                <a:spcPct val="0"/>
              </a:spcBef>
              <a:spcAft>
                <a:spcPct val="0"/>
              </a:spcAft>
              <a:defRPr sz="3200">
                <a:solidFill>
                  <a:srgbClr val="9F9F9F"/>
                </a:solidFill>
                <a:latin typeface="Helvetica" charset="0"/>
                <a:ea typeface="ＭＳ Ｐゴシック" charset="0"/>
              </a:defRPr>
            </a:lvl8pPr>
            <a:lvl9pPr marL="1828800" algn="ctr" defTabSz="457200" rtl="0" fontAlgn="base">
              <a:spcBef>
                <a:spcPct val="0"/>
              </a:spcBef>
              <a:spcAft>
                <a:spcPct val="0"/>
              </a:spcAft>
              <a:defRPr sz="3200">
                <a:solidFill>
                  <a:srgbClr val="9F9F9F"/>
                </a:solidFill>
                <a:latin typeface="Helvetica" charset="0"/>
                <a:ea typeface="ＭＳ Ｐゴシック" charset="0"/>
              </a:defRPr>
            </a:lvl9pPr>
          </a:lstStyle>
          <a:p>
            <a:r>
              <a:rPr lang="en-US" sz="1300" smtClean="0">
                <a:solidFill>
                  <a:srgbClr val="1A4A83"/>
                </a:solidFill>
                <a:latin typeface="Calibri" charset="0"/>
                <a:ea typeface="MS PGothic" charset="0"/>
                <a:cs typeface="Helvetica Light" charset="0"/>
              </a:rPr>
              <a:t>Índice de apartados</a:t>
            </a:r>
            <a:endParaRPr lang="en-US" sz="1300" dirty="0">
              <a:solidFill>
                <a:srgbClr val="1A4A83"/>
              </a:solidFill>
              <a:latin typeface="Calibri" charset="0"/>
              <a:ea typeface="MS PGothic" charset="0"/>
              <a:cs typeface="Helvetica Light" charset="0"/>
            </a:endParaRPr>
          </a:p>
        </p:txBody>
      </p:sp>
    </p:spTree>
    <p:extLst>
      <p:ext uri="{BB962C8B-B14F-4D97-AF65-F5344CB8AC3E}">
        <p14:creationId xmlns:p14="http://schemas.microsoft.com/office/powerpoint/2010/main" val="2848062122"/>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5g</a:t>
            </a:r>
          </a:p>
        </p:txBody>
      </p:sp>
      <p:sp>
        <p:nvSpPr>
          <p:cNvPr id="5" name="Title 1"/>
          <p:cNvSpPr>
            <a:spLocks noGrp="1"/>
          </p:cNvSpPr>
          <p:nvPr>
            <p:ph type="title"/>
          </p:nvPr>
        </p:nvSpPr>
        <p:spPr>
          <a:xfrm>
            <a:off x="482113" y="18809"/>
            <a:ext cx="8504305" cy="592620"/>
          </a:xfrm>
        </p:spPr>
        <p:txBody>
          <a:bodyPr/>
          <a:lstStyle/>
          <a:p>
            <a:r>
              <a:rPr lang="es-ES_tradnl" sz="1300" dirty="0">
                <a:solidFill>
                  <a:srgbClr val="1A4A83"/>
                </a:solidFill>
                <a:latin typeface="Calibri" charset="0"/>
                <a:ea typeface="MS PGothic" charset="0"/>
                <a:cs typeface="Helvetica Light" charset="0"/>
              </a:rPr>
              <a:t>Planeación </a:t>
            </a:r>
            <a:r>
              <a:rPr lang="es-ES_tradnl" sz="1300" dirty="0" smtClean="0">
                <a:solidFill>
                  <a:srgbClr val="1A4A83"/>
                </a:solidFill>
                <a:latin typeface="Calibri" charset="0"/>
                <a:ea typeface="MS PGothic" charset="0"/>
                <a:cs typeface="Helvetica Light" charset="0"/>
              </a:rPr>
              <a:t>día a día</a:t>
            </a:r>
            <a:endParaRPr lang="es-ES_tradnl" sz="1300" dirty="0">
              <a:solidFill>
                <a:srgbClr val="1A4A83"/>
              </a:solidFill>
              <a:latin typeface="Calibri" charset="0"/>
              <a:ea typeface="MS PGothic" charset="0"/>
              <a:cs typeface="Helvetica Light" charset="0"/>
            </a:endParaRPr>
          </a:p>
        </p:txBody>
      </p:sp>
      <p:pic>
        <p:nvPicPr>
          <p:cNvPr id="2" name="Imagen 1"/>
          <p:cNvPicPr>
            <a:picLocks noChangeAspect="1"/>
          </p:cNvPicPr>
          <p:nvPr/>
        </p:nvPicPr>
        <p:blipFill>
          <a:blip r:embed="rId2"/>
          <a:stretch>
            <a:fillRect/>
          </a:stretch>
        </p:blipFill>
        <p:spPr>
          <a:xfrm>
            <a:off x="209112" y="820281"/>
            <a:ext cx="8661887" cy="6037719"/>
          </a:xfrm>
          <a:prstGeom prst="rect">
            <a:avLst/>
          </a:prstGeom>
        </p:spPr>
      </p:pic>
    </p:spTree>
    <p:extLst>
      <p:ext uri="{BB962C8B-B14F-4D97-AF65-F5344CB8AC3E}">
        <p14:creationId xmlns:p14="http://schemas.microsoft.com/office/powerpoint/2010/main" val="2612063931"/>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5g</a:t>
            </a:r>
          </a:p>
        </p:txBody>
      </p:sp>
      <p:sp>
        <p:nvSpPr>
          <p:cNvPr id="5" name="Title 1"/>
          <p:cNvSpPr>
            <a:spLocks noGrp="1"/>
          </p:cNvSpPr>
          <p:nvPr>
            <p:ph type="title"/>
          </p:nvPr>
        </p:nvSpPr>
        <p:spPr>
          <a:xfrm>
            <a:off x="482113" y="18809"/>
            <a:ext cx="8504305" cy="592620"/>
          </a:xfrm>
        </p:spPr>
        <p:txBody>
          <a:bodyPr/>
          <a:lstStyle/>
          <a:p>
            <a:r>
              <a:rPr lang="es-ES_tradnl" sz="1300" dirty="0">
                <a:solidFill>
                  <a:srgbClr val="1A4A83"/>
                </a:solidFill>
                <a:latin typeface="Calibri" charset="0"/>
                <a:ea typeface="MS PGothic" charset="0"/>
                <a:cs typeface="Helvetica Light" charset="0"/>
              </a:rPr>
              <a:t>Planeación </a:t>
            </a:r>
            <a:r>
              <a:rPr lang="es-ES_tradnl" sz="1300" dirty="0" smtClean="0">
                <a:solidFill>
                  <a:srgbClr val="1A4A83"/>
                </a:solidFill>
                <a:latin typeface="Calibri" charset="0"/>
                <a:ea typeface="MS PGothic" charset="0"/>
                <a:cs typeface="Helvetica Light" charset="0"/>
              </a:rPr>
              <a:t>día a día</a:t>
            </a:r>
            <a:endParaRPr lang="es-ES_tradnl" sz="1300" dirty="0">
              <a:solidFill>
                <a:srgbClr val="1A4A83"/>
              </a:solidFill>
              <a:latin typeface="Calibri" charset="0"/>
              <a:ea typeface="MS PGothic" charset="0"/>
              <a:cs typeface="Helvetica Light" charset="0"/>
            </a:endParaRPr>
          </a:p>
        </p:txBody>
      </p:sp>
      <p:pic>
        <p:nvPicPr>
          <p:cNvPr id="2" name="Imagen 1"/>
          <p:cNvPicPr>
            <a:picLocks noChangeAspect="1"/>
          </p:cNvPicPr>
          <p:nvPr/>
        </p:nvPicPr>
        <p:blipFill>
          <a:blip r:embed="rId2"/>
          <a:stretch>
            <a:fillRect/>
          </a:stretch>
        </p:blipFill>
        <p:spPr>
          <a:xfrm>
            <a:off x="482113" y="841063"/>
            <a:ext cx="8451850" cy="5864123"/>
          </a:xfrm>
          <a:prstGeom prst="rect">
            <a:avLst/>
          </a:prstGeom>
        </p:spPr>
      </p:pic>
    </p:spTree>
    <p:extLst>
      <p:ext uri="{BB962C8B-B14F-4D97-AF65-F5344CB8AC3E}">
        <p14:creationId xmlns:p14="http://schemas.microsoft.com/office/powerpoint/2010/main" val="3385966943"/>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5g</a:t>
            </a:r>
          </a:p>
        </p:txBody>
      </p:sp>
      <p:sp>
        <p:nvSpPr>
          <p:cNvPr id="5" name="Title 1"/>
          <p:cNvSpPr>
            <a:spLocks noGrp="1"/>
          </p:cNvSpPr>
          <p:nvPr>
            <p:ph type="title"/>
          </p:nvPr>
        </p:nvSpPr>
        <p:spPr>
          <a:xfrm>
            <a:off x="482113" y="18809"/>
            <a:ext cx="8504305" cy="592620"/>
          </a:xfrm>
        </p:spPr>
        <p:txBody>
          <a:bodyPr/>
          <a:lstStyle/>
          <a:p>
            <a:r>
              <a:rPr lang="es-ES_tradnl" sz="1300" dirty="0">
                <a:solidFill>
                  <a:srgbClr val="1A4A83"/>
                </a:solidFill>
                <a:latin typeface="Calibri" charset="0"/>
                <a:ea typeface="MS PGothic" charset="0"/>
                <a:cs typeface="Helvetica Light" charset="0"/>
              </a:rPr>
              <a:t>Planeación </a:t>
            </a:r>
            <a:r>
              <a:rPr lang="es-ES_tradnl" sz="1300" dirty="0" smtClean="0">
                <a:solidFill>
                  <a:srgbClr val="1A4A83"/>
                </a:solidFill>
                <a:latin typeface="Calibri" charset="0"/>
                <a:ea typeface="MS PGothic" charset="0"/>
                <a:cs typeface="Helvetica Light" charset="0"/>
              </a:rPr>
              <a:t>día a día</a:t>
            </a:r>
            <a:endParaRPr lang="es-ES_tradnl" sz="1300" dirty="0">
              <a:solidFill>
                <a:srgbClr val="1A4A83"/>
              </a:solidFill>
              <a:latin typeface="Calibri" charset="0"/>
              <a:ea typeface="MS PGothic" charset="0"/>
              <a:cs typeface="Helvetica Light" charset="0"/>
            </a:endParaRPr>
          </a:p>
        </p:txBody>
      </p:sp>
      <p:pic>
        <p:nvPicPr>
          <p:cNvPr id="2" name="Imagen 1"/>
          <p:cNvPicPr>
            <a:picLocks noChangeAspect="1"/>
          </p:cNvPicPr>
          <p:nvPr/>
        </p:nvPicPr>
        <p:blipFill>
          <a:blip r:embed="rId2"/>
          <a:stretch>
            <a:fillRect/>
          </a:stretch>
        </p:blipFill>
        <p:spPr>
          <a:xfrm>
            <a:off x="482113" y="825124"/>
            <a:ext cx="8500872" cy="6032876"/>
          </a:xfrm>
          <a:prstGeom prst="rect">
            <a:avLst/>
          </a:prstGeom>
        </p:spPr>
      </p:pic>
    </p:spTree>
    <p:extLst>
      <p:ext uri="{BB962C8B-B14F-4D97-AF65-F5344CB8AC3E}">
        <p14:creationId xmlns:p14="http://schemas.microsoft.com/office/powerpoint/2010/main" val="3641128970"/>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5g</a:t>
            </a:r>
          </a:p>
        </p:txBody>
      </p:sp>
      <p:sp>
        <p:nvSpPr>
          <p:cNvPr id="5" name="Title 1"/>
          <p:cNvSpPr>
            <a:spLocks noGrp="1"/>
          </p:cNvSpPr>
          <p:nvPr>
            <p:ph type="title"/>
          </p:nvPr>
        </p:nvSpPr>
        <p:spPr>
          <a:xfrm>
            <a:off x="482113" y="18809"/>
            <a:ext cx="8504305" cy="592620"/>
          </a:xfrm>
        </p:spPr>
        <p:txBody>
          <a:bodyPr/>
          <a:lstStyle/>
          <a:p>
            <a:r>
              <a:rPr lang="es-ES_tradnl" sz="1300" dirty="0">
                <a:solidFill>
                  <a:srgbClr val="1A4A83"/>
                </a:solidFill>
                <a:latin typeface="Calibri" charset="0"/>
                <a:ea typeface="MS PGothic" charset="0"/>
                <a:cs typeface="Helvetica Light" charset="0"/>
              </a:rPr>
              <a:t>Planeación </a:t>
            </a:r>
            <a:r>
              <a:rPr lang="es-ES_tradnl" sz="1300" dirty="0" smtClean="0">
                <a:solidFill>
                  <a:srgbClr val="1A4A83"/>
                </a:solidFill>
                <a:latin typeface="Calibri" charset="0"/>
                <a:ea typeface="MS PGothic" charset="0"/>
                <a:cs typeface="Helvetica Light" charset="0"/>
              </a:rPr>
              <a:t>día a día</a:t>
            </a:r>
            <a:endParaRPr lang="es-ES_tradnl" sz="1300" dirty="0">
              <a:solidFill>
                <a:srgbClr val="1A4A83"/>
              </a:solidFill>
              <a:latin typeface="Calibri" charset="0"/>
              <a:ea typeface="MS PGothic" charset="0"/>
              <a:cs typeface="Helvetica Light" charset="0"/>
            </a:endParaRPr>
          </a:p>
        </p:txBody>
      </p:sp>
      <p:pic>
        <p:nvPicPr>
          <p:cNvPr id="2" name="Imagen 1"/>
          <p:cNvPicPr>
            <a:picLocks noChangeAspect="1"/>
          </p:cNvPicPr>
          <p:nvPr/>
        </p:nvPicPr>
        <p:blipFill>
          <a:blip r:embed="rId2"/>
          <a:stretch>
            <a:fillRect/>
          </a:stretch>
        </p:blipFill>
        <p:spPr>
          <a:xfrm>
            <a:off x="206435" y="744008"/>
            <a:ext cx="8688304" cy="6113992"/>
          </a:xfrm>
          <a:prstGeom prst="rect">
            <a:avLst/>
          </a:prstGeom>
        </p:spPr>
      </p:pic>
    </p:spTree>
    <p:extLst>
      <p:ext uri="{BB962C8B-B14F-4D97-AF65-F5344CB8AC3E}">
        <p14:creationId xmlns:p14="http://schemas.microsoft.com/office/powerpoint/2010/main" val="3249260485"/>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5g</a:t>
            </a:r>
          </a:p>
        </p:txBody>
      </p:sp>
      <p:sp>
        <p:nvSpPr>
          <p:cNvPr id="5" name="Title 1"/>
          <p:cNvSpPr>
            <a:spLocks noGrp="1"/>
          </p:cNvSpPr>
          <p:nvPr>
            <p:ph type="title"/>
          </p:nvPr>
        </p:nvSpPr>
        <p:spPr>
          <a:xfrm>
            <a:off x="482113" y="18809"/>
            <a:ext cx="8504305" cy="592620"/>
          </a:xfrm>
        </p:spPr>
        <p:txBody>
          <a:bodyPr/>
          <a:lstStyle/>
          <a:p>
            <a:r>
              <a:rPr lang="es-ES_tradnl" sz="1300" dirty="0">
                <a:solidFill>
                  <a:srgbClr val="1A4A83"/>
                </a:solidFill>
                <a:latin typeface="Calibri" charset="0"/>
                <a:ea typeface="MS PGothic" charset="0"/>
                <a:cs typeface="Helvetica Light" charset="0"/>
              </a:rPr>
              <a:t>Planeación </a:t>
            </a:r>
            <a:r>
              <a:rPr lang="es-ES_tradnl" sz="1300" dirty="0" smtClean="0">
                <a:solidFill>
                  <a:srgbClr val="1A4A83"/>
                </a:solidFill>
                <a:latin typeface="Calibri" charset="0"/>
                <a:ea typeface="MS PGothic" charset="0"/>
                <a:cs typeface="Helvetica Light" charset="0"/>
              </a:rPr>
              <a:t>día a día</a:t>
            </a:r>
            <a:endParaRPr lang="es-ES_tradnl" sz="1300" dirty="0">
              <a:solidFill>
                <a:srgbClr val="1A4A83"/>
              </a:solidFill>
              <a:latin typeface="Calibri" charset="0"/>
              <a:ea typeface="MS PGothic" charset="0"/>
              <a:cs typeface="Helvetica Light" charset="0"/>
            </a:endParaRPr>
          </a:p>
        </p:txBody>
      </p:sp>
      <p:pic>
        <p:nvPicPr>
          <p:cNvPr id="2" name="Imagen 1"/>
          <p:cNvPicPr>
            <a:picLocks noChangeAspect="1"/>
          </p:cNvPicPr>
          <p:nvPr/>
        </p:nvPicPr>
        <p:blipFill>
          <a:blip r:embed="rId2"/>
          <a:stretch>
            <a:fillRect/>
          </a:stretch>
        </p:blipFill>
        <p:spPr>
          <a:xfrm>
            <a:off x="0" y="1098767"/>
            <a:ext cx="9144000" cy="5560999"/>
          </a:xfrm>
          <a:prstGeom prst="rect">
            <a:avLst/>
          </a:prstGeom>
        </p:spPr>
      </p:pic>
    </p:spTree>
    <p:extLst>
      <p:ext uri="{BB962C8B-B14F-4D97-AF65-F5344CB8AC3E}">
        <p14:creationId xmlns:p14="http://schemas.microsoft.com/office/powerpoint/2010/main" val="1746405652"/>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5g</a:t>
            </a:r>
          </a:p>
        </p:txBody>
      </p:sp>
      <p:sp>
        <p:nvSpPr>
          <p:cNvPr id="5" name="Title 1"/>
          <p:cNvSpPr>
            <a:spLocks noGrp="1"/>
          </p:cNvSpPr>
          <p:nvPr>
            <p:ph type="title"/>
          </p:nvPr>
        </p:nvSpPr>
        <p:spPr>
          <a:xfrm>
            <a:off x="482113" y="18809"/>
            <a:ext cx="8504305" cy="592620"/>
          </a:xfrm>
        </p:spPr>
        <p:txBody>
          <a:bodyPr/>
          <a:lstStyle/>
          <a:p>
            <a:r>
              <a:rPr lang="es-ES_tradnl" sz="1300" dirty="0">
                <a:solidFill>
                  <a:srgbClr val="1A4A83"/>
                </a:solidFill>
                <a:latin typeface="Calibri" charset="0"/>
                <a:ea typeface="MS PGothic" charset="0"/>
                <a:cs typeface="Helvetica Light" charset="0"/>
              </a:rPr>
              <a:t>Planeación </a:t>
            </a:r>
            <a:r>
              <a:rPr lang="es-ES_tradnl" sz="1300" dirty="0" smtClean="0">
                <a:solidFill>
                  <a:srgbClr val="1A4A83"/>
                </a:solidFill>
                <a:latin typeface="Calibri" charset="0"/>
                <a:ea typeface="MS PGothic" charset="0"/>
                <a:cs typeface="Helvetica Light" charset="0"/>
              </a:rPr>
              <a:t>día a día</a:t>
            </a:r>
            <a:endParaRPr lang="es-ES_tradnl" sz="1300" dirty="0">
              <a:solidFill>
                <a:srgbClr val="1A4A83"/>
              </a:solidFill>
              <a:latin typeface="Calibri" charset="0"/>
              <a:ea typeface="MS PGothic" charset="0"/>
              <a:cs typeface="Helvetica Light" charset="0"/>
            </a:endParaRPr>
          </a:p>
        </p:txBody>
      </p:sp>
      <p:pic>
        <p:nvPicPr>
          <p:cNvPr id="3" name="Imagen 2"/>
          <p:cNvPicPr>
            <a:picLocks noChangeAspect="1"/>
          </p:cNvPicPr>
          <p:nvPr/>
        </p:nvPicPr>
        <p:blipFill>
          <a:blip r:embed="rId2"/>
          <a:stretch>
            <a:fillRect/>
          </a:stretch>
        </p:blipFill>
        <p:spPr>
          <a:xfrm>
            <a:off x="383542" y="821142"/>
            <a:ext cx="8451850" cy="5953766"/>
          </a:xfrm>
          <a:prstGeom prst="rect">
            <a:avLst/>
          </a:prstGeom>
        </p:spPr>
      </p:pic>
    </p:spTree>
    <p:extLst>
      <p:ext uri="{BB962C8B-B14F-4D97-AF65-F5344CB8AC3E}">
        <p14:creationId xmlns:p14="http://schemas.microsoft.com/office/powerpoint/2010/main" val="3157540488"/>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5g</a:t>
            </a:r>
          </a:p>
        </p:txBody>
      </p:sp>
      <p:sp>
        <p:nvSpPr>
          <p:cNvPr id="5" name="Title 1"/>
          <p:cNvSpPr>
            <a:spLocks noGrp="1"/>
          </p:cNvSpPr>
          <p:nvPr>
            <p:ph type="title"/>
          </p:nvPr>
        </p:nvSpPr>
        <p:spPr>
          <a:xfrm>
            <a:off x="482113" y="18809"/>
            <a:ext cx="8504305" cy="592620"/>
          </a:xfrm>
        </p:spPr>
        <p:txBody>
          <a:bodyPr/>
          <a:lstStyle/>
          <a:p>
            <a:r>
              <a:rPr lang="es-ES_tradnl" sz="1300" dirty="0">
                <a:solidFill>
                  <a:srgbClr val="1A4A83"/>
                </a:solidFill>
                <a:latin typeface="Calibri" charset="0"/>
                <a:ea typeface="MS PGothic" charset="0"/>
                <a:cs typeface="Helvetica Light" charset="0"/>
              </a:rPr>
              <a:t>Planeación </a:t>
            </a:r>
            <a:r>
              <a:rPr lang="es-ES_tradnl" sz="1300" dirty="0" smtClean="0">
                <a:solidFill>
                  <a:srgbClr val="1A4A83"/>
                </a:solidFill>
                <a:latin typeface="Calibri" charset="0"/>
                <a:ea typeface="MS PGothic" charset="0"/>
                <a:cs typeface="Helvetica Light" charset="0"/>
              </a:rPr>
              <a:t>día a día</a:t>
            </a:r>
            <a:endParaRPr lang="es-ES_tradnl" sz="1300" dirty="0">
              <a:solidFill>
                <a:srgbClr val="1A4A83"/>
              </a:solidFill>
              <a:latin typeface="Calibri" charset="0"/>
              <a:ea typeface="MS PGothic" charset="0"/>
              <a:cs typeface="Helvetica Light" charset="0"/>
            </a:endParaRPr>
          </a:p>
        </p:txBody>
      </p:sp>
      <p:pic>
        <p:nvPicPr>
          <p:cNvPr id="2" name="Imagen 1"/>
          <p:cNvPicPr>
            <a:picLocks noChangeAspect="1"/>
          </p:cNvPicPr>
          <p:nvPr/>
        </p:nvPicPr>
        <p:blipFill>
          <a:blip r:embed="rId2"/>
          <a:stretch>
            <a:fillRect/>
          </a:stretch>
        </p:blipFill>
        <p:spPr>
          <a:xfrm>
            <a:off x="234113" y="785413"/>
            <a:ext cx="8752305" cy="6072587"/>
          </a:xfrm>
          <a:prstGeom prst="rect">
            <a:avLst/>
          </a:prstGeom>
        </p:spPr>
      </p:pic>
    </p:spTree>
    <p:extLst>
      <p:ext uri="{BB962C8B-B14F-4D97-AF65-F5344CB8AC3E}">
        <p14:creationId xmlns:p14="http://schemas.microsoft.com/office/powerpoint/2010/main" val="1892920820"/>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5g</a:t>
            </a:r>
          </a:p>
        </p:txBody>
      </p:sp>
      <p:sp>
        <p:nvSpPr>
          <p:cNvPr id="5" name="Title 1"/>
          <p:cNvSpPr>
            <a:spLocks noGrp="1"/>
          </p:cNvSpPr>
          <p:nvPr>
            <p:ph type="title"/>
          </p:nvPr>
        </p:nvSpPr>
        <p:spPr>
          <a:xfrm>
            <a:off x="482113" y="18809"/>
            <a:ext cx="8504305" cy="592620"/>
          </a:xfrm>
        </p:spPr>
        <p:txBody>
          <a:bodyPr/>
          <a:lstStyle/>
          <a:p>
            <a:r>
              <a:rPr lang="es-ES_tradnl" sz="1300" dirty="0">
                <a:solidFill>
                  <a:srgbClr val="1A4A83"/>
                </a:solidFill>
                <a:latin typeface="Calibri" charset="0"/>
                <a:ea typeface="MS PGothic" charset="0"/>
                <a:cs typeface="Helvetica Light" charset="0"/>
              </a:rPr>
              <a:t>Planeación </a:t>
            </a:r>
            <a:r>
              <a:rPr lang="es-ES_tradnl" sz="1300" dirty="0" smtClean="0">
                <a:solidFill>
                  <a:srgbClr val="1A4A83"/>
                </a:solidFill>
                <a:latin typeface="Calibri" charset="0"/>
                <a:ea typeface="MS PGothic" charset="0"/>
                <a:cs typeface="Helvetica Light" charset="0"/>
              </a:rPr>
              <a:t>día a día</a:t>
            </a:r>
            <a:endParaRPr lang="es-ES_tradnl" sz="1300" dirty="0">
              <a:solidFill>
                <a:srgbClr val="1A4A83"/>
              </a:solidFill>
              <a:latin typeface="Calibri" charset="0"/>
              <a:ea typeface="MS PGothic" charset="0"/>
              <a:cs typeface="Helvetica Light" charset="0"/>
            </a:endParaRPr>
          </a:p>
        </p:txBody>
      </p:sp>
      <p:pic>
        <p:nvPicPr>
          <p:cNvPr id="2" name="Imagen 1"/>
          <p:cNvPicPr>
            <a:picLocks noChangeAspect="1"/>
          </p:cNvPicPr>
          <p:nvPr/>
        </p:nvPicPr>
        <p:blipFill>
          <a:blip r:embed="rId2"/>
          <a:stretch>
            <a:fillRect/>
          </a:stretch>
        </p:blipFill>
        <p:spPr>
          <a:xfrm>
            <a:off x="324531" y="811831"/>
            <a:ext cx="8661887" cy="6046169"/>
          </a:xfrm>
          <a:prstGeom prst="rect">
            <a:avLst/>
          </a:prstGeom>
        </p:spPr>
      </p:pic>
    </p:spTree>
    <p:extLst>
      <p:ext uri="{BB962C8B-B14F-4D97-AF65-F5344CB8AC3E}">
        <p14:creationId xmlns:p14="http://schemas.microsoft.com/office/powerpoint/2010/main" val="2952187210"/>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5g</a:t>
            </a:r>
          </a:p>
        </p:txBody>
      </p:sp>
      <p:sp>
        <p:nvSpPr>
          <p:cNvPr id="5" name="Title 1"/>
          <p:cNvSpPr>
            <a:spLocks noGrp="1"/>
          </p:cNvSpPr>
          <p:nvPr>
            <p:ph type="title"/>
          </p:nvPr>
        </p:nvSpPr>
        <p:spPr>
          <a:xfrm>
            <a:off x="482113" y="18809"/>
            <a:ext cx="8504305" cy="592620"/>
          </a:xfrm>
        </p:spPr>
        <p:txBody>
          <a:bodyPr/>
          <a:lstStyle/>
          <a:p>
            <a:r>
              <a:rPr lang="es-ES_tradnl" sz="1300" dirty="0">
                <a:solidFill>
                  <a:srgbClr val="1A4A83"/>
                </a:solidFill>
                <a:latin typeface="Calibri" charset="0"/>
                <a:ea typeface="MS PGothic" charset="0"/>
                <a:cs typeface="Helvetica Light" charset="0"/>
              </a:rPr>
              <a:t>Planeación </a:t>
            </a:r>
            <a:r>
              <a:rPr lang="es-ES_tradnl" sz="1300" dirty="0" smtClean="0">
                <a:solidFill>
                  <a:srgbClr val="1A4A83"/>
                </a:solidFill>
                <a:latin typeface="Calibri" charset="0"/>
                <a:ea typeface="MS PGothic" charset="0"/>
                <a:cs typeface="Helvetica Light" charset="0"/>
              </a:rPr>
              <a:t>día a día</a:t>
            </a:r>
            <a:endParaRPr lang="es-ES_tradnl" sz="1300" dirty="0">
              <a:solidFill>
                <a:srgbClr val="1A4A83"/>
              </a:solidFill>
              <a:latin typeface="Calibri" charset="0"/>
              <a:ea typeface="MS PGothic" charset="0"/>
              <a:cs typeface="Helvetica Light" charset="0"/>
            </a:endParaRPr>
          </a:p>
        </p:txBody>
      </p:sp>
      <p:pic>
        <p:nvPicPr>
          <p:cNvPr id="2" name="Imagen 1"/>
          <p:cNvPicPr>
            <a:picLocks noChangeAspect="1"/>
          </p:cNvPicPr>
          <p:nvPr/>
        </p:nvPicPr>
        <p:blipFill>
          <a:blip r:embed="rId2"/>
          <a:stretch>
            <a:fillRect/>
          </a:stretch>
        </p:blipFill>
        <p:spPr>
          <a:xfrm>
            <a:off x="0" y="1074197"/>
            <a:ext cx="9144000" cy="5567881"/>
          </a:xfrm>
          <a:prstGeom prst="rect">
            <a:avLst/>
          </a:prstGeom>
        </p:spPr>
      </p:pic>
    </p:spTree>
    <p:extLst>
      <p:ext uri="{BB962C8B-B14F-4D97-AF65-F5344CB8AC3E}">
        <p14:creationId xmlns:p14="http://schemas.microsoft.com/office/powerpoint/2010/main" val="606559809"/>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5g</a:t>
            </a:r>
          </a:p>
        </p:txBody>
      </p:sp>
      <p:sp>
        <p:nvSpPr>
          <p:cNvPr id="5" name="Title 1"/>
          <p:cNvSpPr>
            <a:spLocks noGrp="1"/>
          </p:cNvSpPr>
          <p:nvPr>
            <p:ph type="title"/>
          </p:nvPr>
        </p:nvSpPr>
        <p:spPr>
          <a:xfrm>
            <a:off x="482113" y="18809"/>
            <a:ext cx="8504305" cy="592620"/>
          </a:xfrm>
        </p:spPr>
        <p:txBody>
          <a:bodyPr/>
          <a:lstStyle/>
          <a:p>
            <a:r>
              <a:rPr lang="es-ES_tradnl" sz="1300" dirty="0">
                <a:solidFill>
                  <a:srgbClr val="1A4A83"/>
                </a:solidFill>
                <a:latin typeface="Calibri" charset="0"/>
                <a:ea typeface="MS PGothic" charset="0"/>
                <a:cs typeface="Helvetica Light" charset="0"/>
              </a:rPr>
              <a:t>Planeación </a:t>
            </a:r>
            <a:r>
              <a:rPr lang="es-ES_tradnl" sz="1300" dirty="0" smtClean="0">
                <a:solidFill>
                  <a:srgbClr val="1A4A83"/>
                </a:solidFill>
                <a:latin typeface="Calibri" charset="0"/>
                <a:ea typeface="MS PGothic" charset="0"/>
                <a:cs typeface="Helvetica Light" charset="0"/>
              </a:rPr>
              <a:t>día a día</a:t>
            </a:r>
            <a:endParaRPr lang="es-ES_tradnl" sz="1300" dirty="0">
              <a:solidFill>
                <a:srgbClr val="1A4A83"/>
              </a:solidFill>
              <a:latin typeface="Calibri" charset="0"/>
              <a:ea typeface="MS PGothic" charset="0"/>
              <a:cs typeface="Helvetica Light" charset="0"/>
            </a:endParaRPr>
          </a:p>
        </p:txBody>
      </p:sp>
      <p:pic>
        <p:nvPicPr>
          <p:cNvPr id="2" name="Imagen 1"/>
          <p:cNvPicPr>
            <a:picLocks noChangeAspect="1"/>
          </p:cNvPicPr>
          <p:nvPr/>
        </p:nvPicPr>
        <p:blipFill>
          <a:blip r:embed="rId2"/>
          <a:stretch>
            <a:fillRect/>
          </a:stretch>
        </p:blipFill>
        <p:spPr>
          <a:xfrm>
            <a:off x="198504" y="781599"/>
            <a:ext cx="8787914" cy="6076401"/>
          </a:xfrm>
          <a:prstGeom prst="rect">
            <a:avLst/>
          </a:prstGeom>
        </p:spPr>
      </p:pic>
    </p:spTree>
    <p:extLst>
      <p:ext uri="{BB962C8B-B14F-4D97-AF65-F5344CB8AC3E}">
        <p14:creationId xmlns:p14="http://schemas.microsoft.com/office/powerpoint/2010/main" val="297605557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uadroTexto 2"/>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a:t>
            </a:r>
          </a:p>
        </p:txBody>
      </p:sp>
      <p:graphicFrame>
        <p:nvGraphicFramePr>
          <p:cNvPr id="3" name="Tabla 2"/>
          <p:cNvGraphicFramePr>
            <a:graphicFrameLocks noGrp="1"/>
          </p:cNvGraphicFramePr>
          <p:nvPr>
            <p:extLst>
              <p:ext uri="{D42A27DB-BD31-4B8C-83A1-F6EECF244321}">
                <p14:modId xmlns:p14="http://schemas.microsoft.com/office/powerpoint/2010/main" val="2433525954"/>
              </p:ext>
            </p:extLst>
          </p:nvPr>
        </p:nvGraphicFramePr>
        <p:xfrm>
          <a:off x="479502" y="2356005"/>
          <a:ext cx="8140390" cy="2650892"/>
        </p:xfrm>
        <a:graphic>
          <a:graphicData uri="http://schemas.openxmlformats.org/drawingml/2006/table">
            <a:tbl>
              <a:tblPr firstRow="1" bandRow="1">
                <a:tableStyleId>{5C22544A-7EE6-4342-B048-85BDC9FD1C3A}</a:tableStyleId>
              </a:tblPr>
              <a:tblGrid>
                <a:gridCol w="1579004"/>
                <a:gridCol w="1269089"/>
                <a:gridCol w="5292297"/>
              </a:tblGrid>
              <a:tr h="612213">
                <a:tc gridSpan="2">
                  <a:txBody>
                    <a:bodyPr/>
                    <a:lstStyle/>
                    <a:p>
                      <a:pPr algn="ctr"/>
                      <a:r>
                        <a:rPr lang="es-ES" sz="1800" dirty="0" smtClean="0"/>
                        <a:t>APARTADO</a:t>
                      </a:r>
                      <a:endParaRPr lang="es-ES" sz="1800" dirty="0"/>
                    </a:p>
                  </a:txBody>
                  <a:tcPr marT="45725" marB="45725" anchor="ctr"/>
                </a:tc>
                <a:tc hMerge="1">
                  <a:txBody>
                    <a:bodyPr/>
                    <a:lstStyle/>
                    <a:p>
                      <a:endParaRPr lang="es-MX"/>
                    </a:p>
                  </a:txBody>
                  <a:tcPr/>
                </a:tc>
                <a:tc>
                  <a:txBody>
                    <a:bodyPr/>
                    <a:lstStyle/>
                    <a:p>
                      <a:pPr algn="ctr"/>
                      <a:r>
                        <a:rPr lang="es-ES" sz="1800" dirty="0" smtClean="0"/>
                        <a:t>Contenidos</a:t>
                      </a:r>
                      <a:r>
                        <a:rPr lang="es-ES" sz="1800" baseline="0" dirty="0" smtClean="0"/>
                        <a:t> que deben aparecer en diapositiva</a:t>
                      </a:r>
                      <a:endParaRPr lang="es-ES" sz="1800" dirty="0"/>
                    </a:p>
                  </a:txBody>
                  <a:tcPr marT="45725" marB="45725" anchor="ctr"/>
                </a:tc>
              </a:tr>
              <a:tr h="320657">
                <a:tc rowSpan="6">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s-ES" sz="16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s-ES" sz="1600" b="1" dirty="0" smtClean="0"/>
                        <a:t>5. Índice de apartados del portafolio</a:t>
                      </a:r>
                    </a:p>
                    <a:p>
                      <a:pPr algn="ctr"/>
                      <a:endParaRPr lang="es-ES" sz="1600" dirty="0"/>
                    </a:p>
                  </a:txBody>
                  <a:tcPr marT="45725" marB="45725" anchor="ctr"/>
                </a:tc>
                <a:tc rowSpan="6">
                  <a:txBody>
                    <a:bodyPr/>
                    <a:lstStyle/>
                    <a:p>
                      <a:pPr algn="ctr"/>
                      <a:r>
                        <a:rPr lang="es-ES" sz="1600" dirty="0" smtClean="0"/>
                        <a:t>i</a:t>
                      </a:r>
                      <a:endParaRPr lang="es-ES" sz="1600" dirty="0"/>
                    </a:p>
                  </a:txBody>
                  <a:tcPr marT="45725" marB="45725" anchor="ctr"/>
                </a:tc>
                <a:tc>
                  <a:txBody>
                    <a:bodyPr/>
                    <a:lstStyle/>
                    <a:p>
                      <a:r>
                        <a:rPr lang="es-ES" sz="1600" dirty="0" smtClean="0"/>
                        <a:t>Evaluación. Tipos</a:t>
                      </a:r>
                      <a:r>
                        <a:rPr lang="es-ES" sz="1600" baseline="0" dirty="0" smtClean="0"/>
                        <a:t> </a:t>
                      </a:r>
                      <a:r>
                        <a:rPr lang="es-ES" sz="1600" dirty="0" smtClean="0"/>
                        <a:t>y herramientas de aprendizaje</a:t>
                      </a:r>
                      <a:endParaRPr lang="es-ES" sz="1600" dirty="0"/>
                    </a:p>
                  </a:txBody>
                  <a:tcPr marT="45725" marB="45725" anchor="ctr"/>
                </a:tc>
              </a:tr>
              <a:tr h="320657">
                <a:tc vMerge="1">
                  <a:txBody>
                    <a:bodyPr/>
                    <a:lstStyle/>
                    <a:p>
                      <a:endParaRPr lang="es-MX"/>
                    </a:p>
                  </a:txBody>
                  <a:tcPr/>
                </a:tc>
                <a:tc vMerge="1">
                  <a:txBody>
                    <a:bodyPr/>
                    <a:lstStyle/>
                    <a:p>
                      <a:endParaRPr lang="es-MX"/>
                    </a:p>
                  </a:txBody>
                  <a:tcPr/>
                </a:tc>
                <a:tc>
                  <a:txBody>
                    <a:bodyPr/>
                    <a:lstStyle/>
                    <a:p>
                      <a:r>
                        <a:rPr lang="es-ES" sz="1600" dirty="0" smtClean="0"/>
                        <a:t>Evaluación. Formatos. Prerrequisitos</a:t>
                      </a:r>
                      <a:endParaRPr lang="es-ES" sz="1600" dirty="0"/>
                    </a:p>
                  </a:txBody>
                  <a:tcPr marT="45725" marB="45725" anchor="ctr"/>
                </a:tc>
              </a:tr>
              <a:tr h="320657">
                <a:tc vMerge="1">
                  <a:txBody>
                    <a:bodyPr/>
                    <a:lstStyle/>
                    <a:p>
                      <a:endParaRPr lang="es-MX"/>
                    </a:p>
                  </a:txBody>
                  <a:tcPr/>
                </a:tc>
                <a:tc vMerge="1">
                  <a:txBody>
                    <a:bodyPr/>
                    <a:lstStyle/>
                    <a:p>
                      <a:endParaRPr lang="es-MX"/>
                    </a:p>
                  </a:txBody>
                  <a:tcPr/>
                </a:tc>
                <a:tc>
                  <a:txBody>
                    <a:bodyPr/>
                    <a:lstStyle/>
                    <a:p>
                      <a:r>
                        <a:rPr lang="es-ES" sz="1600" dirty="0" smtClean="0"/>
                        <a:t>Evaluación. Formatos. Grupo Heterogéneo</a:t>
                      </a:r>
                      <a:endParaRPr lang="es-ES" sz="1600" dirty="0"/>
                    </a:p>
                  </a:txBody>
                  <a:tcPr marT="45725" marB="45725" anchor="ctr"/>
                </a:tc>
              </a:tr>
              <a:tr h="320657">
                <a:tc vMerge="1">
                  <a:txBody>
                    <a:bodyPr/>
                    <a:lstStyle/>
                    <a:p>
                      <a:endParaRPr lang="es-MX"/>
                    </a:p>
                  </a:txBody>
                  <a:tcPr/>
                </a:tc>
                <a:tc vMerge="1">
                  <a:txBody>
                    <a:bodyPr/>
                    <a:lstStyle/>
                    <a:p>
                      <a:endParaRPr lang="es-MX"/>
                    </a:p>
                  </a:txBody>
                  <a:tcPr/>
                </a:tc>
                <a:tc>
                  <a:txBody>
                    <a:bodyPr/>
                    <a:lstStyle/>
                    <a:p>
                      <a:r>
                        <a:rPr lang="es-ES" sz="1600" dirty="0" smtClean="0"/>
                        <a:t>Lista de pasos para realizar una infografía digital</a:t>
                      </a:r>
                      <a:endParaRPr lang="es-ES" sz="1600" dirty="0"/>
                    </a:p>
                  </a:txBody>
                  <a:tcPr marT="45725" marB="45725" anchor="ctr"/>
                </a:tc>
              </a:tr>
              <a:tr h="320657">
                <a:tc vMerge="1">
                  <a:txBody>
                    <a:bodyPr/>
                    <a:lstStyle/>
                    <a:p>
                      <a:endParaRPr lang="es-MX"/>
                    </a:p>
                  </a:txBody>
                  <a:tcPr/>
                </a:tc>
                <a:tc vMerge="1">
                  <a:txBody>
                    <a:bodyPr/>
                    <a:lstStyle/>
                    <a:p>
                      <a:endParaRPr lang="es-MX"/>
                    </a:p>
                  </a:txBody>
                  <a:tcPr/>
                </a:tc>
                <a:tc>
                  <a:txBody>
                    <a:bodyPr/>
                    <a:lstStyle/>
                    <a:p>
                      <a:r>
                        <a:rPr lang="es-ES" sz="1600" dirty="0" smtClean="0"/>
                        <a:t>Infografía</a:t>
                      </a:r>
                      <a:endParaRPr lang="es-ES" sz="1600" dirty="0"/>
                    </a:p>
                  </a:txBody>
                  <a:tcPr marT="45725" marB="45725" anchor="ctr"/>
                </a:tc>
              </a:tr>
              <a:tr h="362229">
                <a:tc vMerge="1">
                  <a:txBody>
                    <a:bodyPr/>
                    <a:lstStyle/>
                    <a:p>
                      <a:pPr algn="ctr"/>
                      <a:endParaRPr lang="es-ES" sz="1800" dirty="0"/>
                    </a:p>
                  </a:txBody>
                  <a:tcPr marT="45725" marB="45725"/>
                </a:tc>
                <a:tc vMerge="1">
                  <a:txBody>
                    <a:bodyPr/>
                    <a:lstStyle/>
                    <a:p>
                      <a:pPr algn="ctr"/>
                      <a:endParaRPr lang="es-ES" sz="1600" dirty="0" smtClean="0"/>
                    </a:p>
                  </a:txBody>
                  <a:tcPr marT="45725" marB="45725"/>
                </a:tc>
                <a:tc>
                  <a:txBody>
                    <a:bodyPr/>
                    <a:lstStyle/>
                    <a:p>
                      <a:r>
                        <a:rPr lang="es-ES" sz="1600" dirty="0" smtClean="0"/>
                        <a:t>Reflexiones personales</a:t>
                      </a:r>
                      <a:endParaRPr lang="es-ES" sz="1600" dirty="0"/>
                    </a:p>
                  </a:txBody>
                  <a:tcPr marT="45725" marB="45725" anchor="ctr"/>
                </a:tc>
              </a:tr>
            </a:tbl>
          </a:graphicData>
        </a:graphic>
      </p:graphicFrame>
      <p:sp>
        <p:nvSpPr>
          <p:cNvPr id="6" name="Title 1"/>
          <p:cNvSpPr>
            <a:spLocks noGrp="1"/>
          </p:cNvSpPr>
          <p:nvPr>
            <p:ph type="title"/>
          </p:nvPr>
        </p:nvSpPr>
        <p:spPr>
          <a:xfrm>
            <a:off x="390107" y="18809"/>
            <a:ext cx="8596312" cy="592620"/>
          </a:xfrm>
        </p:spPr>
        <p:txBody>
          <a:bodyPr/>
          <a:lstStyle/>
          <a:p>
            <a:r>
              <a:rPr lang="en-US" sz="1300" dirty="0" err="1">
                <a:solidFill>
                  <a:srgbClr val="1A4A83"/>
                </a:solidFill>
                <a:latin typeface="Calibri" charset="0"/>
                <a:ea typeface="MS PGothic" charset="0"/>
                <a:cs typeface="Helvetica Light" charset="0"/>
              </a:rPr>
              <a:t>Índice</a:t>
            </a:r>
            <a:r>
              <a:rPr lang="en-US" sz="1300" dirty="0">
                <a:solidFill>
                  <a:srgbClr val="1A4A83"/>
                </a:solidFill>
                <a:latin typeface="Calibri" charset="0"/>
                <a:ea typeface="MS PGothic" charset="0"/>
                <a:cs typeface="Helvetica Light" charset="0"/>
              </a:rPr>
              <a:t> de </a:t>
            </a:r>
            <a:r>
              <a:rPr lang="en-US" sz="1300" dirty="0" err="1">
                <a:solidFill>
                  <a:srgbClr val="1A4A83"/>
                </a:solidFill>
                <a:latin typeface="Calibri" charset="0"/>
                <a:ea typeface="MS PGothic" charset="0"/>
                <a:cs typeface="Helvetica Light" charset="0"/>
              </a:rPr>
              <a:t>apartados</a:t>
            </a:r>
            <a:endParaRPr lang="en-US" sz="1300" dirty="0">
              <a:solidFill>
                <a:srgbClr val="1A4A83"/>
              </a:solidFill>
              <a:latin typeface="Calibri" charset="0"/>
              <a:ea typeface="MS PGothic" charset="0"/>
              <a:cs typeface="Helvetica Light" charset="0"/>
            </a:endParaRPr>
          </a:p>
        </p:txBody>
      </p:sp>
    </p:spTree>
    <p:extLst>
      <p:ext uri="{BB962C8B-B14F-4D97-AF65-F5344CB8AC3E}">
        <p14:creationId xmlns:p14="http://schemas.microsoft.com/office/powerpoint/2010/main" val="576530516"/>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5g</a:t>
            </a:r>
          </a:p>
        </p:txBody>
      </p:sp>
      <p:sp>
        <p:nvSpPr>
          <p:cNvPr id="5" name="Title 1"/>
          <p:cNvSpPr>
            <a:spLocks noGrp="1"/>
          </p:cNvSpPr>
          <p:nvPr>
            <p:ph type="title"/>
          </p:nvPr>
        </p:nvSpPr>
        <p:spPr>
          <a:xfrm>
            <a:off x="482113" y="18809"/>
            <a:ext cx="8504305" cy="592620"/>
          </a:xfrm>
        </p:spPr>
        <p:txBody>
          <a:bodyPr/>
          <a:lstStyle/>
          <a:p>
            <a:r>
              <a:rPr lang="es-ES_tradnl" sz="1300" dirty="0">
                <a:solidFill>
                  <a:srgbClr val="1A4A83"/>
                </a:solidFill>
                <a:latin typeface="Calibri" charset="0"/>
                <a:ea typeface="MS PGothic" charset="0"/>
                <a:cs typeface="Helvetica Light" charset="0"/>
              </a:rPr>
              <a:t>Planeación </a:t>
            </a:r>
            <a:r>
              <a:rPr lang="es-ES_tradnl" sz="1300" dirty="0" smtClean="0">
                <a:solidFill>
                  <a:srgbClr val="1A4A83"/>
                </a:solidFill>
                <a:latin typeface="Calibri" charset="0"/>
                <a:ea typeface="MS PGothic" charset="0"/>
                <a:cs typeface="Helvetica Light" charset="0"/>
              </a:rPr>
              <a:t>día a día</a:t>
            </a:r>
            <a:endParaRPr lang="es-ES_tradnl" sz="1300" dirty="0">
              <a:solidFill>
                <a:srgbClr val="1A4A83"/>
              </a:solidFill>
              <a:latin typeface="Calibri" charset="0"/>
              <a:ea typeface="MS PGothic" charset="0"/>
              <a:cs typeface="Helvetica Light" charset="0"/>
            </a:endParaRPr>
          </a:p>
        </p:txBody>
      </p:sp>
      <p:pic>
        <p:nvPicPr>
          <p:cNvPr id="2" name="Imagen 1"/>
          <p:cNvPicPr>
            <a:picLocks noChangeAspect="1"/>
          </p:cNvPicPr>
          <p:nvPr/>
        </p:nvPicPr>
        <p:blipFill>
          <a:blip r:embed="rId2"/>
          <a:stretch>
            <a:fillRect/>
          </a:stretch>
        </p:blipFill>
        <p:spPr>
          <a:xfrm>
            <a:off x="186635" y="777557"/>
            <a:ext cx="8799783" cy="6080443"/>
          </a:xfrm>
          <a:prstGeom prst="rect">
            <a:avLst/>
          </a:prstGeom>
        </p:spPr>
      </p:pic>
    </p:spTree>
    <p:extLst>
      <p:ext uri="{BB962C8B-B14F-4D97-AF65-F5344CB8AC3E}">
        <p14:creationId xmlns:p14="http://schemas.microsoft.com/office/powerpoint/2010/main" val="1271271999"/>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5g</a:t>
            </a:r>
          </a:p>
        </p:txBody>
      </p:sp>
      <p:sp>
        <p:nvSpPr>
          <p:cNvPr id="5" name="Title 1"/>
          <p:cNvSpPr>
            <a:spLocks noGrp="1"/>
          </p:cNvSpPr>
          <p:nvPr>
            <p:ph type="title"/>
          </p:nvPr>
        </p:nvSpPr>
        <p:spPr>
          <a:xfrm>
            <a:off x="482113" y="18809"/>
            <a:ext cx="8504305" cy="592620"/>
          </a:xfrm>
        </p:spPr>
        <p:txBody>
          <a:bodyPr/>
          <a:lstStyle/>
          <a:p>
            <a:r>
              <a:rPr lang="es-ES_tradnl" sz="1300" dirty="0">
                <a:solidFill>
                  <a:srgbClr val="1A4A83"/>
                </a:solidFill>
                <a:latin typeface="Calibri" charset="0"/>
                <a:ea typeface="MS PGothic" charset="0"/>
                <a:cs typeface="Helvetica Light" charset="0"/>
              </a:rPr>
              <a:t>Planeación </a:t>
            </a:r>
            <a:r>
              <a:rPr lang="es-ES_tradnl" sz="1300" dirty="0" smtClean="0">
                <a:solidFill>
                  <a:srgbClr val="1A4A83"/>
                </a:solidFill>
                <a:latin typeface="Calibri" charset="0"/>
                <a:ea typeface="MS PGothic" charset="0"/>
                <a:cs typeface="Helvetica Light" charset="0"/>
              </a:rPr>
              <a:t>día a día</a:t>
            </a:r>
            <a:endParaRPr lang="es-ES_tradnl" sz="1300" dirty="0">
              <a:solidFill>
                <a:srgbClr val="1A4A83"/>
              </a:solidFill>
              <a:latin typeface="Calibri" charset="0"/>
              <a:ea typeface="MS PGothic" charset="0"/>
              <a:cs typeface="Helvetica Light" charset="0"/>
            </a:endParaRPr>
          </a:p>
        </p:txBody>
      </p:sp>
      <p:pic>
        <p:nvPicPr>
          <p:cNvPr id="2" name="Imagen 1"/>
          <p:cNvPicPr>
            <a:picLocks noChangeAspect="1"/>
          </p:cNvPicPr>
          <p:nvPr/>
        </p:nvPicPr>
        <p:blipFill>
          <a:blip r:embed="rId2"/>
          <a:stretch>
            <a:fillRect/>
          </a:stretch>
        </p:blipFill>
        <p:spPr>
          <a:xfrm>
            <a:off x="0" y="1396423"/>
            <a:ext cx="9144000" cy="4431755"/>
          </a:xfrm>
          <a:prstGeom prst="rect">
            <a:avLst/>
          </a:prstGeom>
        </p:spPr>
      </p:pic>
    </p:spTree>
    <p:extLst>
      <p:ext uri="{BB962C8B-B14F-4D97-AF65-F5344CB8AC3E}">
        <p14:creationId xmlns:p14="http://schemas.microsoft.com/office/powerpoint/2010/main" val="1543547124"/>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5g</a:t>
            </a:r>
          </a:p>
        </p:txBody>
      </p:sp>
      <p:sp>
        <p:nvSpPr>
          <p:cNvPr id="5" name="Title 1"/>
          <p:cNvSpPr>
            <a:spLocks noGrp="1"/>
          </p:cNvSpPr>
          <p:nvPr>
            <p:ph type="title"/>
          </p:nvPr>
        </p:nvSpPr>
        <p:spPr>
          <a:xfrm>
            <a:off x="482113" y="18809"/>
            <a:ext cx="8504305" cy="592620"/>
          </a:xfrm>
        </p:spPr>
        <p:txBody>
          <a:bodyPr/>
          <a:lstStyle/>
          <a:p>
            <a:r>
              <a:rPr lang="es-ES_tradnl" sz="1300" dirty="0">
                <a:solidFill>
                  <a:srgbClr val="1A4A83"/>
                </a:solidFill>
                <a:latin typeface="Calibri" charset="0"/>
                <a:ea typeface="MS PGothic" charset="0"/>
                <a:cs typeface="Helvetica Light" charset="0"/>
              </a:rPr>
              <a:t>Planeación </a:t>
            </a:r>
            <a:r>
              <a:rPr lang="es-ES_tradnl" sz="1300" dirty="0" smtClean="0">
                <a:solidFill>
                  <a:srgbClr val="1A4A83"/>
                </a:solidFill>
                <a:latin typeface="Calibri" charset="0"/>
                <a:ea typeface="MS PGothic" charset="0"/>
                <a:cs typeface="Helvetica Light" charset="0"/>
              </a:rPr>
              <a:t>día a día</a:t>
            </a:r>
            <a:endParaRPr lang="es-ES_tradnl" sz="1300" dirty="0">
              <a:solidFill>
                <a:srgbClr val="1A4A83"/>
              </a:solidFill>
              <a:latin typeface="Calibri" charset="0"/>
              <a:ea typeface="MS PGothic" charset="0"/>
              <a:cs typeface="Helvetica Light" charset="0"/>
            </a:endParaRPr>
          </a:p>
        </p:txBody>
      </p:sp>
      <p:pic>
        <p:nvPicPr>
          <p:cNvPr id="2" name="Imagen 1"/>
          <p:cNvPicPr>
            <a:picLocks noChangeAspect="1"/>
          </p:cNvPicPr>
          <p:nvPr/>
        </p:nvPicPr>
        <p:blipFill>
          <a:blip r:embed="rId2"/>
          <a:stretch>
            <a:fillRect/>
          </a:stretch>
        </p:blipFill>
        <p:spPr>
          <a:xfrm>
            <a:off x="220982" y="934250"/>
            <a:ext cx="8661887" cy="5923750"/>
          </a:xfrm>
          <a:prstGeom prst="rect">
            <a:avLst/>
          </a:prstGeom>
        </p:spPr>
      </p:pic>
    </p:spTree>
    <p:extLst>
      <p:ext uri="{BB962C8B-B14F-4D97-AF65-F5344CB8AC3E}">
        <p14:creationId xmlns:p14="http://schemas.microsoft.com/office/powerpoint/2010/main" val="2968457505"/>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5g</a:t>
            </a:r>
          </a:p>
        </p:txBody>
      </p:sp>
      <p:sp>
        <p:nvSpPr>
          <p:cNvPr id="5" name="Title 1"/>
          <p:cNvSpPr>
            <a:spLocks noGrp="1"/>
          </p:cNvSpPr>
          <p:nvPr>
            <p:ph type="title"/>
          </p:nvPr>
        </p:nvSpPr>
        <p:spPr>
          <a:xfrm>
            <a:off x="482113" y="18809"/>
            <a:ext cx="8504305" cy="592620"/>
          </a:xfrm>
        </p:spPr>
        <p:txBody>
          <a:bodyPr/>
          <a:lstStyle/>
          <a:p>
            <a:r>
              <a:rPr lang="es-ES_tradnl" sz="1300" dirty="0">
                <a:solidFill>
                  <a:srgbClr val="1A4A83"/>
                </a:solidFill>
                <a:latin typeface="Calibri" charset="0"/>
                <a:ea typeface="MS PGothic" charset="0"/>
                <a:cs typeface="Helvetica Light" charset="0"/>
              </a:rPr>
              <a:t>Planeación </a:t>
            </a:r>
            <a:r>
              <a:rPr lang="es-ES_tradnl" sz="1300" dirty="0" smtClean="0">
                <a:solidFill>
                  <a:srgbClr val="1A4A83"/>
                </a:solidFill>
                <a:latin typeface="Calibri" charset="0"/>
                <a:ea typeface="MS PGothic" charset="0"/>
                <a:cs typeface="Helvetica Light" charset="0"/>
              </a:rPr>
              <a:t>día a día</a:t>
            </a:r>
            <a:endParaRPr lang="es-ES_tradnl" sz="1300" dirty="0">
              <a:solidFill>
                <a:srgbClr val="1A4A83"/>
              </a:solidFill>
              <a:latin typeface="Calibri" charset="0"/>
              <a:ea typeface="MS PGothic" charset="0"/>
              <a:cs typeface="Helvetica Light" charset="0"/>
            </a:endParaRPr>
          </a:p>
        </p:txBody>
      </p:sp>
      <p:pic>
        <p:nvPicPr>
          <p:cNvPr id="2" name="Imagen 1"/>
          <p:cNvPicPr>
            <a:picLocks noChangeAspect="1"/>
          </p:cNvPicPr>
          <p:nvPr/>
        </p:nvPicPr>
        <p:blipFill>
          <a:blip r:embed="rId2"/>
          <a:stretch>
            <a:fillRect/>
          </a:stretch>
        </p:blipFill>
        <p:spPr>
          <a:xfrm>
            <a:off x="0" y="1160607"/>
            <a:ext cx="9144000" cy="5463822"/>
          </a:xfrm>
          <a:prstGeom prst="rect">
            <a:avLst/>
          </a:prstGeom>
        </p:spPr>
      </p:pic>
    </p:spTree>
    <p:extLst>
      <p:ext uri="{BB962C8B-B14F-4D97-AF65-F5344CB8AC3E}">
        <p14:creationId xmlns:p14="http://schemas.microsoft.com/office/powerpoint/2010/main" val="2313144878"/>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5g</a:t>
            </a:r>
          </a:p>
        </p:txBody>
      </p:sp>
      <p:sp>
        <p:nvSpPr>
          <p:cNvPr id="5" name="Title 1"/>
          <p:cNvSpPr>
            <a:spLocks noGrp="1"/>
          </p:cNvSpPr>
          <p:nvPr>
            <p:ph type="title"/>
          </p:nvPr>
        </p:nvSpPr>
        <p:spPr>
          <a:xfrm>
            <a:off x="482113" y="18809"/>
            <a:ext cx="8504305" cy="592620"/>
          </a:xfrm>
        </p:spPr>
        <p:txBody>
          <a:bodyPr/>
          <a:lstStyle/>
          <a:p>
            <a:r>
              <a:rPr lang="es-ES_tradnl" sz="1300" dirty="0">
                <a:solidFill>
                  <a:srgbClr val="1A4A83"/>
                </a:solidFill>
                <a:latin typeface="Calibri" charset="0"/>
                <a:ea typeface="MS PGothic" charset="0"/>
                <a:cs typeface="Helvetica Light" charset="0"/>
              </a:rPr>
              <a:t>Planeación </a:t>
            </a:r>
            <a:r>
              <a:rPr lang="es-ES_tradnl" sz="1300" dirty="0" smtClean="0">
                <a:solidFill>
                  <a:srgbClr val="1A4A83"/>
                </a:solidFill>
                <a:latin typeface="Calibri" charset="0"/>
                <a:ea typeface="MS PGothic" charset="0"/>
                <a:cs typeface="Helvetica Light" charset="0"/>
              </a:rPr>
              <a:t>día a día</a:t>
            </a:r>
            <a:endParaRPr lang="es-ES_tradnl" sz="1300" dirty="0">
              <a:solidFill>
                <a:srgbClr val="1A4A83"/>
              </a:solidFill>
              <a:latin typeface="Calibri" charset="0"/>
              <a:ea typeface="MS PGothic" charset="0"/>
              <a:cs typeface="Helvetica Light" charset="0"/>
            </a:endParaRPr>
          </a:p>
        </p:txBody>
      </p:sp>
      <p:pic>
        <p:nvPicPr>
          <p:cNvPr id="2" name="Imagen 1"/>
          <p:cNvPicPr>
            <a:picLocks noChangeAspect="1"/>
          </p:cNvPicPr>
          <p:nvPr/>
        </p:nvPicPr>
        <p:blipFill>
          <a:blip r:embed="rId2"/>
          <a:stretch>
            <a:fillRect/>
          </a:stretch>
        </p:blipFill>
        <p:spPr>
          <a:xfrm>
            <a:off x="173504" y="790391"/>
            <a:ext cx="8661887" cy="6067609"/>
          </a:xfrm>
          <a:prstGeom prst="rect">
            <a:avLst/>
          </a:prstGeom>
        </p:spPr>
      </p:pic>
    </p:spTree>
    <p:extLst>
      <p:ext uri="{BB962C8B-B14F-4D97-AF65-F5344CB8AC3E}">
        <p14:creationId xmlns:p14="http://schemas.microsoft.com/office/powerpoint/2010/main" val="408246270"/>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5g</a:t>
            </a:r>
          </a:p>
        </p:txBody>
      </p:sp>
      <p:sp>
        <p:nvSpPr>
          <p:cNvPr id="5" name="Title 1"/>
          <p:cNvSpPr>
            <a:spLocks noGrp="1"/>
          </p:cNvSpPr>
          <p:nvPr>
            <p:ph type="title"/>
          </p:nvPr>
        </p:nvSpPr>
        <p:spPr>
          <a:xfrm>
            <a:off x="482113" y="18809"/>
            <a:ext cx="8504305" cy="592620"/>
          </a:xfrm>
        </p:spPr>
        <p:txBody>
          <a:bodyPr/>
          <a:lstStyle/>
          <a:p>
            <a:r>
              <a:rPr lang="es-ES_tradnl" sz="1300" dirty="0">
                <a:solidFill>
                  <a:srgbClr val="1A4A83"/>
                </a:solidFill>
                <a:latin typeface="Calibri" charset="0"/>
                <a:ea typeface="MS PGothic" charset="0"/>
                <a:cs typeface="Helvetica Light" charset="0"/>
              </a:rPr>
              <a:t>Planeación </a:t>
            </a:r>
            <a:r>
              <a:rPr lang="es-ES_tradnl" sz="1300" dirty="0" smtClean="0">
                <a:solidFill>
                  <a:srgbClr val="1A4A83"/>
                </a:solidFill>
                <a:latin typeface="Calibri" charset="0"/>
                <a:ea typeface="MS PGothic" charset="0"/>
                <a:cs typeface="Helvetica Light" charset="0"/>
              </a:rPr>
              <a:t>día a día</a:t>
            </a:r>
            <a:endParaRPr lang="es-ES_tradnl" sz="1300" dirty="0">
              <a:solidFill>
                <a:srgbClr val="1A4A83"/>
              </a:solidFill>
              <a:latin typeface="Calibri" charset="0"/>
              <a:ea typeface="MS PGothic" charset="0"/>
              <a:cs typeface="Helvetica Light" charset="0"/>
            </a:endParaRPr>
          </a:p>
        </p:txBody>
      </p:sp>
      <p:pic>
        <p:nvPicPr>
          <p:cNvPr id="2" name="Imagen 1"/>
          <p:cNvPicPr>
            <a:picLocks noChangeAspect="1"/>
          </p:cNvPicPr>
          <p:nvPr/>
        </p:nvPicPr>
        <p:blipFill>
          <a:blip r:embed="rId2"/>
          <a:stretch>
            <a:fillRect/>
          </a:stretch>
        </p:blipFill>
        <p:spPr>
          <a:xfrm>
            <a:off x="324531" y="611429"/>
            <a:ext cx="8661887" cy="6101723"/>
          </a:xfrm>
          <a:prstGeom prst="rect">
            <a:avLst/>
          </a:prstGeom>
        </p:spPr>
      </p:pic>
    </p:spTree>
    <p:extLst>
      <p:ext uri="{BB962C8B-B14F-4D97-AF65-F5344CB8AC3E}">
        <p14:creationId xmlns:p14="http://schemas.microsoft.com/office/powerpoint/2010/main" val="3483661033"/>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5g</a:t>
            </a:r>
          </a:p>
        </p:txBody>
      </p:sp>
      <p:sp>
        <p:nvSpPr>
          <p:cNvPr id="5" name="Title 1"/>
          <p:cNvSpPr>
            <a:spLocks noGrp="1"/>
          </p:cNvSpPr>
          <p:nvPr>
            <p:ph type="title"/>
          </p:nvPr>
        </p:nvSpPr>
        <p:spPr>
          <a:xfrm>
            <a:off x="482113" y="18809"/>
            <a:ext cx="8504305" cy="592620"/>
          </a:xfrm>
        </p:spPr>
        <p:txBody>
          <a:bodyPr/>
          <a:lstStyle/>
          <a:p>
            <a:r>
              <a:rPr lang="es-ES_tradnl" sz="1300" dirty="0">
                <a:solidFill>
                  <a:srgbClr val="1A4A83"/>
                </a:solidFill>
                <a:latin typeface="Calibri" charset="0"/>
                <a:ea typeface="MS PGothic" charset="0"/>
                <a:cs typeface="Helvetica Light" charset="0"/>
              </a:rPr>
              <a:t>Planeación </a:t>
            </a:r>
            <a:r>
              <a:rPr lang="es-ES_tradnl" sz="1300" dirty="0" smtClean="0">
                <a:solidFill>
                  <a:srgbClr val="1A4A83"/>
                </a:solidFill>
                <a:latin typeface="Calibri" charset="0"/>
                <a:ea typeface="MS PGothic" charset="0"/>
                <a:cs typeface="Helvetica Light" charset="0"/>
              </a:rPr>
              <a:t>día a día</a:t>
            </a:r>
            <a:endParaRPr lang="es-ES_tradnl" sz="1300" dirty="0">
              <a:solidFill>
                <a:srgbClr val="1A4A83"/>
              </a:solidFill>
              <a:latin typeface="Calibri" charset="0"/>
              <a:ea typeface="MS PGothic" charset="0"/>
              <a:cs typeface="Helvetica Light" charset="0"/>
            </a:endParaRPr>
          </a:p>
        </p:txBody>
      </p:sp>
      <p:pic>
        <p:nvPicPr>
          <p:cNvPr id="2" name="Imagen 1"/>
          <p:cNvPicPr>
            <a:picLocks noChangeAspect="1"/>
          </p:cNvPicPr>
          <p:nvPr/>
        </p:nvPicPr>
        <p:blipFill>
          <a:blip r:embed="rId2"/>
          <a:stretch>
            <a:fillRect/>
          </a:stretch>
        </p:blipFill>
        <p:spPr>
          <a:xfrm>
            <a:off x="103548" y="874096"/>
            <a:ext cx="8882870" cy="5983904"/>
          </a:xfrm>
          <a:prstGeom prst="rect">
            <a:avLst/>
          </a:prstGeom>
        </p:spPr>
      </p:pic>
    </p:spTree>
    <p:extLst>
      <p:ext uri="{BB962C8B-B14F-4D97-AF65-F5344CB8AC3E}">
        <p14:creationId xmlns:p14="http://schemas.microsoft.com/office/powerpoint/2010/main" val="3484873905"/>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5g</a:t>
            </a:r>
          </a:p>
        </p:txBody>
      </p:sp>
      <p:sp>
        <p:nvSpPr>
          <p:cNvPr id="5" name="Title 1"/>
          <p:cNvSpPr>
            <a:spLocks noGrp="1"/>
          </p:cNvSpPr>
          <p:nvPr>
            <p:ph type="title"/>
          </p:nvPr>
        </p:nvSpPr>
        <p:spPr>
          <a:xfrm>
            <a:off x="482113" y="18809"/>
            <a:ext cx="8504305" cy="592620"/>
          </a:xfrm>
        </p:spPr>
        <p:txBody>
          <a:bodyPr/>
          <a:lstStyle/>
          <a:p>
            <a:r>
              <a:rPr lang="es-ES_tradnl" sz="1300" dirty="0">
                <a:solidFill>
                  <a:srgbClr val="1A4A83"/>
                </a:solidFill>
                <a:latin typeface="Calibri" charset="0"/>
                <a:ea typeface="MS PGothic" charset="0"/>
                <a:cs typeface="Helvetica Light" charset="0"/>
              </a:rPr>
              <a:t>Planeación </a:t>
            </a:r>
            <a:r>
              <a:rPr lang="es-ES_tradnl" sz="1300" dirty="0" smtClean="0">
                <a:solidFill>
                  <a:srgbClr val="1A4A83"/>
                </a:solidFill>
                <a:latin typeface="Calibri" charset="0"/>
                <a:ea typeface="MS PGothic" charset="0"/>
                <a:cs typeface="Helvetica Light" charset="0"/>
              </a:rPr>
              <a:t>día a día</a:t>
            </a:r>
            <a:endParaRPr lang="es-ES_tradnl" sz="1300" dirty="0">
              <a:solidFill>
                <a:srgbClr val="1A4A83"/>
              </a:solidFill>
              <a:latin typeface="Calibri" charset="0"/>
              <a:ea typeface="MS PGothic" charset="0"/>
              <a:cs typeface="Helvetica Light" charset="0"/>
            </a:endParaRPr>
          </a:p>
        </p:txBody>
      </p:sp>
      <p:pic>
        <p:nvPicPr>
          <p:cNvPr id="2" name="Imagen 1"/>
          <p:cNvPicPr>
            <a:picLocks noChangeAspect="1"/>
          </p:cNvPicPr>
          <p:nvPr/>
        </p:nvPicPr>
        <p:blipFill>
          <a:blip r:embed="rId2"/>
          <a:stretch>
            <a:fillRect/>
          </a:stretch>
        </p:blipFill>
        <p:spPr>
          <a:xfrm>
            <a:off x="0" y="2400300"/>
            <a:ext cx="9144000" cy="2044482"/>
          </a:xfrm>
          <a:prstGeom prst="rect">
            <a:avLst/>
          </a:prstGeom>
        </p:spPr>
      </p:pic>
    </p:spTree>
    <p:extLst>
      <p:ext uri="{BB962C8B-B14F-4D97-AF65-F5344CB8AC3E}">
        <p14:creationId xmlns:p14="http://schemas.microsoft.com/office/powerpoint/2010/main" val="3824584169"/>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5g</a:t>
            </a:r>
          </a:p>
        </p:txBody>
      </p:sp>
      <p:sp>
        <p:nvSpPr>
          <p:cNvPr id="6" name="CuadroTexto 1"/>
          <p:cNvSpPr txBox="1">
            <a:spLocks noChangeArrowheads="1"/>
          </p:cNvSpPr>
          <p:nvPr/>
        </p:nvSpPr>
        <p:spPr bwMode="auto">
          <a:xfrm>
            <a:off x="125413" y="887413"/>
            <a:ext cx="90185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r>
              <a:rPr lang="es-ES" altLang="es-MX" dirty="0" smtClean="0">
                <a:solidFill>
                  <a:schemeClr val="accent1">
                    <a:lumMod val="50000"/>
                  </a:schemeClr>
                </a:solidFill>
                <a:cs typeface="+mn-cs"/>
              </a:rPr>
              <a:t>Seguimiento</a:t>
            </a:r>
          </a:p>
        </p:txBody>
      </p:sp>
      <p:graphicFrame>
        <p:nvGraphicFramePr>
          <p:cNvPr id="2" name="Objeto 1"/>
          <p:cNvGraphicFramePr>
            <a:graphicFrameLocks noChangeAspect="1"/>
          </p:cNvGraphicFramePr>
          <p:nvPr>
            <p:extLst>
              <p:ext uri="{D42A27DB-BD31-4B8C-83A1-F6EECF244321}">
                <p14:modId xmlns:p14="http://schemas.microsoft.com/office/powerpoint/2010/main" val="3668968304"/>
              </p:ext>
            </p:extLst>
          </p:nvPr>
        </p:nvGraphicFramePr>
        <p:xfrm>
          <a:off x="125413" y="0"/>
          <a:ext cx="8826477" cy="6375513"/>
        </p:xfrm>
        <a:graphic>
          <a:graphicData uri="http://schemas.openxmlformats.org/presentationml/2006/ole">
            <mc:AlternateContent xmlns:mc="http://schemas.openxmlformats.org/markup-compatibility/2006">
              <mc:Choice xmlns:v="urn:schemas-microsoft-com:vml" Requires="v">
                <p:oleObj spid="_x0000_s59452" name="Documento" r:id="rId3" imgW="7454900" imgH="5384800" progId="Word.Document.12">
                  <p:link updateAutomatic="1"/>
                </p:oleObj>
              </mc:Choice>
              <mc:Fallback>
                <p:oleObj name="Documento" r:id="rId3" imgW="7454900" imgH="5384800" progId="Word.Document.12">
                  <p:link updateAutomatic="1"/>
                  <p:pic>
                    <p:nvPicPr>
                      <p:cNvPr id="0" name=""/>
                      <p:cNvPicPr/>
                      <p:nvPr/>
                    </p:nvPicPr>
                    <p:blipFill>
                      <a:blip r:embed="rId4"/>
                      <a:stretch>
                        <a:fillRect/>
                      </a:stretch>
                    </p:blipFill>
                    <p:spPr>
                      <a:xfrm>
                        <a:off x="125413" y="0"/>
                        <a:ext cx="8826477" cy="6375513"/>
                      </a:xfrm>
                      <a:prstGeom prst="rect">
                        <a:avLst/>
                      </a:prstGeom>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5g</a:t>
            </a:r>
          </a:p>
        </p:txBody>
      </p:sp>
      <p:sp>
        <p:nvSpPr>
          <p:cNvPr id="60419" name="CuadroTexto 1"/>
          <p:cNvSpPr txBox="1">
            <a:spLocks noChangeArrowheads="1"/>
          </p:cNvSpPr>
          <p:nvPr/>
        </p:nvSpPr>
        <p:spPr bwMode="auto">
          <a:xfrm>
            <a:off x="125413" y="860425"/>
            <a:ext cx="90185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ES" dirty="0">
                <a:solidFill>
                  <a:srgbClr val="1A4A83"/>
                </a:solidFill>
              </a:rPr>
              <a:t>Evaluación</a:t>
            </a:r>
          </a:p>
        </p:txBody>
      </p:sp>
      <p:pic>
        <p:nvPicPr>
          <p:cNvPr id="2" name="Imagen 1"/>
          <p:cNvPicPr>
            <a:picLocks noChangeAspect="1"/>
          </p:cNvPicPr>
          <p:nvPr/>
        </p:nvPicPr>
        <p:blipFill>
          <a:blip r:embed="rId2"/>
          <a:stretch>
            <a:fillRect/>
          </a:stretch>
        </p:blipFill>
        <p:spPr>
          <a:xfrm>
            <a:off x="26988" y="1393779"/>
            <a:ext cx="9144000" cy="546422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7963" y="2284413"/>
            <a:ext cx="8728075" cy="418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CuadroTexto 1"/>
          <p:cNvSpPr txBox="1">
            <a:spLocks noChangeArrowheads="1"/>
          </p:cNvSpPr>
          <p:nvPr/>
        </p:nvSpPr>
        <p:spPr bwMode="auto">
          <a:xfrm>
            <a:off x="207963" y="760413"/>
            <a:ext cx="70707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r>
              <a:rPr lang="es-ES" altLang="es-MX" b="1" dirty="0" smtClean="0">
                <a:cs typeface="+mn-cs"/>
              </a:rPr>
              <a:t>Producto 1</a:t>
            </a:r>
            <a:endParaRPr lang="es-ES" altLang="es-MX" dirty="0" smtClean="0">
              <a:cs typeface="+mn-cs"/>
            </a:endParaRPr>
          </a:p>
          <a:p>
            <a:pPr>
              <a:defRPr/>
            </a:pPr>
            <a:r>
              <a:rPr lang="es-ES" altLang="es-MX" dirty="0" err="1" smtClean="0">
                <a:solidFill>
                  <a:schemeClr val="accent1">
                    <a:lumMod val="50000"/>
                  </a:schemeClr>
                </a:solidFill>
                <a:cs typeface="+mn-cs"/>
              </a:rPr>
              <a:t>C.A.I.A.C</a:t>
            </a:r>
            <a:r>
              <a:rPr lang="es-ES" altLang="es-MX" dirty="0" smtClean="0">
                <a:solidFill>
                  <a:schemeClr val="accent1">
                    <a:lumMod val="50000"/>
                  </a:schemeClr>
                </a:solidFill>
                <a:cs typeface="+mn-cs"/>
              </a:rPr>
              <a:t>. Conclusiones Generales. Interdisciplinariedad</a:t>
            </a:r>
          </a:p>
        </p:txBody>
      </p:sp>
      <p:sp>
        <p:nvSpPr>
          <p:cNvPr id="22531" name="CuadroTexto 3"/>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5a</a:t>
            </a:r>
          </a:p>
        </p:txBody>
      </p:sp>
    </p:spTree>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5g</a:t>
            </a:r>
          </a:p>
        </p:txBody>
      </p:sp>
      <p:pic>
        <p:nvPicPr>
          <p:cNvPr id="2" name="Imagen 1"/>
          <p:cNvPicPr>
            <a:picLocks noChangeAspect="1"/>
          </p:cNvPicPr>
          <p:nvPr/>
        </p:nvPicPr>
        <p:blipFill>
          <a:blip r:embed="rId2"/>
          <a:stretch>
            <a:fillRect/>
          </a:stretch>
        </p:blipFill>
        <p:spPr>
          <a:xfrm>
            <a:off x="0" y="1656114"/>
            <a:ext cx="9144000" cy="4824876"/>
          </a:xfrm>
          <a:prstGeom prst="rect">
            <a:avLst/>
          </a:prstGeom>
        </p:spPr>
      </p:pic>
      <p:sp>
        <p:nvSpPr>
          <p:cNvPr id="5" name="Title 1"/>
          <p:cNvSpPr>
            <a:spLocks noGrp="1"/>
          </p:cNvSpPr>
          <p:nvPr>
            <p:ph type="title"/>
          </p:nvPr>
        </p:nvSpPr>
        <p:spPr>
          <a:xfrm>
            <a:off x="482113" y="18809"/>
            <a:ext cx="8504305" cy="592620"/>
          </a:xfrm>
        </p:spPr>
        <p:txBody>
          <a:bodyPr/>
          <a:lstStyle/>
          <a:p>
            <a:r>
              <a:rPr lang="es-ES_tradnl" sz="1300" dirty="0" smtClean="0">
                <a:solidFill>
                  <a:srgbClr val="1A4A83"/>
                </a:solidFill>
                <a:latin typeface="Calibri" charset="0"/>
                <a:ea typeface="MS PGothic" charset="0"/>
                <a:cs typeface="Helvetica Light" charset="0"/>
              </a:rPr>
              <a:t>Evaluación</a:t>
            </a:r>
            <a:endParaRPr lang="es-ES_tradnl" sz="1300" dirty="0">
              <a:solidFill>
                <a:srgbClr val="1A4A83"/>
              </a:solidFill>
              <a:latin typeface="Calibri" charset="0"/>
              <a:ea typeface="MS PGothic" charset="0"/>
              <a:cs typeface="Helvetica Light" charset="0"/>
            </a:endParaRPr>
          </a:p>
        </p:txBody>
      </p:sp>
    </p:spTree>
    <p:extLst>
      <p:ext uri="{BB962C8B-B14F-4D97-AF65-F5344CB8AC3E}">
        <p14:creationId xmlns:p14="http://schemas.microsoft.com/office/powerpoint/2010/main" val="4083124919"/>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5g</a:t>
            </a:r>
          </a:p>
        </p:txBody>
      </p:sp>
      <p:pic>
        <p:nvPicPr>
          <p:cNvPr id="2" name="Imagen 1"/>
          <p:cNvPicPr>
            <a:picLocks noChangeAspect="1"/>
          </p:cNvPicPr>
          <p:nvPr/>
        </p:nvPicPr>
        <p:blipFill>
          <a:blip r:embed="rId2"/>
          <a:stretch>
            <a:fillRect/>
          </a:stretch>
        </p:blipFill>
        <p:spPr>
          <a:xfrm>
            <a:off x="692150" y="1038469"/>
            <a:ext cx="8075375" cy="5535612"/>
          </a:xfrm>
          <a:prstGeom prst="rect">
            <a:avLst/>
          </a:prstGeom>
        </p:spPr>
      </p:pic>
      <p:sp>
        <p:nvSpPr>
          <p:cNvPr id="5" name="Title 1"/>
          <p:cNvSpPr>
            <a:spLocks noGrp="1"/>
          </p:cNvSpPr>
          <p:nvPr>
            <p:ph type="title"/>
          </p:nvPr>
        </p:nvSpPr>
        <p:spPr>
          <a:xfrm>
            <a:off x="482113" y="18809"/>
            <a:ext cx="8504305" cy="592620"/>
          </a:xfrm>
        </p:spPr>
        <p:txBody>
          <a:bodyPr/>
          <a:lstStyle/>
          <a:p>
            <a:r>
              <a:rPr lang="es-ES_tradnl" sz="1300" dirty="0" smtClean="0">
                <a:solidFill>
                  <a:srgbClr val="1A4A83"/>
                </a:solidFill>
                <a:latin typeface="Calibri" charset="0"/>
                <a:ea typeface="MS PGothic" charset="0"/>
                <a:cs typeface="Helvetica Light" charset="0"/>
              </a:rPr>
              <a:t>Evaluación</a:t>
            </a:r>
            <a:endParaRPr lang="es-ES_tradnl" sz="1300" dirty="0">
              <a:solidFill>
                <a:srgbClr val="1A4A83"/>
              </a:solidFill>
              <a:latin typeface="Calibri" charset="0"/>
              <a:ea typeface="MS PGothic" charset="0"/>
              <a:cs typeface="Helvetica Light" charset="0"/>
            </a:endParaRPr>
          </a:p>
        </p:txBody>
      </p:sp>
    </p:spTree>
    <p:extLst>
      <p:ext uri="{BB962C8B-B14F-4D97-AF65-F5344CB8AC3E}">
        <p14:creationId xmlns:p14="http://schemas.microsoft.com/office/powerpoint/2010/main" val="2078112025"/>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5g</a:t>
            </a:r>
          </a:p>
        </p:txBody>
      </p:sp>
      <p:pic>
        <p:nvPicPr>
          <p:cNvPr id="2" name="Imagen 1"/>
          <p:cNvPicPr>
            <a:picLocks noChangeAspect="1"/>
          </p:cNvPicPr>
          <p:nvPr/>
        </p:nvPicPr>
        <p:blipFill>
          <a:blip r:embed="rId2"/>
          <a:stretch>
            <a:fillRect/>
          </a:stretch>
        </p:blipFill>
        <p:spPr>
          <a:xfrm>
            <a:off x="567869" y="1099328"/>
            <a:ext cx="8210175" cy="5570540"/>
          </a:xfrm>
          <a:prstGeom prst="rect">
            <a:avLst/>
          </a:prstGeom>
        </p:spPr>
      </p:pic>
      <p:sp>
        <p:nvSpPr>
          <p:cNvPr id="5" name="Title 1"/>
          <p:cNvSpPr>
            <a:spLocks noGrp="1"/>
          </p:cNvSpPr>
          <p:nvPr>
            <p:ph type="title"/>
          </p:nvPr>
        </p:nvSpPr>
        <p:spPr>
          <a:xfrm>
            <a:off x="482113" y="18809"/>
            <a:ext cx="8504305" cy="592620"/>
          </a:xfrm>
        </p:spPr>
        <p:txBody>
          <a:bodyPr/>
          <a:lstStyle/>
          <a:p>
            <a:r>
              <a:rPr lang="es-ES_tradnl" sz="1300" dirty="0" smtClean="0">
                <a:solidFill>
                  <a:srgbClr val="1A4A83"/>
                </a:solidFill>
                <a:latin typeface="Calibri" charset="0"/>
                <a:ea typeface="MS PGothic" charset="0"/>
                <a:cs typeface="Helvetica Light" charset="0"/>
              </a:rPr>
              <a:t>Evaluación</a:t>
            </a:r>
            <a:endParaRPr lang="es-ES_tradnl" sz="1300" dirty="0">
              <a:solidFill>
                <a:srgbClr val="1A4A83"/>
              </a:solidFill>
              <a:latin typeface="Calibri" charset="0"/>
              <a:ea typeface="MS PGothic" charset="0"/>
              <a:cs typeface="Helvetica Light" charset="0"/>
            </a:endParaRPr>
          </a:p>
        </p:txBody>
      </p:sp>
    </p:spTree>
    <p:extLst>
      <p:ext uri="{BB962C8B-B14F-4D97-AF65-F5344CB8AC3E}">
        <p14:creationId xmlns:p14="http://schemas.microsoft.com/office/powerpoint/2010/main" val="891466537"/>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5g</a:t>
            </a:r>
          </a:p>
        </p:txBody>
      </p:sp>
      <p:pic>
        <p:nvPicPr>
          <p:cNvPr id="2" name="Imagen 1"/>
          <p:cNvPicPr>
            <a:picLocks noChangeAspect="1"/>
          </p:cNvPicPr>
          <p:nvPr/>
        </p:nvPicPr>
        <p:blipFill>
          <a:blip r:embed="rId2"/>
          <a:stretch>
            <a:fillRect/>
          </a:stretch>
        </p:blipFill>
        <p:spPr>
          <a:xfrm>
            <a:off x="1010698" y="978008"/>
            <a:ext cx="7079018" cy="4949048"/>
          </a:xfrm>
          <a:prstGeom prst="rect">
            <a:avLst/>
          </a:prstGeom>
        </p:spPr>
      </p:pic>
      <p:pic>
        <p:nvPicPr>
          <p:cNvPr id="3" name="Imagen 2"/>
          <p:cNvPicPr>
            <a:picLocks noChangeAspect="1"/>
          </p:cNvPicPr>
          <p:nvPr/>
        </p:nvPicPr>
        <p:blipFill>
          <a:blip r:embed="rId3"/>
          <a:stretch>
            <a:fillRect/>
          </a:stretch>
        </p:blipFill>
        <p:spPr>
          <a:xfrm>
            <a:off x="1010698" y="5849645"/>
            <a:ext cx="7079018" cy="816206"/>
          </a:xfrm>
          <a:prstGeom prst="rect">
            <a:avLst/>
          </a:prstGeom>
        </p:spPr>
      </p:pic>
      <p:sp>
        <p:nvSpPr>
          <p:cNvPr id="6" name="Title 1"/>
          <p:cNvSpPr>
            <a:spLocks noGrp="1"/>
          </p:cNvSpPr>
          <p:nvPr>
            <p:ph type="title"/>
          </p:nvPr>
        </p:nvSpPr>
        <p:spPr>
          <a:xfrm>
            <a:off x="482113" y="18809"/>
            <a:ext cx="8504305" cy="592620"/>
          </a:xfrm>
        </p:spPr>
        <p:txBody>
          <a:bodyPr/>
          <a:lstStyle/>
          <a:p>
            <a:r>
              <a:rPr lang="es-ES_tradnl" sz="1300" dirty="0" smtClean="0">
                <a:solidFill>
                  <a:srgbClr val="1A4A83"/>
                </a:solidFill>
                <a:latin typeface="Calibri" charset="0"/>
                <a:ea typeface="MS PGothic" charset="0"/>
                <a:cs typeface="Helvetica Light" charset="0"/>
              </a:rPr>
              <a:t>Evaluación</a:t>
            </a:r>
            <a:endParaRPr lang="es-ES_tradnl" sz="1300" dirty="0">
              <a:solidFill>
                <a:srgbClr val="1A4A83"/>
              </a:solidFill>
              <a:latin typeface="Calibri" charset="0"/>
              <a:ea typeface="MS PGothic" charset="0"/>
              <a:cs typeface="Helvetica Light" charset="0"/>
            </a:endParaRPr>
          </a:p>
        </p:txBody>
      </p:sp>
    </p:spTree>
    <p:extLst>
      <p:ext uri="{BB962C8B-B14F-4D97-AF65-F5344CB8AC3E}">
        <p14:creationId xmlns:p14="http://schemas.microsoft.com/office/powerpoint/2010/main" val="2671147871"/>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5g</a:t>
            </a:r>
          </a:p>
        </p:txBody>
      </p:sp>
      <p:pic>
        <p:nvPicPr>
          <p:cNvPr id="2" name="Imagen 1"/>
          <p:cNvPicPr>
            <a:picLocks noChangeAspect="1"/>
          </p:cNvPicPr>
          <p:nvPr/>
        </p:nvPicPr>
        <p:blipFill>
          <a:blip r:embed="rId2"/>
          <a:stretch>
            <a:fillRect/>
          </a:stretch>
        </p:blipFill>
        <p:spPr>
          <a:xfrm>
            <a:off x="0" y="1322388"/>
            <a:ext cx="9144000" cy="5260932"/>
          </a:xfrm>
          <a:prstGeom prst="rect">
            <a:avLst/>
          </a:prstGeom>
        </p:spPr>
      </p:pic>
      <p:sp>
        <p:nvSpPr>
          <p:cNvPr id="5" name="Title 1"/>
          <p:cNvSpPr>
            <a:spLocks noGrp="1"/>
          </p:cNvSpPr>
          <p:nvPr>
            <p:ph type="title"/>
          </p:nvPr>
        </p:nvSpPr>
        <p:spPr>
          <a:xfrm>
            <a:off x="482113" y="18809"/>
            <a:ext cx="8504305" cy="592620"/>
          </a:xfrm>
        </p:spPr>
        <p:txBody>
          <a:bodyPr/>
          <a:lstStyle/>
          <a:p>
            <a:r>
              <a:rPr lang="es-ES_tradnl" sz="1300" dirty="0" smtClean="0">
                <a:solidFill>
                  <a:srgbClr val="1A4A83"/>
                </a:solidFill>
                <a:latin typeface="Calibri" charset="0"/>
                <a:ea typeface="MS PGothic" charset="0"/>
                <a:cs typeface="Helvetica Light" charset="0"/>
              </a:rPr>
              <a:t>Evaluación</a:t>
            </a:r>
            <a:endParaRPr lang="es-ES_tradnl" sz="1300" dirty="0">
              <a:solidFill>
                <a:srgbClr val="1A4A83"/>
              </a:solidFill>
              <a:latin typeface="Calibri" charset="0"/>
              <a:ea typeface="MS PGothic" charset="0"/>
              <a:cs typeface="Helvetica Light" charset="0"/>
            </a:endParaRPr>
          </a:p>
        </p:txBody>
      </p:sp>
    </p:spTree>
    <p:extLst>
      <p:ext uri="{BB962C8B-B14F-4D97-AF65-F5344CB8AC3E}">
        <p14:creationId xmlns:p14="http://schemas.microsoft.com/office/powerpoint/2010/main" val="2047304446"/>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5g</a:t>
            </a:r>
          </a:p>
        </p:txBody>
      </p:sp>
      <p:pic>
        <p:nvPicPr>
          <p:cNvPr id="2" name="Imagen 1"/>
          <p:cNvPicPr>
            <a:picLocks noChangeAspect="1"/>
          </p:cNvPicPr>
          <p:nvPr/>
        </p:nvPicPr>
        <p:blipFill>
          <a:blip r:embed="rId2"/>
          <a:stretch>
            <a:fillRect/>
          </a:stretch>
        </p:blipFill>
        <p:spPr>
          <a:xfrm>
            <a:off x="0" y="1630623"/>
            <a:ext cx="9144000" cy="4530247"/>
          </a:xfrm>
          <a:prstGeom prst="rect">
            <a:avLst/>
          </a:prstGeom>
        </p:spPr>
      </p:pic>
      <p:sp>
        <p:nvSpPr>
          <p:cNvPr id="5" name="Title 1"/>
          <p:cNvSpPr>
            <a:spLocks noGrp="1"/>
          </p:cNvSpPr>
          <p:nvPr>
            <p:ph type="title"/>
          </p:nvPr>
        </p:nvSpPr>
        <p:spPr>
          <a:xfrm>
            <a:off x="482113" y="18809"/>
            <a:ext cx="8504305" cy="592620"/>
          </a:xfrm>
        </p:spPr>
        <p:txBody>
          <a:bodyPr/>
          <a:lstStyle/>
          <a:p>
            <a:r>
              <a:rPr lang="es-ES_tradnl" sz="1300" dirty="0" smtClean="0">
                <a:solidFill>
                  <a:srgbClr val="1A4A83"/>
                </a:solidFill>
                <a:latin typeface="Calibri" charset="0"/>
                <a:ea typeface="MS PGothic" charset="0"/>
                <a:cs typeface="Helvetica Light" charset="0"/>
              </a:rPr>
              <a:t>Evaluación</a:t>
            </a:r>
            <a:endParaRPr lang="es-ES_tradnl" sz="1300" dirty="0">
              <a:solidFill>
                <a:srgbClr val="1A4A83"/>
              </a:solidFill>
              <a:latin typeface="Calibri" charset="0"/>
              <a:ea typeface="MS PGothic" charset="0"/>
              <a:cs typeface="Helvetica Light" charset="0"/>
            </a:endParaRPr>
          </a:p>
        </p:txBody>
      </p:sp>
    </p:spTree>
    <p:extLst>
      <p:ext uri="{BB962C8B-B14F-4D97-AF65-F5344CB8AC3E}">
        <p14:creationId xmlns:p14="http://schemas.microsoft.com/office/powerpoint/2010/main" val="1308689442"/>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5g</a:t>
            </a:r>
          </a:p>
        </p:txBody>
      </p:sp>
      <p:pic>
        <p:nvPicPr>
          <p:cNvPr id="2" name="Imagen 1"/>
          <p:cNvPicPr>
            <a:picLocks noChangeAspect="1"/>
          </p:cNvPicPr>
          <p:nvPr/>
        </p:nvPicPr>
        <p:blipFill>
          <a:blip r:embed="rId2"/>
          <a:stretch>
            <a:fillRect/>
          </a:stretch>
        </p:blipFill>
        <p:spPr>
          <a:xfrm>
            <a:off x="0" y="1561641"/>
            <a:ext cx="9144000" cy="4952566"/>
          </a:xfrm>
          <a:prstGeom prst="rect">
            <a:avLst/>
          </a:prstGeom>
        </p:spPr>
      </p:pic>
      <p:sp>
        <p:nvSpPr>
          <p:cNvPr id="5" name="Title 1"/>
          <p:cNvSpPr>
            <a:spLocks noGrp="1"/>
          </p:cNvSpPr>
          <p:nvPr>
            <p:ph type="title"/>
          </p:nvPr>
        </p:nvSpPr>
        <p:spPr>
          <a:xfrm>
            <a:off x="482113" y="18809"/>
            <a:ext cx="8504305" cy="592620"/>
          </a:xfrm>
        </p:spPr>
        <p:txBody>
          <a:bodyPr/>
          <a:lstStyle/>
          <a:p>
            <a:r>
              <a:rPr lang="es-ES_tradnl" sz="1300" dirty="0" smtClean="0">
                <a:solidFill>
                  <a:srgbClr val="1A4A83"/>
                </a:solidFill>
                <a:latin typeface="Calibri" charset="0"/>
                <a:ea typeface="MS PGothic" charset="0"/>
                <a:cs typeface="Helvetica Light" charset="0"/>
              </a:rPr>
              <a:t>Evaluación</a:t>
            </a:r>
            <a:endParaRPr lang="es-ES_tradnl" sz="1300" dirty="0">
              <a:solidFill>
                <a:srgbClr val="1A4A83"/>
              </a:solidFill>
              <a:latin typeface="Calibri" charset="0"/>
              <a:ea typeface="MS PGothic" charset="0"/>
              <a:cs typeface="Helvetica Light" charset="0"/>
            </a:endParaRPr>
          </a:p>
        </p:txBody>
      </p:sp>
    </p:spTree>
    <p:extLst>
      <p:ext uri="{BB962C8B-B14F-4D97-AF65-F5344CB8AC3E}">
        <p14:creationId xmlns:p14="http://schemas.microsoft.com/office/powerpoint/2010/main" val="368352949"/>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5g</a:t>
            </a:r>
          </a:p>
        </p:txBody>
      </p:sp>
      <p:pic>
        <p:nvPicPr>
          <p:cNvPr id="3" name="Imagen 2"/>
          <p:cNvPicPr>
            <a:picLocks noChangeAspect="1"/>
          </p:cNvPicPr>
          <p:nvPr/>
        </p:nvPicPr>
        <p:blipFill>
          <a:blip r:embed="rId2"/>
          <a:stretch>
            <a:fillRect/>
          </a:stretch>
        </p:blipFill>
        <p:spPr>
          <a:xfrm>
            <a:off x="0" y="2095500"/>
            <a:ext cx="9144000" cy="2658746"/>
          </a:xfrm>
          <a:prstGeom prst="rect">
            <a:avLst/>
          </a:prstGeom>
        </p:spPr>
      </p:pic>
      <p:sp>
        <p:nvSpPr>
          <p:cNvPr id="6" name="Title 1"/>
          <p:cNvSpPr>
            <a:spLocks noGrp="1"/>
          </p:cNvSpPr>
          <p:nvPr>
            <p:ph type="title"/>
          </p:nvPr>
        </p:nvSpPr>
        <p:spPr>
          <a:xfrm>
            <a:off x="482113" y="18809"/>
            <a:ext cx="8504305" cy="592620"/>
          </a:xfrm>
        </p:spPr>
        <p:txBody>
          <a:bodyPr/>
          <a:lstStyle/>
          <a:p>
            <a:r>
              <a:rPr lang="es-ES_tradnl" sz="1300" dirty="0" smtClean="0">
                <a:solidFill>
                  <a:srgbClr val="1A4A83"/>
                </a:solidFill>
                <a:latin typeface="Calibri" charset="0"/>
                <a:ea typeface="MS PGothic" charset="0"/>
                <a:cs typeface="Helvetica Light" charset="0"/>
              </a:rPr>
              <a:t>Evaluación</a:t>
            </a:r>
            <a:endParaRPr lang="es-ES_tradnl" sz="1300" dirty="0">
              <a:solidFill>
                <a:srgbClr val="1A4A83"/>
              </a:solidFill>
              <a:latin typeface="Calibri" charset="0"/>
              <a:ea typeface="MS PGothic" charset="0"/>
              <a:cs typeface="Helvetica Light" charset="0"/>
            </a:endParaRPr>
          </a:p>
        </p:txBody>
      </p:sp>
    </p:spTree>
    <p:extLst>
      <p:ext uri="{BB962C8B-B14F-4D97-AF65-F5344CB8AC3E}">
        <p14:creationId xmlns:p14="http://schemas.microsoft.com/office/powerpoint/2010/main" val="208790690"/>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5g</a:t>
            </a:r>
          </a:p>
        </p:txBody>
      </p:sp>
      <p:pic>
        <p:nvPicPr>
          <p:cNvPr id="2" name="Imagen 1"/>
          <p:cNvPicPr>
            <a:picLocks noChangeAspect="1"/>
          </p:cNvPicPr>
          <p:nvPr/>
        </p:nvPicPr>
        <p:blipFill>
          <a:blip r:embed="rId2"/>
          <a:stretch>
            <a:fillRect/>
          </a:stretch>
        </p:blipFill>
        <p:spPr>
          <a:xfrm>
            <a:off x="619876" y="1146014"/>
            <a:ext cx="8019539" cy="5535611"/>
          </a:xfrm>
          <a:prstGeom prst="rect">
            <a:avLst/>
          </a:prstGeom>
        </p:spPr>
      </p:pic>
      <p:sp>
        <p:nvSpPr>
          <p:cNvPr id="5" name="Title 1"/>
          <p:cNvSpPr>
            <a:spLocks noGrp="1"/>
          </p:cNvSpPr>
          <p:nvPr>
            <p:ph type="title"/>
          </p:nvPr>
        </p:nvSpPr>
        <p:spPr>
          <a:xfrm>
            <a:off x="482113" y="18809"/>
            <a:ext cx="8504305" cy="592620"/>
          </a:xfrm>
        </p:spPr>
        <p:txBody>
          <a:bodyPr/>
          <a:lstStyle/>
          <a:p>
            <a:r>
              <a:rPr lang="es-ES_tradnl" sz="1300" dirty="0" smtClean="0">
                <a:solidFill>
                  <a:srgbClr val="1A4A83"/>
                </a:solidFill>
                <a:latin typeface="Calibri" charset="0"/>
                <a:ea typeface="MS PGothic" charset="0"/>
                <a:cs typeface="Helvetica Light" charset="0"/>
              </a:rPr>
              <a:t>Evaluación</a:t>
            </a:r>
            <a:endParaRPr lang="es-ES_tradnl" sz="1300" dirty="0">
              <a:solidFill>
                <a:srgbClr val="1A4A83"/>
              </a:solidFill>
              <a:latin typeface="Calibri" charset="0"/>
              <a:ea typeface="MS PGothic" charset="0"/>
              <a:cs typeface="Helvetica Light" charset="0"/>
            </a:endParaRPr>
          </a:p>
        </p:txBody>
      </p:sp>
    </p:spTree>
    <p:extLst>
      <p:ext uri="{BB962C8B-B14F-4D97-AF65-F5344CB8AC3E}">
        <p14:creationId xmlns:p14="http://schemas.microsoft.com/office/powerpoint/2010/main" val="4064456270"/>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uadroTexto 4"/>
          <p:cNvSpPr txBox="1">
            <a:spLocks noChangeArrowheads="1"/>
          </p:cNvSpPr>
          <p:nvPr/>
        </p:nvSpPr>
        <p:spPr bwMode="auto">
          <a:xfrm>
            <a:off x="26988" y="0"/>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s-MX" sz="2800"/>
              <a:t>5g</a:t>
            </a:r>
          </a:p>
        </p:txBody>
      </p:sp>
      <p:pic>
        <p:nvPicPr>
          <p:cNvPr id="3" name="Imagen 2"/>
          <p:cNvPicPr>
            <a:picLocks noChangeAspect="1"/>
          </p:cNvPicPr>
          <p:nvPr/>
        </p:nvPicPr>
        <p:blipFill>
          <a:blip r:embed="rId2"/>
          <a:stretch>
            <a:fillRect/>
          </a:stretch>
        </p:blipFill>
        <p:spPr>
          <a:xfrm>
            <a:off x="309747" y="1457865"/>
            <a:ext cx="8524505" cy="5148650"/>
          </a:xfrm>
          <a:prstGeom prst="rect">
            <a:avLst/>
          </a:prstGeom>
        </p:spPr>
      </p:pic>
      <p:sp>
        <p:nvSpPr>
          <p:cNvPr id="6" name="Title 1"/>
          <p:cNvSpPr>
            <a:spLocks noGrp="1"/>
          </p:cNvSpPr>
          <p:nvPr>
            <p:ph type="title"/>
          </p:nvPr>
        </p:nvSpPr>
        <p:spPr>
          <a:xfrm>
            <a:off x="482113" y="18809"/>
            <a:ext cx="8504305" cy="592620"/>
          </a:xfrm>
        </p:spPr>
        <p:txBody>
          <a:bodyPr/>
          <a:lstStyle/>
          <a:p>
            <a:r>
              <a:rPr lang="es-ES_tradnl" sz="1300" dirty="0" smtClean="0">
                <a:solidFill>
                  <a:srgbClr val="1A4A83"/>
                </a:solidFill>
                <a:latin typeface="Calibri" charset="0"/>
                <a:ea typeface="MS PGothic" charset="0"/>
                <a:cs typeface="Helvetica Light" charset="0"/>
              </a:rPr>
              <a:t>Evaluación</a:t>
            </a:r>
            <a:endParaRPr lang="es-ES_tradnl" sz="1300" dirty="0">
              <a:solidFill>
                <a:srgbClr val="1A4A83"/>
              </a:solidFill>
              <a:latin typeface="Calibri" charset="0"/>
              <a:ea typeface="MS PGothic" charset="0"/>
              <a:cs typeface="Helvetica Light" charset="0"/>
            </a:endParaRPr>
          </a:p>
        </p:txBody>
      </p:sp>
    </p:spTree>
    <p:extLst>
      <p:ext uri="{BB962C8B-B14F-4D97-AF65-F5344CB8AC3E}">
        <p14:creationId xmlns:p14="http://schemas.microsoft.com/office/powerpoint/2010/main" val="134410375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Custom 2">
      <a:dk1>
        <a:srgbClr val="404040"/>
      </a:dk1>
      <a:lt1>
        <a:sysClr val="window" lastClr="FFFFFF"/>
      </a:lt1>
      <a:dk2>
        <a:srgbClr val="1F497D"/>
      </a:dk2>
      <a:lt2>
        <a:srgbClr val="EEECE1"/>
      </a:lt2>
      <a:accent1>
        <a:srgbClr val="5B97DF"/>
      </a:accent1>
      <a:accent2>
        <a:srgbClr val="F40A0E"/>
      </a:accent2>
      <a:accent3>
        <a:srgbClr val="261A80"/>
      </a:accent3>
      <a:accent4>
        <a:srgbClr val="509CAD"/>
      </a:accent4>
      <a:accent5>
        <a:srgbClr val="C64837"/>
      </a:accent5>
      <a:accent6>
        <a:srgbClr val="67B3F7"/>
      </a:accent6>
      <a:hlink>
        <a:srgbClr val="FFFFFF"/>
      </a:hlink>
      <a:folHlink>
        <a:srgbClr val="5F7B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iseño personaliza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6657</TotalTime>
  <Words>4781</Words>
  <Application>Microsoft Macintosh PowerPoint</Application>
  <PresentationFormat>Presentación en pantalla (4:3)</PresentationFormat>
  <Paragraphs>693</Paragraphs>
  <Slides>188</Slides>
  <Notes>1</Notes>
  <HiddenSlides>0</HiddenSlides>
  <MMClips>0</MMClips>
  <ScaleCrop>false</ScaleCrop>
  <HeadingPairs>
    <vt:vector size="8" baseType="variant">
      <vt:variant>
        <vt:lpstr>Tema</vt:lpstr>
      </vt:variant>
      <vt:variant>
        <vt:i4>2</vt:i4>
      </vt:variant>
      <vt:variant>
        <vt:lpstr>Vínculos</vt:lpstr>
      </vt:variant>
      <vt:variant>
        <vt:i4>3</vt:i4>
      </vt:variant>
      <vt:variant>
        <vt:lpstr>Servidores OLE incrustados</vt:lpstr>
      </vt:variant>
      <vt:variant>
        <vt:i4>2</vt:i4>
      </vt:variant>
      <vt:variant>
        <vt:lpstr>Títulos de diapositiva</vt:lpstr>
      </vt:variant>
      <vt:variant>
        <vt:i4>188</vt:i4>
      </vt:variant>
    </vt:vector>
  </HeadingPairs>
  <TitlesOfParts>
    <vt:vector size="195" baseType="lpstr">
      <vt:lpstr>Office Theme</vt:lpstr>
      <vt:lpstr>Diseño personalizado</vt:lpstr>
      <vt:lpstr>\\localhost\Users\Diseno\Documents\Circe\La Salle\Ciclo 2017-2018\CONEXIONES\CONEXIONES 4\Macintosh HD:Users:Diseno:Downloads:Formato de evaluacioìn seguimiento.docx!OLE_LINK1</vt:lpstr>
      <vt:lpstr>\\localhost\Users\Diseno\Documents\Circe\La Salle\Ciclo 2017-2018\CONEXIONES\CONEXIONES 4\Macintosh HD:Users:Diseno:Downloads:AUTOEVALUACION.docx!OLE_LINK2</vt:lpstr>
      <vt:lpstr>\\localhost\Users\Diseno\Documents\Circe\La Salle\Ciclo 2017-2018\CONEXIONES\CONEXIONES 4\Macintosh HD:Users:Diseno:Downloads:Listado de Equipos y responsables.docx!OLE_LINK3</vt:lpstr>
      <vt:lpstr>Document</vt:lpstr>
      <vt:lpstr>Documento</vt:lpstr>
      <vt:lpstr>Presentación de PowerPoint</vt:lpstr>
      <vt:lpstr>Presentación de PowerPoint</vt:lpstr>
      <vt:lpstr>Presentación de PowerPoint</vt:lpstr>
      <vt:lpstr>Presentación de PowerPoint</vt:lpstr>
      <vt:lpstr>Índice de apartados</vt:lpstr>
      <vt:lpstr>Presentación de PowerPoint</vt:lpstr>
      <vt:lpstr>Presentación de PowerPoint</vt:lpstr>
      <vt:lpstr>Índice de apartados</vt:lpstr>
      <vt:lpstr>Presentación de PowerPoint</vt:lpstr>
      <vt:lpstr>C.A.I.A.C. Conclusiones Generales. Interdisciplinariedad</vt:lpstr>
      <vt:lpstr>C.A.I.A.C. Conclusiones Generales. Interdisciplinariedad</vt:lpstr>
      <vt:lpstr>Presentación de PowerPoint</vt:lpstr>
      <vt:lpstr>Fotografías de la sesión</vt:lpstr>
      <vt:lpstr>Fotografías de la sesión</vt:lpstr>
      <vt:lpstr>Fotografías de la sesión</vt:lpstr>
      <vt:lpstr>Fotografías de la sesión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Planeación general</vt:lpstr>
      <vt:lpstr>Planeación general</vt:lpstr>
      <vt:lpstr>Planeación general</vt:lpstr>
      <vt:lpstr>Planeación general</vt:lpstr>
      <vt:lpstr>Planeación general</vt:lpstr>
      <vt:lpstr>Planeación general</vt:lpstr>
      <vt:lpstr>Planeación general</vt:lpstr>
      <vt:lpstr>Planeación general</vt:lpstr>
      <vt:lpstr>Planeación general</vt:lpstr>
      <vt:lpstr>Planeación general</vt:lpstr>
      <vt:lpstr>Planeación general</vt:lpstr>
      <vt:lpstr>Presentación de PowerPoint</vt:lpstr>
      <vt:lpstr>Planeación día a día</vt:lpstr>
      <vt:lpstr>Planeación día a día</vt:lpstr>
      <vt:lpstr>Planeación día a día</vt:lpstr>
      <vt:lpstr>Planeación día a día</vt:lpstr>
      <vt:lpstr>Planeación día a día</vt:lpstr>
      <vt:lpstr>Planeación día a día</vt:lpstr>
      <vt:lpstr>Planeación día a día</vt:lpstr>
      <vt:lpstr>Planeación día a día</vt:lpstr>
      <vt:lpstr>Planeación día a día</vt:lpstr>
      <vt:lpstr>Planeación día a día</vt:lpstr>
      <vt:lpstr>Planeación día a día</vt:lpstr>
      <vt:lpstr>Planeación día a día</vt:lpstr>
      <vt:lpstr>Planeación día a día</vt:lpstr>
      <vt:lpstr>Planeación día a día</vt:lpstr>
      <vt:lpstr>Planeación día a día</vt:lpstr>
      <vt:lpstr>Planeación día a día</vt:lpstr>
      <vt:lpstr>Planeación día a día</vt:lpstr>
      <vt:lpstr>Planeación día a día</vt:lpstr>
      <vt:lpstr>Planeación día a día</vt:lpstr>
      <vt:lpstr>Planeación día a día</vt:lpstr>
      <vt:lpstr>Planeación día a día</vt:lpstr>
      <vt:lpstr>Planeación día a día</vt:lpstr>
      <vt:lpstr>Planeación día a día</vt:lpstr>
      <vt:lpstr>Planeación día a día</vt:lpstr>
      <vt:lpstr>Planeación día a día</vt:lpstr>
      <vt:lpstr>Planeación día a día</vt:lpstr>
      <vt:lpstr>Planeación día a día</vt:lpstr>
      <vt:lpstr>Planeación día a día</vt:lpstr>
      <vt:lpstr>Planeación día a día</vt:lpstr>
      <vt:lpstr>Planeación día a día</vt:lpstr>
      <vt:lpstr>Planeación día a día</vt:lpstr>
      <vt:lpstr>Planeación día a día</vt:lpstr>
      <vt:lpstr>Planeación día a día</vt:lpstr>
      <vt:lpstr>Planeación día a día</vt:lpstr>
      <vt:lpstr>Planeación día a día</vt:lpstr>
      <vt:lpstr>Planeación día a día</vt:lpstr>
      <vt:lpstr>Planeación día a día</vt:lpstr>
      <vt:lpstr>Planeación día a día</vt:lpstr>
      <vt:lpstr>Planeación día a día</vt:lpstr>
      <vt:lpstr>Planeación día a día</vt:lpstr>
      <vt:lpstr>Planeación día a día</vt:lpstr>
      <vt:lpstr>Planeación día a día</vt:lpstr>
      <vt:lpstr>Planeación día a día</vt:lpstr>
      <vt:lpstr>Planeación día a día</vt:lpstr>
      <vt:lpstr>Planeación día a día</vt:lpstr>
      <vt:lpstr>Planeación día a día</vt:lpstr>
      <vt:lpstr>Planeación día a día</vt:lpstr>
      <vt:lpstr>Planeación día a día</vt:lpstr>
      <vt:lpstr>Planeación día a día</vt:lpstr>
      <vt:lpstr>Planeación día a día</vt:lpstr>
      <vt:lpstr>Planeación día a día</vt:lpstr>
      <vt:lpstr>Presentación de PowerPoint</vt:lpstr>
      <vt:lpstr>Presentación de PowerPoint</vt:lpstr>
      <vt:lpstr>Evaluación</vt:lpstr>
      <vt:lpstr>Evaluación</vt:lpstr>
      <vt:lpstr>Evaluación</vt:lpstr>
      <vt:lpstr>Evaluación</vt:lpstr>
      <vt:lpstr>Evaluación</vt:lpstr>
      <vt:lpstr>Evaluación</vt:lpstr>
      <vt:lpstr>Evaluación</vt:lpstr>
      <vt:lpstr>Evaluación</vt:lpstr>
      <vt:lpstr>Evaluación</vt:lpstr>
      <vt:lpstr>Evaluación</vt:lpstr>
      <vt:lpstr>Evaluación</vt:lpstr>
      <vt:lpstr>Evaluación</vt:lpstr>
      <vt:lpstr>Evaluación</vt:lpstr>
      <vt:lpstr>Evaluación</vt:lpstr>
      <vt:lpstr>Evaluación</vt:lpstr>
      <vt:lpstr>Evaluación</vt:lpstr>
      <vt:lpstr>Evaluación</vt:lpstr>
      <vt:lpstr>Presentación de PowerPoint</vt:lpstr>
      <vt:lpstr>Presentación de PowerPoint</vt:lpstr>
      <vt:lpstr>Presentación de PowerPoint</vt:lpstr>
      <vt:lpstr>Reflexión. Reunión de Zona</vt:lpstr>
      <vt:lpstr>Reflexión. Reunión de Zona</vt:lpstr>
      <vt:lpstr>Producto 4 </vt:lpstr>
      <vt:lpstr>Producto 5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¿Qué es?</vt:lpstr>
      <vt:lpstr>¿Qué características tiene?</vt:lpstr>
      <vt:lpstr>¿Quién la puede llevar a cabo o implementar?</vt:lpstr>
      <vt:lpstr>¿En qué momentos se utiliza?</vt:lpstr>
      <vt:lpstr>¿Para qué fines se utiliza?</vt:lpstr>
      <vt:lpstr>¿Con qué técnicas o instrumentos de evaluación cuenta y cómo son éstos?</vt:lpstr>
      <vt:lpstr> Formato 1</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Formato 3</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UNIVERSIDAD LA SALLE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Paola Diaz</dc:creator>
  <cp:lastModifiedBy>Diseño</cp:lastModifiedBy>
  <cp:revision>199</cp:revision>
  <dcterms:created xsi:type="dcterms:W3CDTF">2014-02-04T20:28:13Z</dcterms:created>
  <dcterms:modified xsi:type="dcterms:W3CDTF">2018-08-17T00:21:22Z</dcterms:modified>
</cp:coreProperties>
</file>