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sldIdLst>
    <p:sldId id="276" r:id="rId2"/>
    <p:sldId id="282" r:id="rId3"/>
    <p:sldId id="284" r:id="rId4"/>
    <p:sldId id="285" r:id="rId5"/>
    <p:sldId id="286" r:id="rId6"/>
    <p:sldId id="287" r:id="rId7"/>
    <p:sldId id="326" r:id="rId8"/>
    <p:sldId id="301" r:id="rId9"/>
    <p:sldId id="292" r:id="rId10"/>
    <p:sldId id="320" r:id="rId11"/>
    <p:sldId id="306" r:id="rId12"/>
    <p:sldId id="264" r:id="rId13"/>
    <p:sldId id="327" r:id="rId14"/>
    <p:sldId id="303" r:id="rId15"/>
    <p:sldId id="305" r:id="rId16"/>
    <p:sldId id="300" r:id="rId17"/>
    <p:sldId id="312" r:id="rId18"/>
    <p:sldId id="324" r:id="rId19"/>
    <p:sldId id="328" r:id="rId20"/>
    <p:sldId id="325" r:id="rId21"/>
    <p:sldId id="308" r:id="rId22"/>
    <p:sldId id="329" r:id="rId23"/>
    <p:sldId id="330" r:id="rId24"/>
    <p:sldId id="331" r:id="rId25"/>
    <p:sldId id="319" r:id="rId26"/>
    <p:sldId id="332" r:id="rId27"/>
    <p:sldId id="321" r:id="rId28"/>
    <p:sldId id="335" r:id="rId29"/>
    <p:sldId id="336" r:id="rId30"/>
    <p:sldId id="337" r:id="rId31"/>
    <p:sldId id="313" r:id="rId32"/>
    <p:sldId id="338" r:id="rId33"/>
    <p:sldId id="339" r:id="rId34"/>
    <p:sldId id="334" r:id="rId35"/>
    <p:sldId id="333" r:id="rId36"/>
    <p:sldId id="316" r:id="rId37"/>
    <p:sldId id="317" r:id="rId38"/>
    <p:sldId id="318" r:id="rId39"/>
    <p:sldId id="340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E7E7"/>
    <a:srgbClr val="41F941"/>
    <a:srgbClr val="9DF743"/>
    <a:srgbClr val="51A14D"/>
    <a:srgbClr val="FFFF99"/>
    <a:srgbClr val="A6FC3E"/>
    <a:srgbClr val="F97DE7"/>
    <a:srgbClr val="FBABF0"/>
    <a:srgbClr val="CEF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49" autoAdjust="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01642-0D2F-4276-8B3C-4E954BE1ADF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71FF3366-A7DA-4CD9-9700-FF55748A6CD9}">
      <dgm:prSet phldrT="[Texto]" custT="1"/>
      <dgm:spPr>
        <a:solidFill>
          <a:schemeClr val="accent4">
            <a:lumMod val="60000"/>
            <a:lumOff val="40000"/>
          </a:schemeClr>
        </a:solidFill>
        <a:ln>
          <a:solidFill>
            <a:srgbClr val="FFFF00"/>
          </a:solidFill>
        </a:ln>
      </dgm:spPr>
      <dgm:t>
        <a:bodyPr/>
        <a:lstStyle/>
        <a:p>
          <a:r>
            <a:rPr lang="es-MX" sz="2000" b="1" dirty="0">
              <a:solidFill>
                <a:schemeClr val="bg1">
                  <a:lumMod val="95000"/>
                  <a:lumOff val="5000"/>
                </a:schemeClr>
              </a:solidFill>
            </a:rPr>
            <a:t>EL ARTE DE FORMULAR PREGUNTAS ESENCIALES</a:t>
          </a:r>
        </a:p>
      </dgm:t>
    </dgm:pt>
    <dgm:pt modelId="{E3CD5521-1C0E-4DA2-AA34-C91107C66069}" type="parTrans" cxnId="{E453D578-11F7-4982-8938-96EF3E3D220D}">
      <dgm:prSet/>
      <dgm:spPr/>
      <dgm:t>
        <a:bodyPr/>
        <a:lstStyle/>
        <a:p>
          <a:endParaRPr lang="es-MX"/>
        </a:p>
      </dgm:t>
    </dgm:pt>
    <dgm:pt modelId="{4ED29954-B5E8-4990-98CE-59A38FDA5635}" type="sibTrans" cxnId="{E453D578-11F7-4982-8938-96EF3E3D220D}">
      <dgm:prSet/>
      <dgm:spPr/>
      <dgm:t>
        <a:bodyPr/>
        <a:lstStyle/>
        <a:p>
          <a:endParaRPr lang="es-MX"/>
        </a:p>
      </dgm:t>
    </dgm:pt>
    <dgm:pt modelId="{21E500F2-153E-447C-8895-6BC2A50C961A}">
      <dgm:prSet phldrT="[Texto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s-MX" b="1" dirty="0"/>
            <a:t>Formular preguntas en las disciplinas académicas</a:t>
          </a:r>
        </a:p>
      </dgm:t>
    </dgm:pt>
    <dgm:pt modelId="{435A3B4F-B626-482B-BFE3-A954CD5537DD}" type="parTrans" cxnId="{BCA1E3FF-11C3-4DD7-A6DA-AF8DE40543D5}">
      <dgm:prSet/>
      <dgm:spPr/>
      <dgm:t>
        <a:bodyPr/>
        <a:lstStyle/>
        <a:p>
          <a:endParaRPr lang="es-MX"/>
        </a:p>
      </dgm:t>
    </dgm:pt>
    <dgm:pt modelId="{977C521F-9B1E-45C9-B292-F371AA2635A7}" type="sibTrans" cxnId="{BCA1E3FF-11C3-4DD7-A6DA-AF8DE40543D5}">
      <dgm:prSet/>
      <dgm:spPr/>
      <dgm:t>
        <a:bodyPr/>
        <a:lstStyle/>
        <a:p>
          <a:endParaRPr lang="es-MX"/>
        </a:p>
      </dgm:t>
    </dgm:pt>
    <dgm:pt modelId="{112F37E6-194E-4719-8CA3-1F5D8ADE8D5F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MX" sz="1700" b="1" kern="1200">
              <a:latin typeface="Rockwell" panose="02060603020205020403"/>
              <a:ea typeface="+mn-ea"/>
              <a:cs typeface="+mn-cs"/>
            </a:rPr>
            <a:t>Preguntas evaluativas</a:t>
          </a:r>
          <a:endParaRPr lang="es-MX" sz="1700" b="1" kern="1200" dirty="0">
            <a:latin typeface="Rockwell" panose="02060603020205020403"/>
            <a:ea typeface="+mn-ea"/>
            <a:cs typeface="+mn-cs"/>
          </a:endParaRPr>
        </a:p>
      </dgm:t>
    </dgm:pt>
    <dgm:pt modelId="{B5372466-8E5F-48C0-96FA-971756110CC6}" type="parTrans" cxnId="{BC876C9C-AD3B-4F5E-806A-DF9871201F0B}">
      <dgm:prSet/>
      <dgm:spPr/>
      <dgm:t>
        <a:bodyPr/>
        <a:lstStyle/>
        <a:p>
          <a:endParaRPr lang="es-MX"/>
        </a:p>
      </dgm:t>
    </dgm:pt>
    <dgm:pt modelId="{A352B583-C795-4AB6-A4F0-9933AD5A7D84}" type="sibTrans" cxnId="{BC876C9C-AD3B-4F5E-806A-DF9871201F0B}">
      <dgm:prSet/>
      <dgm:spPr/>
      <dgm:t>
        <a:bodyPr/>
        <a:lstStyle/>
        <a:p>
          <a:endParaRPr lang="es-MX"/>
        </a:p>
      </dgm:t>
    </dgm:pt>
    <dgm:pt modelId="{4E60FCB1-A936-45F1-BFEB-47E3DA073526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>
              <a:latin typeface="Rockwell" panose="02060603020205020403"/>
              <a:ea typeface="+mn-ea"/>
              <a:cs typeface="+mn-cs"/>
            </a:rPr>
            <a:t>Preguntas analíticas</a:t>
          </a:r>
        </a:p>
      </dgm:t>
    </dgm:pt>
    <dgm:pt modelId="{709B413F-9A85-43BB-96D3-A63F94B32CBA}" type="parTrans" cxnId="{CF5ECD4F-8CC0-4400-9D34-B2570835C84D}">
      <dgm:prSet/>
      <dgm:spPr/>
      <dgm:t>
        <a:bodyPr/>
        <a:lstStyle/>
        <a:p>
          <a:endParaRPr lang="es-MX"/>
        </a:p>
      </dgm:t>
    </dgm:pt>
    <dgm:pt modelId="{53F03A97-F7D9-4952-BD0C-83C2AF93E605}" type="sibTrans" cxnId="{CF5ECD4F-8CC0-4400-9D34-B2570835C84D}">
      <dgm:prSet/>
      <dgm:spPr/>
      <dgm:t>
        <a:bodyPr/>
        <a:lstStyle/>
        <a:p>
          <a:endParaRPr lang="es-MX"/>
        </a:p>
      </dgm:t>
    </dgm:pt>
    <dgm:pt modelId="{C7A1AFE8-7C0B-48BA-AD68-8F23576AB9A6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s-MX" sz="1700" b="1" kern="1200" dirty="0">
              <a:latin typeface="Rockwell" panose="02060603020205020403"/>
              <a:ea typeface="+mn-ea"/>
              <a:cs typeface="+mn-cs"/>
            </a:rPr>
            <a:t>Formular preguntas para conocimiento y desarrollo propio</a:t>
          </a:r>
        </a:p>
      </dgm:t>
    </dgm:pt>
    <dgm:pt modelId="{90FDF55A-A846-44C2-B09E-633286FF874F}" type="parTrans" cxnId="{999AAD36-1A5A-4EB0-B1DE-DAEB5637DC48}">
      <dgm:prSet/>
      <dgm:spPr/>
      <dgm:t>
        <a:bodyPr/>
        <a:lstStyle/>
        <a:p>
          <a:endParaRPr lang="es-MX"/>
        </a:p>
      </dgm:t>
    </dgm:pt>
    <dgm:pt modelId="{FD1004A6-83A3-4BFA-9034-B1316660CA1B}" type="sibTrans" cxnId="{999AAD36-1A5A-4EB0-B1DE-DAEB5637DC48}">
      <dgm:prSet/>
      <dgm:spPr/>
      <dgm:t>
        <a:bodyPr/>
        <a:lstStyle/>
        <a:p>
          <a:endParaRPr lang="es-MX"/>
        </a:p>
      </dgm:t>
    </dgm:pt>
    <dgm:pt modelId="{120AC819-4325-465F-B5D7-818AE8650543}">
      <dgm:prSet/>
      <dgm:spPr>
        <a:solidFill>
          <a:schemeClr val="bg1">
            <a:lumMod val="75000"/>
            <a:lumOff val="25000"/>
          </a:schemeClr>
        </a:solidFill>
      </dgm:spPr>
      <dgm:t>
        <a:bodyPr/>
        <a:lstStyle/>
        <a:p>
          <a:r>
            <a:rPr lang="es-MX" b="1" dirty="0"/>
            <a:t>Formular preguntas en las disciplinas científicas, sociales y humanísticas</a:t>
          </a:r>
        </a:p>
      </dgm:t>
    </dgm:pt>
    <dgm:pt modelId="{26DC5A3A-2A9D-4A7A-965B-679120250AF8}" type="parTrans" cxnId="{7316E148-5130-4653-A2FF-757C7B3B05EA}">
      <dgm:prSet/>
      <dgm:spPr/>
      <dgm:t>
        <a:bodyPr/>
        <a:lstStyle/>
        <a:p>
          <a:endParaRPr lang="es-MX"/>
        </a:p>
      </dgm:t>
    </dgm:pt>
    <dgm:pt modelId="{B6D12AF7-63B5-4AAA-88C1-0E4B20CFF9B2}" type="sibTrans" cxnId="{7316E148-5130-4653-A2FF-757C7B3B05EA}">
      <dgm:prSet/>
      <dgm:spPr/>
      <dgm:t>
        <a:bodyPr/>
        <a:lstStyle/>
        <a:p>
          <a:endParaRPr lang="es-MX"/>
        </a:p>
      </dgm:t>
    </dgm:pt>
    <dgm:pt modelId="{AD2EB286-8CC4-4F51-86CD-0F626665CD5E}">
      <dgm:prSet/>
      <dgm:spPr>
        <a:solidFill>
          <a:srgbClr val="F97DE7"/>
        </a:solidFill>
      </dgm:spPr>
      <dgm:t>
        <a:bodyPr/>
        <a:lstStyle/>
        <a:p>
          <a:r>
            <a:rPr lang="es-MX" b="1" dirty="0"/>
            <a:t>Para cuestionar la estructura del pensamiento</a:t>
          </a:r>
        </a:p>
      </dgm:t>
    </dgm:pt>
    <dgm:pt modelId="{55BAB2B0-1F48-45BE-BBC3-2322993F90BD}" type="parTrans" cxnId="{9CDB2DE2-410A-4F41-A89C-07EB9F01EDE5}">
      <dgm:prSet/>
      <dgm:spPr/>
      <dgm:t>
        <a:bodyPr/>
        <a:lstStyle/>
        <a:p>
          <a:endParaRPr lang="es-MX"/>
        </a:p>
      </dgm:t>
    </dgm:pt>
    <dgm:pt modelId="{1F20A098-6A19-4785-9B36-5856FBB14818}" type="sibTrans" cxnId="{9CDB2DE2-410A-4F41-A89C-07EB9F01EDE5}">
      <dgm:prSet/>
      <dgm:spPr/>
      <dgm:t>
        <a:bodyPr/>
        <a:lstStyle/>
        <a:p>
          <a:endParaRPr lang="es-MX"/>
        </a:p>
      </dgm:t>
    </dgm:pt>
    <dgm:pt modelId="{1728907E-10A5-4461-BFBF-51F264E7B776}">
      <dgm:prSet/>
      <dgm:spPr>
        <a:solidFill>
          <a:schemeClr val="bg1">
            <a:lumMod val="65000"/>
            <a:lumOff val="35000"/>
          </a:schemeClr>
        </a:solidFill>
      </dgm:spPr>
      <dgm:t>
        <a:bodyPr/>
        <a:lstStyle/>
        <a:p>
          <a:r>
            <a:rPr lang="es-MX" b="1" dirty="0"/>
            <a:t>Formular preguntas para desarrollar disposiciones intelectuales</a:t>
          </a:r>
        </a:p>
      </dgm:t>
    </dgm:pt>
    <dgm:pt modelId="{2B04A56E-DFCD-4331-AF16-7D1257E7F2BA}" type="parTrans" cxnId="{DF6DABC6-6EB9-41C9-93F8-956CF77DFCD1}">
      <dgm:prSet/>
      <dgm:spPr/>
      <dgm:t>
        <a:bodyPr/>
        <a:lstStyle/>
        <a:p>
          <a:endParaRPr lang="es-MX"/>
        </a:p>
      </dgm:t>
    </dgm:pt>
    <dgm:pt modelId="{5B42CE64-6AC8-4651-A98D-CD83ABBC1E99}" type="sibTrans" cxnId="{DF6DABC6-6EB9-41C9-93F8-956CF77DFCD1}">
      <dgm:prSet/>
      <dgm:spPr/>
      <dgm:t>
        <a:bodyPr/>
        <a:lstStyle/>
        <a:p>
          <a:endParaRPr lang="es-MX"/>
        </a:p>
      </dgm:t>
    </dgm:pt>
    <dgm:pt modelId="{BDA248C1-A1B9-43B2-966E-9CC54F43D106}">
      <dgm:prSet/>
      <dgm:spPr>
        <a:solidFill>
          <a:srgbClr val="9DF743"/>
        </a:solidFill>
      </dgm:spPr>
      <dgm:t>
        <a:bodyPr/>
        <a:lstStyle/>
        <a:p>
          <a:r>
            <a:rPr lang="es-MX" b="1" dirty="0"/>
            <a:t>Evaluar el razonamiento en general</a:t>
          </a:r>
        </a:p>
      </dgm:t>
    </dgm:pt>
    <dgm:pt modelId="{1BE7A4A0-23C0-41A3-BD50-3F78BA9A0A45}" type="sibTrans" cxnId="{C86F3186-341D-4ADF-8CF1-579FD697C6A6}">
      <dgm:prSet/>
      <dgm:spPr/>
      <dgm:t>
        <a:bodyPr/>
        <a:lstStyle/>
        <a:p>
          <a:endParaRPr lang="es-MX"/>
        </a:p>
      </dgm:t>
    </dgm:pt>
    <dgm:pt modelId="{91535000-AC07-44E9-B545-78C781F4102A}" type="parTrans" cxnId="{C86F3186-341D-4ADF-8CF1-579FD697C6A6}">
      <dgm:prSet/>
      <dgm:spPr/>
      <dgm:t>
        <a:bodyPr/>
        <a:lstStyle/>
        <a:p>
          <a:endParaRPr lang="es-MX"/>
        </a:p>
      </dgm:t>
    </dgm:pt>
    <dgm:pt modelId="{CDE4AAFF-CB6A-45FF-9B8F-1871EE743A91}" type="pres">
      <dgm:prSet presAssocID="{D4D01642-0D2F-4276-8B3C-4E954BE1ADF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4158993-9B09-4060-BA11-C87DBCC2E8C1}" type="pres">
      <dgm:prSet presAssocID="{71FF3366-A7DA-4CD9-9700-FF55748A6CD9}" presName="root1" presStyleCnt="0"/>
      <dgm:spPr/>
    </dgm:pt>
    <dgm:pt modelId="{F21E5AA7-0457-439A-A1A2-44AA18A39D81}" type="pres">
      <dgm:prSet presAssocID="{71FF3366-A7DA-4CD9-9700-FF55748A6CD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D55CEF6-4396-4E6D-80E0-3EECDBDC9B14}" type="pres">
      <dgm:prSet presAssocID="{71FF3366-A7DA-4CD9-9700-FF55748A6CD9}" presName="level2hierChild" presStyleCnt="0"/>
      <dgm:spPr/>
    </dgm:pt>
    <dgm:pt modelId="{AE2B770D-1786-4D67-BAF3-0E7B5B7C04BF}" type="pres">
      <dgm:prSet presAssocID="{435A3B4F-B626-482B-BFE3-A954CD5537DD}" presName="conn2-1" presStyleLbl="parChTrans1D2" presStyleIdx="0" presStyleCnt="4"/>
      <dgm:spPr/>
      <dgm:t>
        <a:bodyPr/>
        <a:lstStyle/>
        <a:p>
          <a:endParaRPr lang="es-MX"/>
        </a:p>
      </dgm:t>
    </dgm:pt>
    <dgm:pt modelId="{EBEA7E5B-CC42-4A8A-A352-D31A7B98AD61}" type="pres">
      <dgm:prSet presAssocID="{435A3B4F-B626-482B-BFE3-A954CD5537DD}" presName="connTx" presStyleLbl="parChTrans1D2" presStyleIdx="0" presStyleCnt="4"/>
      <dgm:spPr/>
      <dgm:t>
        <a:bodyPr/>
        <a:lstStyle/>
        <a:p>
          <a:endParaRPr lang="es-MX"/>
        </a:p>
      </dgm:t>
    </dgm:pt>
    <dgm:pt modelId="{37CC61A8-ACA4-4717-9CE2-484BD6548D6B}" type="pres">
      <dgm:prSet presAssocID="{21E500F2-153E-447C-8895-6BC2A50C961A}" presName="root2" presStyleCnt="0"/>
      <dgm:spPr/>
    </dgm:pt>
    <dgm:pt modelId="{A0C1B007-1622-4B68-8C7B-3378BD519E5F}" type="pres">
      <dgm:prSet presAssocID="{21E500F2-153E-447C-8895-6BC2A50C961A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39DF21D-E2D7-4979-B861-F4AA24E4F972}" type="pres">
      <dgm:prSet presAssocID="{21E500F2-153E-447C-8895-6BC2A50C961A}" presName="level3hierChild" presStyleCnt="0"/>
      <dgm:spPr/>
    </dgm:pt>
    <dgm:pt modelId="{5D3D9CC3-EDB1-446A-8658-A8CDBB378942}" type="pres">
      <dgm:prSet presAssocID="{26DC5A3A-2A9D-4A7A-965B-679120250AF8}" presName="conn2-1" presStyleLbl="parChTrans1D3" presStyleIdx="0" presStyleCnt="4"/>
      <dgm:spPr/>
      <dgm:t>
        <a:bodyPr/>
        <a:lstStyle/>
        <a:p>
          <a:endParaRPr lang="es-MX"/>
        </a:p>
      </dgm:t>
    </dgm:pt>
    <dgm:pt modelId="{1822F35C-98EF-4EF7-8340-3BEBDDDB3E1E}" type="pres">
      <dgm:prSet presAssocID="{26DC5A3A-2A9D-4A7A-965B-679120250AF8}" presName="connTx" presStyleLbl="parChTrans1D3" presStyleIdx="0" presStyleCnt="4"/>
      <dgm:spPr/>
      <dgm:t>
        <a:bodyPr/>
        <a:lstStyle/>
        <a:p>
          <a:endParaRPr lang="es-MX"/>
        </a:p>
      </dgm:t>
    </dgm:pt>
    <dgm:pt modelId="{FF49379F-175E-41C2-924F-9A4E5CB1F13F}" type="pres">
      <dgm:prSet presAssocID="{120AC819-4325-465F-B5D7-818AE8650543}" presName="root2" presStyleCnt="0"/>
      <dgm:spPr/>
    </dgm:pt>
    <dgm:pt modelId="{F59C1C61-E562-4F51-BD32-5EAA41785135}" type="pres">
      <dgm:prSet presAssocID="{120AC819-4325-465F-B5D7-818AE8650543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09D49A3-3B32-4858-965F-CFCE3DBDB5FA}" type="pres">
      <dgm:prSet presAssocID="{120AC819-4325-465F-B5D7-818AE8650543}" presName="level3hierChild" presStyleCnt="0"/>
      <dgm:spPr/>
    </dgm:pt>
    <dgm:pt modelId="{C8768290-4BA8-4F59-94B7-75B627035194}" type="pres">
      <dgm:prSet presAssocID="{B5372466-8E5F-48C0-96FA-971756110CC6}" presName="conn2-1" presStyleLbl="parChTrans1D2" presStyleIdx="1" presStyleCnt="4"/>
      <dgm:spPr/>
      <dgm:t>
        <a:bodyPr/>
        <a:lstStyle/>
        <a:p>
          <a:endParaRPr lang="es-MX"/>
        </a:p>
      </dgm:t>
    </dgm:pt>
    <dgm:pt modelId="{398F2D1F-15EA-4720-9C7E-C67298E5361F}" type="pres">
      <dgm:prSet presAssocID="{B5372466-8E5F-48C0-96FA-971756110CC6}" presName="connTx" presStyleLbl="parChTrans1D2" presStyleIdx="1" presStyleCnt="4"/>
      <dgm:spPr/>
      <dgm:t>
        <a:bodyPr/>
        <a:lstStyle/>
        <a:p>
          <a:endParaRPr lang="es-MX"/>
        </a:p>
      </dgm:t>
    </dgm:pt>
    <dgm:pt modelId="{5AE47A83-F42A-4442-B917-7B3891F751C7}" type="pres">
      <dgm:prSet presAssocID="{112F37E6-194E-4719-8CA3-1F5D8ADE8D5F}" presName="root2" presStyleCnt="0"/>
      <dgm:spPr/>
    </dgm:pt>
    <dgm:pt modelId="{CCFECB53-21D9-4B53-9CE3-73D45CC2736B}" type="pres">
      <dgm:prSet presAssocID="{112F37E6-194E-4719-8CA3-1F5D8ADE8D5F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131610C-BCC5-4E65-B7C0-AD726520256A}" type="pres">
      <dgm:prSet presAssocID="{112F37E6-194E-4719-8CA3-1F5D8ADE8D5F}" presName="level3hierChild" presStyleCnt="0"/>
      <dgm:spPr/>
    </dgm:pt>
    <dgm:pt modelId="{6FFEC92F-0DDE-48B8-8ED8-26A64C5E7B8E}" type="pres">
      <dgm:prSet presAssocID="{91535000-AC07-44E9-B545-78C781F4102A}" presName="conn2-1" presStyleLbl="parChTrans1D3" presStyleIdx="1" presStyleCnt="4"/>
      <dgm:spPr/>
      <dgm:t>
        <a:bodyPr/>
        <a:lstStyle/>
        <a:p>
          <a:endParaRPr lang="es-MX"/>
        </a:p>
      </dgm:t>
    </dgm:pt>
    <dgm:pt modelId="{0A08C8F8-82A3-42D6-BC09-F80C4706382E}" type="pres">
      <dgm:prSet presAssocID="{91535000-AC07-44E9-B545-78C781F4102A}" presName="connTx" presStyleLbl="parChTrans1D3" presStyleIdx="1" presStyleCnt="4"/>
      <dgm:spPr/>
      <dgm:t>
        <a:bodyPr/>
        <a:lstStyle/>
        <a:p>
          <a:endParaRPr lang="es-MX"/>
        </a:p>
      </dgm:t>
    </dgm:pt>
    <dgm:pt modelId="{9D8F7A01-B6DD-4605-9573-86E0CECE3A28}" type="pres">
      <dgm:prSet presAssocID="{BDA248C1-A1B9-43B2-966E-9CC54F43D106}" presName="root2" presStyleCnt="0"/>
      <dgm:spPr/>
    </dgm:pt>
    <dgm:pt modelId="{7DF7679D-A059-4850-844C-34C6BED28D49}" type="pres">
      <dgm:prSet presAssocID="{BDA248C1-A1B9-43B2-966E-9CC54F43D106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5A6886F-F170-49AB-86EC-2FE26F7520CF}" type="pres">
      <dgm:prSet presAssocID="{BDA248C1-A1B9-43B2-966E-9CC54F43D106}" presName="level3hierChild" presStyleCnt="0"/>
      <dgm:spPr/>
    </dgm:pt>
    <dgm:pt modelId="{7FD68D5B-EFD8-460C-A385-8CD59D03378A}" type="pres">
      <dgm:prSet presAssocID="{709B413F-9A85-43BB-96D3-A63F94B32CBA}" presName="conn2-1" presStyleLbl="parChTrans1D2" presStyleIdx="2" presStyleCnt="4"/>
      <dgm:spPr/>
      <dgm:t>
        <a:bodyPr/>
        <a:lstStyle/>
        <a:p>
          <a:endParaRPr lang="es-MX"/>
        </a:p>
      </dgm:t>
    </dgm:pt>
    <dgm:pt modelId="{5BF49E61-C489-40FD-889B-2AB2466810C5}" type="pres">
      <dgm:prSet presAssocID="{709B413F-9A85-43BB-96D3-A63F94B32CBA}" presName="connTx" presStyleLbl="parChTrans1D2" presStyleIdx="2" presStyleCnt="4"/>
      <dgm:spPr/>
      <dgm:t>
        <a:bodyPr/>
        <a:lstStyle/>
        <a:p>
          <a:endParaRPr lang="es-MX"/>
        </a:p>
      </dgm:t>
    </dgm:pt>
    <dgm:pt modelId="{3411FB31-22AE-4D64-BCD7-7FF763A86C81}" type="pres">
      <dgm:prSet presAssocID="{4E60FCB1-A936-45F1-BFEB-47E3DA073526}" presName="root2" presStyleCnt="0"/>
      <dgm:spPr/>
    </dgm:pt>
    <dgm:pt modelId="{E827D55B-4E2B-4FE5-9FDB-706649089AC2}" type="pres">
      <dgm:prSet presAssocID="{4E60FCB1-A936-45F1-BFEB-47E3DA073526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1742B2C-613F-4304-983E-6A29AFE9A0B9}" type="pres">
      <dgm:prSet presAssocID="{4E60FCB1-A936-45F1-BFEB-47E3DA073526}" presName="level3hierChild" presStyleCnt="0"/>
      <dgm:spPr/>
    </dgm:pt>
    <dgm:pt modelId="{EB47E6D3-1571-4B0E-B9AE-EE268DB11058}" type="pres">
      <dgm:prSet presAssocID="{55BAB2B0-1F48-45BE-BBC3-2322993F90BD}" presName="conn2-1" presStyleLbl="parChTrans1D3" presStyleIdx="2" presStyleCnt="4"/>
      <dgm:spPr/>
      <dgm:t>
        <a:bodyPr/>
        <a:lstStyle/>
        <a:p>
          <a:endParaRPr lang="es-MX"/>
        </a:p>
      </dgm:t>
    </dgm:pt>
    <dgm:pt modelId="{502E4FF1-86D6-429A-A7E5-86D57D1ABB5D}" type="pres">
      <dgm:prSet presAssocID="{55BAB2B0-1F48-45BE-BBC3-2322993F90BD}" presName="connTx" presStyleLbl="parChTrans1D3" presStyleIdx="2" presStyleCnt="4"/>
      <dgm:spPr/>
      <dgm:t>
        <a:bodyPr/>
        <a:lstStyle/>
        <a:p>
          <a:endParaRPr lang="es-MX"/>
        </a:p>
      </dgm:t>
    </dgm:pt>
    <dgm:pt modelId="{3B6B1418-715E-4BC7-B08F-A0CDA0711557}" type="pres">
      <dgm:prSet presAssocID="{AD2EB286-8CC4-4F51-86CD-0F626665CD5E}" presName="root2" presStyleCnt="0"/>
      <dgm:spPr/>
    </dgm:pt>
    <dgm:pt modelId="{1CDF4FC6-6B6C-4CA7-AF56-757F6D644CCC}" type="pres">
      <dgm:prSet presAssocID="{AD2EB286-8CC4-4F51-86CD-0F626665CD5E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529EA6B-910F-4940-90E8-16B972EA7A2B}" type="pres">
      <dgm:prSet presAssocID="{AD2EB286-8CC4-4F51-86CD-0F626665CD5E}" presName="level3hierChild" presStyleCnt="0"/>
      <dgm:spPr/>
    </dgm:pt>
    <dgm:pt modelId="{6852215C-1E8C-404D-99EC-8D3CFCAB7419}" type="pres">
      <dgm:prSet presAssocID="{90FDF55A-A846-44C2-B09E-633286FF874F}" presName="conn2-1" presStyleLbl="parChTrans1D2" presStyleIdx="3" presStyleCnt="4"/>
      <dgm:spPr/>
      <dgm:t>
        <a:bodyPr/>
        <a:lstStyle/>
        <a:p>
          <a:endParaRPr lang="es-MX"/>
        </a:p>
      </dgm:t>
    </dgm:pt>
    <dgm:pt modelId="{662603DA-EB7E-4E40-9D4E-7C3FC9AA34EB}" type="pres">
      <dgm:prSet presAssocID="{90FDF55A-A846-44C2-B09E-633286FF874F}" presName="connTx" presStyleLbl="parChTrans1D2" presStyleIdx="3" presStyleCnt="4"/>
      <dgm:spPr/>
      <dgm:t>
        <a:bodyPr/>
        <a:lstStyle/>
        <a:p>
          <a:endParaRPr lang="es-MX"/>
        </a:p>
      </dgm:t>
    </dgm:pt>
    <dgm:pt modelId="{D582C7D5-FBCC-454A-953C-970E72923FCF}" type="pres">
      <dgm:prSet presAssocID="{C7A1AFE8-7C0B-48BA-AD68-8F23576AB9A6}" presName="root2" presStyleCnt="0"/>
      <dgm:spPr/>
    </dgm:pt>
    <dgm:pt modelId="{3BEEE361-8B0F-4CC4-8B14-0532B4A275C9}" type="pres">
      <dgm:prSet presAssocID="{C7A1AFE8-7C0B-48BA-AD68-8F23576AB9A6}" presName="LevelTwoTextNode" presStyleLbl="node2" presStyleIdx="3" presStyleCnt="4" custLinFactNeighborY="-307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A8DC5D9-2F36-4546-A6CA-72D590C41A88}" type="pres">
      <dgm:prSet presAssocID="{C7A1AFE8-7C0B-48BA-AD68-8F23576AB9A6}" presName="level3hierChild" presStyleCnt="0"/>
      <dgm:spPr/>
    </dgm:pt>
    <dgm:pt modelId="{726EBE77-DC5B-4CBC-B956-18CD1A899DCB}" type="pres">
      <dgm:prSet presAssocID="{2B04A56E-DFCD-4331-AF16-7D1257E7F2BA}" presName="conn2-1" presStyleLbl="parChTrans1D3" presStyleIdx="3" presStyleCnt="4"/>
      <dgm:spPr/>
      <dgm:t>
        <a:bodyPr/>
        <a:lstStyle/>
        <a:p>
          <a:endParaRPr lang="es-MX"/>
        </a:p>
      </dgm:t>
    </dgm:pt>
    <dgm:pt modelId="{351F9CCE-0054-48DB-BD87-D183F9E94699}" type="pres">
      <dgm:prSet presAssocID="{2B04A56E-DFCD-4331-AF16-7D1257E7F2BA}" presName="connTx" presStyleLbl="parChTrans1D3" presStyleIdx="3" presStyleCnt="4"/>
      <dgm:spPr/>
      <dgm:t>
        <a:bodyPr/>
        <a:lstStyle/>
        <a:p>
          <a:endParaRPr lang="es-MX"/>
        </a:p>
      </dgm:t>
    </dgm:pt>
    <dgm:pt modelId="{5EA61207-BD8A-435C-907A-1C697AAA332C}" type="pres">
      <dgm:prSet presAssocID="{1728907E-10A5-4461-BFBF-51F264E7B776}" presName="root2" presStyleCnt="0"/>
      <dgm:spPr/>
    </dgm:pt>
    <dgm:pt modelId="{0E707208-3814-488A-B24C-FFD3C77A1DDB}" type="pres">
      <dgm:prSet presAssocID="{1728907E-10A5-4461-BFBF-51F264E7B776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37ED345-DAE5-4775-A4E2-8BD331E46348}" type="pres">
      <dgm:prSet presAssocID="{1728907E-10A5-4461-BFBF-51F264E7B776}" presName="level3hierChild" presStyleCnt="0"/>
      <dgm:spPr/>
    </dgm:pt>
  </dgm:ptLst>
  <dgm:cxnLst>
    <dgm:cxn modelId="{CF5ECD4F-8CC0-4400-9D34-B2570835C84D}" srcId="{71FF3366-A7DA-4CD9-9700-FF55748A6CD9}" destId="{4E60FCB1-A936-45F1-BFEB-47E3DA073526}" srcOrd="2" destOrd="0" parTransId="{709B413F-9A85-43BB-96D3-A63F94B32CBA}" sibTransId="{53F03A97-F7D9-4952-BD0C-83C2AF93E605}"/>
    <dgm:cxn modelId="{BCD404E3-6E0F-49A4-BE2D-A50A441D7E99}" type="presOf" srcId="{435A3B4F-B626-482B-BFE3-A954CD5537DD}" destId="{EBEA7E5B-CC42-4A8A-A352-D31A7B98AD61}" srcOrd="1" destOrd="0" presId="urn:microsoft.com/office/officeart/2008/layout/HorizontalMultiLevelHierarchy"/>
    <dgm:cxn modelId="{BCA1E3FF-11C3-4DD7-A6DA-AF8DE40543D5}" srcId="{71FF3366-A7DA-4CD9-9700-FF55748A6CD9}" destId="{21E500F2-153E-447C-8895-6BC2A50C961A}" srcOrd="0" destOrd="0" parTransId="{435A3B4F-B626-482B-BFE3-A954CD5537DD}" sibTransId="{977C521F-9B1E-45C9-B292-F371AA2635A7}"/>
    <dgm:cxn modelId="{376B1AF0-4EE9-4BA1-BBD7-B63C84A24BFA}" type="presOf" srcId="{26DC5A3A-2A9D-4A7A-965B-679120250AF8}" destId="{1822F35C-98EF-4EF7-8340-3BEBDDDB3E1E}" srcOrd="1" destOrd="0" presId="urn:microsoft.com/office/officeart/2008/layout/HorizontalMultiLevelHierarchy"/>
    <dgm:cxn modelId="{F6EC534E-BAE0-4091-8A8F-50D9CA558ADA}" type="presOf" srcId="{90FDF55A-A846-44C2-B09E-633286FF874F}" destId="{6852215C-1E8C-404D-99EC-8D3CFCAB7419}" srcOrd="0" destOrd="0" presId="urn:microsoft.com/office/officeart/2008/layout/HorizontalMultiLevelHierarchy"/>
    <dgm:cxn modelId="{999AAD36-1A5A-4EB0-B1DE-DAEB5637DC48}" srcId="{71FF3366-A7DA-4CD9-9700-FF55748A6CD9}" destId="{C7A1AFE8-7C0B-48BA-AD68-8F23576AB9A6}" srcOrd="3" destOrd="0" parTransId="{90FDF55A-A846-44C2-B09E-633286FF874F}" sibTransId="{FD1004A6-83A3-4BFA-9034-B1316660CA1B}"/>
    <dgm:cxn modelId="{26AE3654-5870-494F-9679-4D30BEFA9C25}" type="presOf" srcId="{D4D01642-0D2F-4276-8B3C-4E954BE1ADF8}" destId="{CDE4AAFF-CB6A-45FF-9B8F-1871EE743A91}" srcOrd="0" destOrd="0" presId="urn:microsoft.com/office/officeart/2008/layout/HorizontalMultiLevelHierarchy"/>
    <dgm:cxn modelId="{D478496F-A6C8-4897-9E6C-68987BF832D8}" type="presOf" srcId="{2B04A56E-DFCD-4331-AF16-7D1257E7F2BA}" destId="{351F9CCE-0054-48DB-BD87-D183F9E94699}" srcOrd="1" destOrd="0" presId="urn:microsoft.com/office/officeart/2008/layout/HorizontalMultiLevelHierarchy"/>
    <dgm:cxn modelId="{D3F60C14-8482-4F12-A6D3-AA95B98E2DB2}" type="presOf" srcId="{B5372466-8E5F-48C0-96FA-971756110CC6}" destId="{C8768290-4BA8-4F59-94B7-75B627035194}" srcOrd="0" destOrd="0" presId="urn:microsoft.com/office/officeart/2008/layout/HorizontalMultiLevelHierarchy"/>
    <dgm:cxn modelId="{EDECD45C-C3FE-4BF5-8E6E-BC3549DCE7C9}" type="presOf" srcId="{4E60FCB1-A936-45F1-BFEB-47E3DA073526}" destId="{E827D55B-4E2B-4FE5-9FDB-706649089AC2}" srcOrd="0" destOrd="0" presId="urn:microsoft.com/office/officeart/2008/layout/HorizontalMultiLevelHierarchy"/>
    <dgm:cxn modelId="{8AF01CC7-74A0-489A-B618-FC134872CAD1}" type="presOf" srcId="{55BAB2B0-1F48-45BE-BBC3-2322993F90BD}" destId="{EB47E6D3-1571-4B0E-B9AE-EE268DB11058}" srcOrd="0" destOrd="0" presId="urn:microsoft.com/office/officeart/2008/layout/HorizontalMultiLevelHierarchy"/>
    <dgm:cxn modelId="{A0391E67-3AE8-4480-9A7B-267F86927E49}" type="presOf" srcId="{2B04A56E-DFCD-4331-AF16-7D1257E7F2BA}" destId="{726EBE77-DC5B-4CBC-B956-18CD1A899DCB}" srcOrd="0" destOrd="0" presId="urn:microsoft.com/office/officeart/2008/layout/HorizontalMultiLevelHierarchy"/>
    <dgm:cxn modelId="{4065B484-86D5-4D53-9CB1-B00B557AF24B}" type="presOf" srcId="{BDA248C1-A1B9-43B2-966E-9CC54F43D106}" destId="{7DF7679D-A059-4850-844C-34C6BED28D49}" srcOrd="0" destOrd="0" presId="urn:microsoft.com/office/officeart/2008/layout/HorizontalMultiLevelHierarchy"/>
    <dgm:cxn modelId="{C632AD4B-AF05-4BF1-9C85-C0CACCFC8CE5}" type="presOf" srcId="{112F37E6-194E-4719-8CA3-1F5D8ADE8D5F}" destId="{CCFECB53-21D9-4B53-9CE3-73D45CC2736B}" srcOrd="0" destOrd="0" presId="urn:microsoft.com/office/officeart/2008/layout/HorizontalMultiLevelHierarchy"/>
    <dgm:cxn modelId="{4DB0072A-208B-4288-8573-176A7910BDD8}" type="presOf" srcId="{435A3B4F-B626-482B-BFE3-A954CD5537DD}" destId="{AE2B770D-1786-4D67-BAF3-0E7B5B7C04BF}" srcOrd="0" destOrd="0" presId="urn:microsoft.com/office/officeart/2008/layout/HorizontalMultiLevelHierarchy"/>
    <dgm:cxn modelId="{9CDB2DE2-410A-4F41-A89C-07EB9F01EDE5}" srcId="{4E60FCB1-A936-45F1-BFEB-47E3DA073526}" destId="{AD2EB286-8CC4-4F51-86CD-0F626665CD5E}" srcOrd="0" destOrd="0" parTransId="{55BAB2B0-1F48-45BE-BBC3-2322993F90BD}" sibTransId="{1F20A098-6A19-4785-9B36-5856FBB14818}"/>
    <dgm:cxn modelId="{9E5C27FE-DF6E-4785-8003-DBEC724E8F2C}" type="presOf" srcId="{709B413F-9A85-43BB-96D3-A63F94B32CBA}" destId="{5BF49E61-C489-40FD-889B-2AB2466810C5}" srcOrd="1" destOrd="0" presId="urn:microsoft.com/office/officeart/2008/layout/HorizontalMultiLevelHierarchy"/>
    <dgm:cxn modelId="{2FA5CAAE-A82D-4F64-8B05-E2487DA8964A}" type="presOf" srcId="{26DC5A3A-2A9D-4A7A-965B-679120250AF8}" destId="{5D3D9CC3-EDB1-446A-8658-A8CDBB378942}" srcOrd="0" destOrd="0" presId="urn:microsoft.com/office/officeart/2008/layout/HorizontalMultiLevelHierarchy"/>
    <dgm:cxn modelId="{00370DAE-1FDF-4389-AD3E-208DA40B9592}" type="presOf" srcId="{C7A1AFE8-7C0B-48BA-AD68-8F23576AB9A6}" destId="{3BEEE361-8B0F-4CC4-8B14-0532B4A275C9}" srcOrd="0" destOrd="0" presId="urn:microsoft.com/office/officeart/2008/layout/HorizontalMultiLevelHierarchy"/>
    <dgm:cxn modelId="{9742DEE8-08E3-46DF-BB0A-CE7244817A61}" type="presOf" srcId="{709B413F-9A85-43BB-96D3-A63F94B32CBA}" destId="{7FD68D5B-EFD8-460C-A385-8CD59D03378A}" srcOrd="0" destOrd="0" presId="urn:microsoft.com/office/officeart/2008/layout/HorizontalMultiLevelHierarchy"/>
    <dgm:cxn modelId="{943473F2-D698-40A0-AE4B-0FDBFADED68D}" type="presOf" srcId="{91535000-AC07-44E9-B545-78C781F4102A}" destId="{0A08C8F8-82A3-42D6-BC09-F80C4706382E}" srcOrd="1" destOrd="0" presId="urn:microsoft.com/office/officeart/2008/layout/HorizontalMultiLevelHierarchy"/>
    <dgm:cxn modelId="{C0B7391E-F459-42FF-98A5-C1A164978649}" type="presOf" srcId="{91535000-AC07-44E9-B545-78C781F4102A}" destId="{6FFEC92F-0DDE-48B8-8ED8-26A64C5E7B8E}" srcOrd="0" destOrd="0" presId="urn:microsoft.com/office/officeart/2008/layout/HorizontalMultiLevelHierarchy"/>
    <dgm:cxn modelId="{99C85C24-A3D6-495D-9170-7C73B8655C73}" type="presOf" srcId="{90FDF55A-A846-44C2-B09E-633286FF874F}" destId="{662603DA-EB7E-4E40-9D4E-7C3FC9AA34EB}" srcOrd="1" destOrd="0" presId="urn:microsoft.com/office/officeart/2008/layout/HorizontalMultiLevelHierarchy"/>
    <dgm:cxn modelId="{37A70A60-E16A-4251-82AF-9D744381651D}" type="presOf" srcId="{71FF3366-A7DA-4CD9-9700-FF55748A6CD9}" destId="{F21E5AA7-0457-439A-A1A2-44AA18A39D81}" srcOrd="0" destOrd="0" presId="urn:microsoft.com/office/officeart/2008/layout/HorizontalMultiLevelHierarchy"/>
    <dgm:cxn modelId="{A06F0850-A5F1-49E2-9C7B-F3C243B09CD6}" type="presOf" srcId="{120AC819-4325-465F-B5D7-818AE8650543}" destId="{F59C1C61-E562-4F51-BD32-5EAA41785135}" srcOrd="0" destOrd="0" presId="urn:microsoft.com/office/officeart/2008/layout/HorizontalMultiLevelHierarchy"/>
    <dgm:cxn modelId="{D3CBF8C7-1780-42A1-823A-09241428C8D3}" type="presOf" srcId="{21E500F2-153E-447C-8895-6BC2A50C961A}" destId="{A0C1B007-1622-4B68-8C7B-3378BD519E5F}" srcOrd="0" destOrd="0" presId="urn:microsoft.com/office/officeart/2008/layout/HorizontalMultiLevelHierarchy"/>
    <dgm:cxn modelId="{DF6DABC6-6EB9-41C9-93F8-956CF77DFCD1}" srcId="{C7A1AFE8-7C0B-48BA-AD68-8F23576AB9A6}" destId="{1728907E-10A5-4461-BFBF-51F264E7B776}" srcOrd="0" destOrd="0" parTransId="{2B04A56E-DFCD-4331-AF16-7D1257E7F2BA}" sibTransId="{5B42CE64-6AC8-4651-A98D-CD83ABBC1E99}"/>
    <dgm:cxn modelId="{C86F3186-341D-4ADF-8CF1-579FD697C6A6}" srcId="{112F37E6-194E-4719-8CA3-1F5D8ADE8D5F}" destId="{BDA248C1-A1B9-43B2-966E-9CC54F43D106}" srcOrd="0" destOrd="0" parTransId="{91535000-AC07-44E9-B545-78C781F4102A}" sibTransId="{1BE7A4A0-23C0-41A3-BD50-3F78BA9A0A45}"/>
    <dgm:cxn modelId="{B5442ABF-775B-4009-AF83-CA2DB2A71E71}" type="presOf" srcId="{1728907E-10A5-4461-BFBF-51F264E7B776}" destId="{0E707208-3814-488A-B24C-FFD3C77A1DDB}" srcOrd="0" destOrd="0" presId="urn:microsoft.com/office/officeart/2008/layout/HorizontalMultiLevelHierarchy"/>
    <dgm:cxn modelId="{BC876C9C-AD3B-4F5E-806A-DF9871201F0B}" srcId="{71FF3366-A7DA-4CD9-9700-FF55748A6CD9}" destId="{112F37E6-194E-4719-8CA3-1F5D8ADE8D5F}" srcOrd="1" destOrd="0" parTransId="{B5372466-8E5F-48C0-96FA-971756110CC6}" sibTransId="{A352B583-C795-4AB6-A4F0-9933AD5A7D84}"/>
    <dgm:cxn modelId="{DC2A4B33-773F-4B70-B6CD-04F7A212649F}" type="presOf" srcId="{AD2EB286-8CC4-4F51-86CD-0F626665CD5E}" destId="{1CDF4FC6-6B6C-4CA7-AF56-757F6D644CCC}" srcOrd="0" destOrd="0" presId="urn:microsoft.com/office/officeart/2008/layout/HorizontalMultiLevelHierarchy"/>
    <dgm:cxn modelId="{E453D578-11F7-4982-8938-96EF3E3D220D}" srcId="{D4D01642-0D2F-4276-8B3C-4E954BE1ADF8}" destId="{71FF3366-A7DA-4CD9-9700-FF55748A6CD9}" srcOrd="0" destOrd="0" parTransId="{E3CD5521-1C0E-4DA2-AA34-C91107C66069}" sibTransId="{4ED29954-B5E8-4990-98CE-59A38FDA5635}"/>
    <dgm:cxn modelId="{47AD89C4-01F7-4B09-9D39-F9D400201016}" type="presOf" srcId="{B5372466-8E5F-48C0-96FA-971756110CC6}" destId="{398F2D1F-15EA-4720-9C7E-C67298E5361F}" srcOrd="1" destOrd="0" presId="urn:microsoft.com/office/officeart/2008/layout/HorizontalMultiLevelHierarchy"/>
    <dgm:cxn modelId="{BFBE97BD-6C47-4B5D-9C42-ED391C3E1D1E}" type="presOf" srcId="{55BAB2B0-1F48-45BE-BBC3-2322993F90BD}" destId="{502E4FF1-86D6-429A-A7E5-86D57D1ABB5D}" srcOrd="1" destOrd="0" presId="urn:microsoft.com/office/officeart/2008/layout/HorizontalMultiLevelHierarchy"/>
    <dgm:cxn modelId="{7316E148-5130-4653-A2FF-757C7B3B05EA}" srcId="{21E500F2-153E-447C-8895-6BC2A50C961A}" destId="{120AC819-4325-465F-B5D7-818AE8650543}" srcOrd="0" destOrd="0" parTransId="{26DC5A3A-2A9D-4A7A-965B-679120250AF8}" sibTransId="{B6D12AF7-63B5-4AAA-88C1-0E4B20CFF9B2}"/>
    <dgm:cxn modelId="{F589D45C-E268-4615-A9FC-89254C092875}" type="presParOf" srcId="{CDE4AAFF-CB6A-45FF-9B8F-1871EE743A91}" destId="{34158993-9B09-4060-BA11-C87DBCC2E8C1}" srcOrd="0" destOrd="0" presId="urn:microsoft.com/office/officeart/2008/layout/HorizontalMultiLevelHierarchy"/>
    <dgm:cxn modelId="{2E23378B-5672-4426-B488-6294EFBE16FA}" type="presParOf" srcId="{34158993-9B09-4060-BA11-C87DBCC2E8C1}" destId="{F21E5AA7-0457-439A-A1A2-44AA18A39D81}" srcOrd="0" destOrd="0" presId="urn:microsoft.com/office/officeart/2008/layout/HorizontalMultiLevelHierarchy"/>
    <dgm:cxn modelId="{A41C916E-3B70-4D36-A0DA-678ABAE5F77E}" type="presParOf" srcId="{34158993-9B09-4060-BA11-C87DBCC2E8C1}" destId="{CD55CEF6-4396-4E6D-80E0-3EECDBDC9B14}" srcOrd="1" destOrd="0" presId="urn:microsoft.com/office/officeart/2008/layout/HorizontalMultiLevelHierarchy"/>
    <dgm:cxn modelId="{1AE73FB8-710D-4BD5-81F3-B469CB3E497F}" type="presParOf" srcId="{CD55CEF6-4396-4E6D-80E0-3EECDBDC9B14}" destId="{AE2B770D-1786-4D67-BAF3-0E7B5B7C04BF}" srcOrd="0" destOrd="0" presId="urn:microsoft.com/office/officeart/2008/layout/HorizontalMultiLevelHierarchy"/>
    <dgm:cxn modelId="{7A4B8119-F1A0-487C-A7D3-B674E74A714A}" type="presParOf" srcId="{AE2B770D-1786-4D67-BAF3-0E7B5B7C04BF}" destId="{EBEA7E5B-CC42-4A8A-A352-D31A7B98AD61}" srcOrd="0" destOrd="0" presId="urn:microsoft.com/office/officeart/2008/layout/HorizontalMultiLevelHierarchy"/>
    <dgm:cxn modelId="{0DED1EED-FB97-4E6C-9BE3-7899DC6967D5}" type="presParOf" srcId="{CD55CEF6-4396-4E6D-80E0-3EECDBDC9B14}" destId="{37CC61A8-ACA4-4717-9CE2-484BD6548D6B}" srcOrd="1" destOrd="0" presId="urn:microsoft.com/office/officeart/2008/layout/HorizontalMultiLevelHierarchy"/>
    <dgm:cxn modelId="{7777B2B8-036F-4331-A527-5B514BC9FEA0}" type="presParOf" srcId="{37CC61A8-ACA4-4717-9CE2-484BD6548D6B}" destId="{A0C1B007-1622-4B68-8C7B-3378BD519E5F}" srcOrd="0" destOrd="0" presId="urn:microsoft.com/office/officeart/2008/layout/HorizontalMultiLevelHierarchy"/>
    <dgm:cxn modelId="{5B7033A3-7E40-4C58-9A46-E6B38DB1C869}" type="presParOf" srcId="{37CC61A8-ACA4-4717-9CE2-484BD6548D6B}" destId="{439DF21D-E2D7-4979-B861-F4AA24E4F972}" srcOrd="1" destOrd="0" presId="urn:microsoft.com/office/officeart/2008/layout/HorizontalMultiLevelHierarchy"/>
    <dgm:cxn modelId="{B0BD10F1-1118-4048-8114-0E385A4CD7DB}" type="presParOf" srcId="{439DF21D-E2D7-4979-B861-F4AA24E4F972}" destId="{5D3D9CC3-EDB1-446A-8658-A8CDBB378942}" srcOrd="0" destOrd="0" presId="urn:microsoft.com/office/officeart/2008/layout/HorizontalMultiLevelHierarchy"/>
    <dgm:cxn modelId="{6D662E15-06F6-409C-9CBE-DC9CCB1E913D}" type="presParOf" srcId="{5D3D9CC3-EDB1-446A-8658-A8CDBB378942}" destId="{1822F35C-98EF-4EF7-8340-3BEBDDDB3E1E}" srcOrd="0" destOrd="0" presId="urn:microsoft.com/office/officeart/2008/layout/HorizontalMultiLevelHierarchy"/>
    <dgm:cxn modelId="{73DBDBE4-0815-4389-A61F-2B54804CA221}" type="presParOf" srcId="{439DF21D-E2D7-4979-B861-F4AA24E4F972}" destId="{FF49379F-175E-41C2-924F-9A4E5CB1F13F}" srcOrd="1" destOrd="0" presId="urn:microsoft.com/office/officeart/2008/layout/HorizontalMultiLevelHierarchy"/>
    <dgm:cxn modelId="{56843F4F-A7D9-4819-8522-8E6565C9DD7B}" type="presParOf" srcId="{FF49379F-175E-41C2-924F-9A4E5CB1F13F}" destId="{F59C1C61-E562-4F51-BD32-5EAA41785135}" srcOrd="0" destOrd="0" presId="urn:microsoft.com/office/officeart/2008/layout/HorizontalMultiLevelHierarchy"/>
    <dgm:cxn modelId="{958C145A-B850-4BAD-BA56-29F5EA3507FD}" type="presParOf" srcId="{FF49379F-175E-41C2-924F-9A4E5CB1F13F}" destId="{409D49A3-3B32-4858-965F-CFCE3DBDB5FA}" srcOrd="1" destOrd="0" presId="urn:microsoft.com/office/officeart/2008/layout/HorizontalMultiLevelHierarchy"/>
    <dgm:cxn modelId="{3DF13AE8-55FC-4B08-A142-8FF04D80EBC0}" type="presParOf" srcId="{CD55CEF6-4396-4E6D-80E0-3EECDBDC9B14}" destId="{C8768290-4BA8-4F59-94B7-75B627035194}" srcOrd="2" destOrd="0" presId="urn:microsoft.com/office/officeart/2008/layout/HorizontalMultiLevelHierarchy"/>
    <dgm:cxn modelId="{DB58C745-F5E2-464D-A7CF-054951A50A53}" type="presParOf" srcId="{C8768290-4BA8-4F59-94B7-75B627035194}" destId="{398F2D1F-15EA-4720-9C7E-C67298E5361F}" srcOrd="0" destOrd="0" presId="urn:microsoft.com/office/officeart/2008/layout/HorizontalMultiLevelHierarchy"/>
    <dgm:cxn modelId="{C9032496-474E-494E-AE9E-097C2AAD2B56}" type="presParOf" srcId="{CD55CEF6-4396-4E6D-80E0-3EECDBDC9B14}" destId="{5AE47A83-F42A-4442-B917-7B3891F751C7}" srcOrd="3" destOrd="0" presId="urn:microsoft.com/office/officeart/2008/layout/HorizontalMultiLevelHierarchy"/>
    <dgm:cxn modelId="{712D2BA4-1ECD-4C51-81B5-C6CEF55EB022}" type="presParOf" srcId="{5AE47A83-F42A-4442-B917-7B3891F751C7}" destId="{CCFECB53-21D9-4B53-9CE3-73D45CC2736B}" srcOrd="0" destOrd="0" presId="urn:microsoft.com/office/officeart/2008/layout/HorizontalMultiLevelHierarchy"/>
    <dgm:cxn modelId="{F65B3BC2-76A5-4598-80B0-31E19F02AB9F}" type="presParOf" srcId="{5AE47A83-F42A-4442-B917-7B3891F751C7}" destId="{0131610C-BCC5-4E65-B7C0-AD726520256A}" srcOrd="1" destOrd="0" presId="urn:microsoft.com/office/officeart/2008/layout/HorizontalMultiLevelHierarchy"/>
    <dgm:cxn modelId="{E237BA7F-CED0-4271-B112-9E3B7D758AE9}" type="presParOf" srcId="{0131610C-BCC5-4E65-B7C0-AD726520256A}" destId="{6FFEC92F-0DDE-48B8-8ED8-26A64C5E7B8E}" srcOrd="0" destOrd="0" presId="urn:microsoft.com/office/officeart/2008/layout/HorizontalMultiLevelHierarchy"/>
    <dgm:cxn modelId="{B978F578-73D4-4A0E-8B4E-2BC286884203}" type="presParOf" srcId="{6FFEC92F-0DDE-48B8-8ED8-26A64C5E7B8E}" destId="{0A08C8F8-82A3-42D6-BC09-F80C4706382E}" srcOrd="0" destOrd="0" presId="urn:microsoft.com/office/officeart/2008/layout/HorizontalMultiLevelHierarchy"/>
    <dgm:cxn modelId="{888F484E-79E7-4DC9-9272-1B8DDA5DB641}" type="presParOf" srcId="{0131610C-BCC5-4E65-B7C0-AD726520256A}" destId="{9D8F7A01-B6DD-4605-9573-86E0CECE3A28}" srcOrd="1" destOrd="0" presId="urn:microsoft.com/office/officeart/2008/layout/HorizontalMultiLevelHierarchy"/>
    <dgm:cxn modelId="{BD06719D-9448-44B6-BEC2-0208857E0DEE}" type="presParOf" srcId="{9D8F7A01-B6DD-4605-9573-86E0CECE3A28}" destId="{7DF7679D-A059-4850-844C-34C6BED28D49}" srcOrd="0" destOrd="0" presId="urn:microsoft.com/office/officeart/2008/layout/HorizontalMultiLevelHierarchy"/>
    <dgm:cxn modelId="{766DB585-7E08-443D-9780-4FBA778F43F3}" type="presParOf" srcId="{9D8F7A01-B6DD-4605-9573-86E0CECE3A28}" destId="{05A6886F-F170-49AB-86EC-2FE26F7520CF}" srcOrd="1" destOrd="0" presId="urn:microsoft.com/office/officeart/2008/layout/HorizontalMultiLevelHierarchy"/>
    <dgm:cxn modelId="{39709A77-6CDD-4BCC-87A5-840C359CDE94}" type="presParOf" srcId="{CD55CEF6-4396-4E6D-80E0-3EECDBDC9B14}" destId="{7FD68D5B-EFD8-460C-A385-8CD59D03378A}" srcOrd="4" destOrd="0" presId="urn:microsoft.com/office/officeart/2008/layout/HorizontalMultiLevelHierarchy"/>
    <dgm:cxn modelId="{6F958495-38B1-4CFD-9D0E-0FB53088C5CC}" type="presParOf" srcId="{7FD68D5B-EFD8-460C-A385-8CD59D03378A}" destId="{5BF49E61-C489-40FD-889B-2AB2466810C5}" srcOrd="0" destOrd="0" presId="urn:microsoft.com/office/officeart/2008/layout/HorizontalMultiLevelHierarchy"/>
    <dgm:cxn modelId="{2FAB776E-10BB-4E9A-B5C8-DE92F8E43A14}" type="presParOf" srcId="{CD55CEF6-4396-4E6D-80E0-3EECDBDC9B14}" destId="{3411FB31-22AE-4D64-BCD7-7FF763A86C81}" srcOrd="5" destOrd="0" presId="urn:microsoft.com/office/officeart/2008/layout/HorizontalMultiLevelHierarchy"/>
    <dgm:cxn modelId="{352265A6-2228-418D-BEFC-FB6062B9C86C}" type="presParOf" srcId="{3411FB31-22AE-4D64-BCD7-7FF763A86C81}" destId="{E827D55B-4E2B-4FE5-9FDB-706649089AC2}" srcOrd="0" destOrd="0" presId="urn:microsoft.com/office/officeart/2008/layout/HorizontalMultiLevelHierarchy"/>
    <dgm:cxn modelId="{72220E26-DE30-408F-A1C1-0FF0097E75C6}" type="presParOf" srcId="{3411FB31-22AE-4D64-BCD7-7FF763A86C81}" destId="{51742B2C-613F-4304-983E-6A29AFE9A0B9}" srcOrd="1" destOrd="0" presId="urn:microsoft.com/office/officeart/2008/layout/HorizontalMultiLevelHierarchy"/>
    <dgm:cxn modelId="{8181515F-2DF4-49E4-9EDB-386C61D210CC}" type="presParOf" srcId="{51742B2C-613F-4304-983E-6A29AFE9A0B9}" destId="{EB47E6D3-1571-4B0E-B9AE-EE268DB11058}" srcOrd="0" destOrd="0" presId="urn:microsoft.com/office/officeart/2008/layout/HorizontalMultiLevelHierarchy"/>
    <dgm:cxn modelId="{52678B82-ADE7-4FF3-AC2E-6198C63285B9}" type="presParOf" srcId="{EB47E6D3-1571-4B0E-B9AE-EE268DB11058}" destId="{502E4FF1-86D6-429A-A7E5-86D57D1ABB5D}" srcOrd="0" destOrd="0" presId="urn:microsoft.com/office/officeart/2008/layout/HorizontalMultiLevelHierarchy"/>
    <dgm:cxn modelId="{A0449991-5141-4A35-9E57-30C5B558CE38}" type="presParOf" srcId="{51742B2C-613F-4304-983E-6A29AFE9A0B9}" destId="{3B6B1418-715E-4BC7-B08F-A0CDA0711557}" srcOrd="1" destOrd="0" presId="urn:microsoft.com/office/officeart/2008/layout/HorizontalMultiLevelHierarchy"/>
    <dgm:cxn modelId="{90120477-5CF9-478C-91FC-210EFE572793}" type="presParOf" srcId="{3B6B1418-715E-4BC7-B08F-A0CDA0711557}" destId="{1CDF4FC6-6B6C-4CA7-AF56-757F6D644CCC}" srcOrd="0" destOrd="0" presId="urn:microsoft.com/office/officeart/2008/layout/HorizontalMultiLevelHierarchy"/>
    <dgm:cxn modelId="{9D5512AD-A18C-443E-9AE3-FDFD1B5F2963}" type="presParOf" srcId="{3B6B1418-715E-4BC7-B08F-A0CDA0711557}" destId="{D529EA6B-910F-4940-90E8-16B972EA7A2B}" srcOrd="1" destOrd="0" presId="urn:microsoft.com/office/officeart/2008/layout/HorizontalMultiLevelHierarchy"/>
    <dgm:cxn modelId="{74726EFB-5F78-4F5A-819B-5985FA681E18}" type="presParOf" srcId="{CD55CEF6-4396-4E6D-80E0-3EECDBDC9B14}" destId="{6852215C-1E8C-404D-99EC-8D3CFCAB7419}" srcOrd="6" destOrd="0" presId="urn:microsoft.com/office/officeart/2008/layout/HorizontalMultiLevelHierarchy"/>
    <dgm:cxn modelId="{F54E0A76-42EB-4F17-89B5-CE3D3742C254}" type="presParOf" srcId="{6852215C-1E8C-404D-99EC-8D3CFCAB7419}" destId="{662603DA-EB7E-4E40-9D4E-7C3FC9AA34EB}" srcOrd="0" destOrd="0" presId="urn:microsoft.com/office/officeart/2008/layout/HorizontalMultiLevelHierarchy"/>
    <dgm:cxn modelId="{50464159-E0EB-4BA5-AA08-A653E3218552}" type="presParOf" srcId="{CD55CEF6-4396-4E6D-80E0-3EECDBDC9B14}" destId="{D582C7D5-FBCC-454A-953C-970E72923FCF}" srcOrd="7" destOrd="0" presId="urn:microsoft.com/office/officeart/2008/layout/HorizontalMultiLevelHierarchy"/>
    <dgm:cxn modelId="{3EB2A092-31AD-43A3-912C-E5F51FB6BFFE}" type="presParOf" srcId="{D582C7D5-FBCC-454A-953C-970E72923FCF}" destId="{3BEEE361-8B0F-4CC4-8B14-0532B4A275C9}" srcOrd="0" destOrd="0" presId="urn:microsoft.com/office/officeart/2008/layout/HorizontalMultiLevelHierarchy"/>
    <dgm:cxn modelId="{10658CFF-D904-44C9-AAE7-DED365BCDD30}" type="presParOf" srcId="{D582C7D5-FBCC-454A-953C-970E72923FCF}" destId="{0A8DC5D9-2F36-4546-A6CA-72D590C41A88}" srcOrd="1" destOrd="0" presId="urn:microsoft.com/office/officeart/2008/layout/HorizontalMultiLevelHierarchy"/>
    <dgm:cxn modelId="{8E919B9E-2EE0-4938-B009-90BD5CC8E4BD}" type="presParOf" srcId="{0A8DC5D9-2F36-4546-A6CA-72D590C41A88}" destId="{726EBE77-DC5B-4CBC-B956-18CD1A899DCB}" srcOrd="0" destOrd="0" presId="urn:microsoft.com/office/officeart/2008/layout/HorizontalMultiLevelHierarchy"/>
    <dgm:cxn modelId="{61759E11-8288-49B5-83D0-C63CFE661E96}" type="presParOf" srcId="{726EBE77-DC5B-4CBC-B956-18CD1A899DCB}" destId="{351F9CCE-0054-48DB-BD87-D183F9E94699}" srcOrd="0" destOrd="0" presId="urn:microsoft.com/office/officeart/2008/layout/HorizontalMultiLevelHierarchy"/>
    <dgm:cxn modelId="{16784109-5120-410D-B287-86C542B88B39}" type="presParOf" srcId="{0A8DC5D9-2F36-4546-A6CA-72D590C41A88}" destId="{5EA61207-BD8A-435C-907A-1C697AAA332C}" srcOrd="1" destOrd="0" presId="urn:microsoft.com/office/officeart/2008/layout/HorizontalMultiLevelHierarchy"/>
    <dgm:cxn modelId="{BEE528AE-7D89-4BE1-B190-F4CAED2B9123}" type="presParOf" srcId="{5EA61207-BD8A-435C-907A-1C697AAA332C}" destId="{0E707208-3814-488A-B24C-FFD3C77A1DDB}" srcOrd="0" destOrd="0" presId="urn:microsoft.com/office/officeart/2008/layout/HorizontalMultiLevelHierarchy"/>
    <dgm:cxn modelId="{9BDA67C9-75A9-48EA-AB3E-8DDDC3D24ED2}" type="presParOf" srcId="{5EA61207-BD8A-435C-907A-1C697AAA332C}" destId="{037ED345-DAE5-4775-A4E2-8BD331E4634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842F6F-EDFD-4AF6-A32D-A0FC22EBC37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61106CF-BC34-4705-BB27-282413741A86}">
      <dgm:prSet phldrT="[Texto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es-MX" sz="2400" b="1" dirty="0">
              <a:solidFill>
                <a:schemeClr val="accent6">
                  <a:lumMod val="50000"/>
                </a:schemeClr>
              </a:solidFill>
            </a:rPr>
            <a:t>La educación  mixta aplicada en:</a:t>
          </a:r>
        </a:p>
      </dgm:t>
    </dgm:pt>
    <dgm:pt modelId="{E24309F2-162E-48B6-8085-DA088ECCFC6D}" type="parTrans" cxnId="{98BE7DA7-76DF-46CC-8E58-3E5B6593A5A1}">
      <dgm:prSet/>
      <dgm:spPr/>
      <dgm:t>
        <a:bodyPr/>
        <a:lstStyle/>
        <a:p>
          <a:endParaRPr lang="es-MX"/>
        </a:p>
      </dgm:t>
    </dgm:pt>
    <dgm:pt modelId="{4D45A4DE-E59B-43BF-9A2B-D5A6684C66D0}" type="sibTrans" cxnId="{98BE7DA7-76DF-46CC-8E58-3E5B6593A5A1}">
      <dgm:prSet/>
      <dgm:spPr/>
      <dgm:t>
        <a:bodyPr/>
        <a:lstStyle/>
        <a:p>
          <a:endParaRPr lang="es-MX"/>
        </a:p>
      </dgm:t>
    </dgm:pt>
    <dgm:pt modelId="{5B8532E8-7232-4204-892C-55DB5639CB7F}">
      <dgm:prSet phldrT="[Tex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MX" sz="2400" b="1" dirty="0">
              <a:solidFill>
                <a:srgbClr val="002060"/>
              </a:solidFill>
            </a:rPr>
            <a:t>LITERATURA</a:t>
          </a:r>
        </a:p>
      </dgm:t>
    </dgm:pt>
    <dgm:pt modelId="{22CDB602-9064-489A-9804-1D503E85875A}" type="parTrans" cxnId="{5A7F5911-FB43-4888-A546-C7341D667458}">
      <dgm:prSet/>
      <dgm:spPr/>
      <dgm:t>
        <a:bodyPr/>
        <a:lstStyle/>
        <a:p>
          <a:endParaRPr lang="es-MX"/>
        </a:p>
      </dgm:t>
    </dgm:pt>
    <dgm:pt modelId="{9A3B14FD-2EDE-475F-A165-1469EF113B3E}" type="sibTrans" cxnId="{5A7F5911-FB43-4888-A546-C7341D667458}">
      <dgm:prSet/>
      <dgm:spPr/>
      <dgm:t>
        <a:bodyPr/>
        <a:lstStyle/>
        <a:p>
          <a:endParaRPr lang="es-MX"/>
        </a:p>
      </dgm:t>
    </dgm:pt>
    <dgm:pt modelId="{B35DE2F1-C670-4FD3-8079-33BA5A5B5E78}">
      <dgm:prSet phldrT="[Text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MX" b="1" dirty="0">
              <a:solidFill>
                <a:schemeClr val="tx2">
                  <a:lumMod val="50000"/>
                </a:schemeClr>
              </a:solidFill>
            </a:rPr>
            <a:t>INFORMÁTICA</a:t>
          </a:r>
        </a:p>
      </dgm:t>
    </dgm:pt>
    <dgm:pt modelId="{01294223-C84A-4FD2-93FE-343C9AAF0FA4}" type="parTrans" cxnId="{A05902DE-7DE9-486F-82C8-8890FD110A47}">
      <dgm:prSet/>
      <dgm:spPr/>
      <dgm:t>
        <a:bodyPr/>
        <a:lstStyle/>
        <a:p>
          <a:endParaRPr lang="es-MX"/>
        </a:p>
      </dgm:t>
    </dgm:pt>
    <dgm:pt modelId="{23C550AA-7C8C-40C5-92EA-C99F1FB50564}" type="sibTrans" cxnId="{A05902DE-7DE9-486F-82C8-8890FD110A47}">
      <dgm:prSet/>
      <dgm:spPr/>
      <dgm:t>
        <a:bodyPr/>
        <a:lstStyle/>
        <a:p>
          <a:endParaRPr lang="es-MX"/>
        </a:p>
      </dgm:t>
    </dgm:pt>
    <dgm:pt modelId="{37BDEA2E-3D00-4841-8054-A678079D41CD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MX" b="1" dirty="0">
              <a:solidFill>
                <a:srgbClr val="FFFF99"/>
              </a:solidFill>
            </a:rPr>
            <a:t>ESTRATEGIAS DE APRENDIZAJE</a:t>
          </a:r>
        </a:p>
      </dgm:t>
    </dgm:pt>
    <dgm:pt modelId="{1CBD8062-CF06-41C3-B437-2A726841E285}" type="parTrans" cxnId="{BCA1A3C4-ED50-4EA1-B630-ECE312778E4B}">
      <dgm:prSet/>
      <dgm:spPr/>
      <dgm:t>
        <a:bodyPr/>
        <a:lstStyle/>
        <a:p>
          <a:endParaRPr lang="es-MX"/>
        </a:p>
      </dgm:t>
    </dgm:pt>
    <dgm:pt modelId="{C08290CB-09B5-4C69-81B3-44F47719DC95}" type="sibTrans" cxnId="{BCA1A3C4-ED50-4EA1-B630-ECE312778E4B}">
      <dgm:prSet/>
      <dgm:spPr/>
      <dgm:t>
        <a:bodyPr/>
        <a:lstStyle/>
        <a:p>
          <a:endParaRPr lang="es-MX"/>
        </a:p>
      </dgm:t>
    </dgm:pt>
    <dgm:pt modelId="{7A9862F5-DA38-48AB-BD84-AAA59F4F6D79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MX" sz="2800" b="1" dirty="0">
              <a:solidFill>
                <a:schemeClr val="accent5">
                  <a:lumMod val="75000"/>
                </a:schemeClr>
              </a:solidFill>
            </a:rPr>
            <a:t>EDUCACIÓN FÍSICA</a:t>
          </a:r>
        </a:p>
      </dgm:t>
    </dgm:pt>
    <dgm:pt modelId="{183AB3AB-4DE7-44BD-A603-85874083EAD8}" type="parTrans" cxnId="{D28954AD-373C-468C-A3FB-B0EFD71F0CB4}">
      <dgm:prSet/>
      <dgm:spPr/>
      <dgm:t>
        <a:bodyPr/>
        <a:lstStyle/>
        <a:p>
          <a:endParaRPr lang="es-MX"/>
        </a:p>
      </dgm:t>
    </dgm:pt>
    <dgm:pt modelId="{3AD57335-A4D0-41D0-9EA0-BB6ED20CD5CD}" type="sibTrans" cxnId="{D28954AD-373C-468C-A3FB-B0EFD71F0CB4}">
      <dgm:prSet/>
      <dgm:spPr/>
      <dgm:t>
        <a:bodyPr/>
        <a:lstStyle/>
        <a:p>
          <a:endParaRPr lang="es-MX"/>
        </a:p>
      </dgm:t>
    </dgm:pt>
    <dgm:pt modelId="{FC528585-CE76-4997-9F17-A27AA9992FAA}" type="pres">
      <dgm:prSet presAssocID="{AE842F6F-EDFD-4AF6-A32D-A0FC22EBC37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810A46D-F7B5-418C-853F-5C7F79D03248}" type="pres">
      <dgm:prSet presAssocID="{C61106CF-BC34-4705-BB27-282413741A86}" presName="node" presStyleLbl="node1" presStyleIdx="0" presStyleCnt="5" custLinFactNeighborX="-536" custLinFactNeighborY="1307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E80E0E6-0D61-4547-A5F2-8066DF13414C}" type="pres">
      <dgm:prSet presAssocID="{4D45A4DE-E59B-43BF-9A2B-D5A6684C66D0}" presName="sibTrans" presStyleCnt="0"/>
      <dgm:spPr/>
    </dgm:pt>
    <dgm:pt modelId="{E4721357-AD09-4808-A922-93A6DAD32BC4}" type="pres">
      <dgm:prSet presAssocID="{5B8532E8-7232-4204-892C-55DB5639CB7F}" presName="node" presStyleLbl="node1" presStyleIdx="1" presStyleCnt="5" custScaleY="67143" custLinFactNeighborX="-1143" custLinFactNeighborY="-2054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A84BA39-4825-412D-A6B2-F323C013C7AD}" type="pres">
      <dgm:prSet presAssocID="{9A3B14FD-2EDE-475F-A165-1469EF113B3E}" presName="sibTrans" presStyleCnt="0"/>
      <dgm:spPr/>
    </dgm:pt>
    <dgm:pt modelId="{F9201D53-371F-4B45-8884-6A9F769DCA14}" type="pres">
      <dgm:prSet presAssocID="{B35DE2F1-C670-4FD3-8079-33BA5A5B5E78}" presName="node" presStyleLbl="node1" presStyleIdx="2" presStyleCnt="5" custLinFactX="-10286" custLinFactY="89282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C22A462-2ED4-44A1-8559-C67C461C0A24}" type="pres">
      <dgm:prSet presAssocID="{23C550AA-7C8C-40C5-92EA-C99F1FB50564}" presName="sibTrans" presStyleCnt="0"/>
      <dgm:spPr/>
    </dgm:pt>
    <dgm:pt modelId="{5BD27C9C-5AAD-455B-A79D-B7B737370C62}" type="pres">
      <dgm:prSet presAssocID="{37BDEA2E-3D00-4841-8054-A678079D41CD}" presName="node" presStyleLbl="node1" presStyleIdx="3" presStyleCnt="5" custLinFactX="66286" custLinFactNeighborX="100000" custLinFactNeighborY="-5333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8ED58FD-F556-4D65-8210-02CB9A3DC7E7}" type="pres">
      <dgm:prSet presAssocID="{C08290CB-09B5-4C69-81B3-44F47719DC95}" presName="sibTrans" presStyleCnt="0"/>
      <dgm:spPr/>
    </dgm:pt>
    <dgm:pt modelId="{DCF34D27-C5C8-471D-BD57-751A30BA42C7}" type="pres">
      <dgm:prSet presAssocID="{7A9862F5-DA38-48AB-BD84-AAA59F4F6D79}" presName="node" presStyleLbl="node1" presStyleIdx="4" presStyleCnt="5" custScaleX="109290" custScaleY="58976" custLinFactNeighborX="-55429" custLinFactNeighborY="-5752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2C3D8BA-1A99-46EA-9974-17B56ACC363A}" type="presOf" srcId="{5B8532E8-7232-4204-892C-55DB5639CB7F}" destId="{E4721357-AD09-4808-A922-93A6DAD32BC4}" srcOrd="0" destOrd="0" presId="urn:microsoft.com/office/officeart/2005/8/layout/default"/>
    <dgm:cxn modelId="{5A7F5911-FB43-4888-A546-C7341D667458}" srcId="{AE842F6F-EDFD-4AF6-A32D-A0FC22EBC37A}" destId="{5B8532E8-7232-4204-892C-55DB5639CB7F}" srcOrd="1" destOrd="0" parTransId="{22CDB602-9064-489A-9804-1D503E85875A}" sibTransId="{9A3B14FD-2EDE-475F-A165-1469EF113B3E}"/>
    <dgm:cxn modelId="{98BE7DA7-76DF-46CC-8E58-3E5B6593A5A1}" srcId="{AE842F6F-EDFD-4AF6-A32D-A0FC22EBC37A}" destId="{C61106CF-BC34-4705-BB27-282413741A86}" srcOrd="0" destOrd="0" parTransId="{E24309F2-162E-48B6-8085-DA088ECCFC6D}" sibTransId="{4D45A4DE-E59B-43BF-9A2B-D5A6684C66D0}"/>
    <dgm:cxn modelId="{D97542DC-BB1A-4623-8327-90EB952BA934}" type="presOf" srcId="{C61106CF-BC34-4705-BB27-282413741A86}" destId="{3810A46D-F7B5-418C-853F-5C7F79D03248}" srcOrd="0" destOrd="0" presId="urn:microsoft.com/office/officeart/2005/8/layout/default"/>
    <dgm:cxn modelId="{F35D0EA2-30F7-4BC4-9FBF-81704408F05C}" type="presOf" srcId="{37BDEA2E-3D00-4841-8054-A678079D41CD}" destId="{5BD27C9C-5AAD-455B-A79D-B7B737370C62}" srcOrd="0" destOrd="0" presId="urn:microsoft.com/office/officeart/2005/8/layout/default"/>
    <dgm:cxn modelId="{A05902DE-7DE9-486F-82C8-8890FD110A47}" srcId="{AE842F6F-EDFD-4AF6-A32D-A0FC22EBC37A}" destId="{B35DE2F1-C670-4FD3-8079-33BA5A5B5E78}" srcOrd="2" destOrd="0" parTransId="{01294223-C84A-4FD2-93FE-343C9AAF0FA4}" sibTransId="{23C550AA-7C8C-40C5-92EA-C99F1FB50564}"/>
    <dgm:cxn modelId="{AAD92728-5C62-4415-98D3-C166C3101EFA}" type="presOf" srcId="{B35DE2F1-C670-4FD3-8079-33BA5A5B5E78}" destId="{F9201D53-371F-4B45-8884-6A9F769DCA14}" srcOrd="0" destOrd="0" presId="urn:microsoft.com/office/officeart/2005/8/layout/default"/>
    <dgm:cxn modelId="{465F6A7C-8871-4556-8472-315CBA41EEF3}" type="presOf" srcId="{AE842F6F-EDFD-4AF6-A32D-A0FC22EBC37A}" destId="{FC528585-CE76-4997-9F17-A27AA9992FAA}" srcOrd="0" destOrd="0" presId="urn:microsoft.com/office/officeart/2005/8/layout/default"/>
    <dgm:cxn modelId="{B7C945E5-5BD9-41A3-BFBB-C755523BDF36}" type="presOf" srcId="{7A9862F5-DA38-48AB-BD84-AAA59F4F6D79}" destId="{DCF34D27-C5C8-471D-BD57-751A30BA42C7}" srcOrd="0" destOrd="0" presId="urn:microsoft.com/office/officeart/2005/8/layout/default"/>
    <dgm:cxn modelId="{D28954AD-373C-468C-A3FB-B0EFD71F0CB4}" srcId="{AE842F6F-EDFD-4AF6-A32D-A0FC22EBC37A}" destId="{7A9862F5-DA38-48AB-BD84-AAA59F4F6D79}" srcOrd="4" destOrd="0" parTransId="{183AB3AB-4DE7-44BD-A603-85874083EAD8}" sibTransId="{3AD57335-A4D0-41D0-9EA0-BB6ED20CD5CD}"/>
    <dgm:cxn modelId="{BCA1A3C4-ED50-4EA1-B630-ECE312778E4B}" srcId="{AE842F6F-EDFD-4AF6-A32D-A0FC22EBC37A}" destId="{37BDEA2E-3D00-4841-8054-A678079D41CD}" srcOrd="3" destOrd="0" parTransId="{1CBD8062-CF06-41C3-B437-2A726841E285}" sibTransId="{C08290CB-09B5-4C69-81B3-44F47719DC95}"/>
    <dgm:cxn modelId="{AC3196E9-74FD-477E-A140-A6EC53169F9E}" type="presParOf" srcId="{FC528585-CE76-4997-9F17-A27AA9992FAA}" destId="{3810A46D-F7B5-418C-853F-5C7F79D03248}" srcOrd="0" destOrd="0" presId="urn:microsoft.com/office/officeart/2005/8/layout/default"/>
    <dgm:cxn modelId="{F178CA62-2795-40F7-9111-0B4B65D4E7A4}" type="presParOf" srcId="{FC528585-CE76-4997-9F17-A27AA9992FAA}" destId="{6E80E0E6-0D61-4547-A5F2-8066DF13414C}" srcOrd="1" destOrd="0" presId="urn:microsoft.com/office/officeart/2005/8/layout/default"/>
    <dgm:cxn modelId="{D2DE73F4-E012-4ACA-A90C-A4FDFBA4090C}" type="presParOf" srcId="{FC528585-CE76-4997-9F17-A27AA9992FAA}" destId="{E4721357-AD09-4808-A922-93A6DAD32BC4}" srcOrd="2" destOrd="0" presId="urn:microsoft.com/office/officeart/2005/8/layout/default"/>
    <dgm:cxn modelId="{76120BCF-F052-48BC-A6A7-B5FE9F8052C4}" type="presParOf" srcId="{FC528585-CE76-4997-9F17-A27AA9992FAA}" destId="{CA84BA39-4825-412D-A6B2-F323C013C7AD}" srcOrd="3" destOrd="0" presId="urn:microsoft.com/office/officeart/2005/8/layout/default"/>
    <dgm:cxn modelId="{9955ADBD-03FD-4AAE-A6F8-8E82D20C1355}" type="presParOf" srcId="{FC528585-CE76-4997-9F17-A27AA9992FAA}" destId="{F9201D53-371F-4B45-8884-6A9F769DCA14}" srcOrd="4" destOrd="0" presId="urn:microsoft.com/office/officeart/2005/8/layout/default"/>
    <dgm:cxn modelId="{45291897-A569-42D0-A4FB-07A18EEC6E8B}" type="presParOf" srcId="{FC528585-CE76-4997-9F17-A27AA9992FAA}" destId="{FC22A462-2ED4-44A1-8559-C67C461C0A24}" srcOrd="5" destOrd="0" presId="urn:microsoft.com/office/officeart/2005/8/layout/default"/>
    <dgm:cxn modelId="{641587B8-BE06-4F3A-B192-EDD141F5C916}" type="presParOf" srcId="{FC528585-CE76-4997-9F17-A27AA9992FAA}" destId="{5BD27C9C-5AAD-455B-A79D-B7B737370C62}" srcOrd="6" destOrd="0" presId="urn:microsoft.com/office/officeart/2005/8/layout/default"/>
    <dgm:cxn modelId="{1D101056-2A21-4A18-B57E-426DF0B9F0B9}" type="presParOf" srcId="{FC528585-CE76-4997-9F17-A27AA9992FAA}" destId="{28ED58FD-F556-4D65-8210-02CB9A3DC7E7}" srcOrd="7" destOrd="0" presId="urn:microsoft.com/office/officeart/2005/8/layout/default"/>
    <dgm:cxn modelId="{A4D17762-0267-4A07-B9AC-A463AB801A01}" type="presParOf" srcId="{FC528585-CE76-4997-9F17-A27AA9992FAA}" destId="{DCF34D27-C5C8-471D-BD57-751A30BA42C7}" srcOrd="8" destOrd="0" presId="urn:microsoft.com/office/officeart/2005/8/layout/default"/>
  </dgm:cxnLst>
  <dgm:bg/>
  <dgm:whole>
    <a:ln>
      <a:solidFill>
        <a:schemeClr val="accent5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B5D4A3-653A-42D6-9574-EB435C4C29A4}" type="doc">
      <dgm:prSet loTypeId="urn:microsoft.com/office/officeart/2005/8/layout/chevron2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MX"/>
        </a:p>
      </dgm:t>
    </dgm:pt>
    <dgm:pt modelId="{E9271586-B02F-402D-9892-F83B690D5F2A}">
      <dgm:prSet phldrT="[Tex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s-MX" sz="1800" dirty="0">
            <a:solidFill>
              <a:schemeClr val="tx1"/>
            </a:solidFill>
          </a:endParaRPr>
        </a:p>
        <a:p>
          <a:r>
            <a:rPr lang="es-MX" sz="1800" dirty="0">
              <a:solidFill>
                <a:schemeClr val="bg1">
                  <a:lumMod val="65000"/>
                  <a:lumOff val="35000"/>
                </a:schemeClr>
              </a:solidFill>
            </a:rPr>
            <a:t>LITERATURA</a:t>
          </a:r>
        </a:p>
      </dgm:t>
    </dgm:pt>
    <dgm:pt modelId="{DA8ECE8C-E155-42FD-BEAA-5FC67C8B1289}" type="parTrans" cxnId="{2FEC5D43-1334-4675-8BE9-812AE663DE3C}">
      <dgm:prSet/>
      <dgm:spPr/>
      <dgm:t>
        <a:bodyPr/>
        <a:lstStyle/>
        <a:p>
          <a:endParaRPr lang="es-MX"/>
        </a:p>
      </dgm:t>
    </dgm:pt>
    <dgm:pt modelId="{16B59212-5519-4275-A08C-9D76C6413608}" type="sibTrans" cxnId="{2FEC5D43-1334-4675-8BE9-812AE663DE3C}">
      <dgm:prSet/>
      <dgm:spPr/>
      <dgm:t>
        <a:bodyPr/>
        <a:lstStyle/>
        <a:p>
          <a:endParaRPr lang="es-MX"/>
        </a:p>
      </dgm:t>
    </dgm:pt>
    <dgm:pt modelId="{ECEA8532-F2F7-4E3B-ADD4-971D62449280}">
      <dgm:prSet phldrT="[Texto]"/>
      <dgm:spPr>
        <a:solidFill>
          <a:schemeClr val="tx1">
            <a:lumMod val="95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s-ES" dirty="0"/>
            <a:t>ORTOGRAFÍA</a:t>
          </a:r>
          <a:endParaRPr lang="es-MX" dirty="0"/>
        </a:p>
      </dgm:t>
    </dgm:pt>
    <dgm:pt modelId="{9C2605ED-8593-4986-8369-304E867A6839}" type="parTrans" cxnId="{B56D4282-4155-4175-A946-CB049E25B0FA}">
      <dgm:prSet/>
      <dgm:spPr/>
      <dgm:t>
        <a:bodyPr/>
        <a:lstStyle/>
        <a:p>
          <a:endParaRPr lang="es-MX"/>
        </a:p>
      </dgm:t>
    </dgm:pt>
    <dgm:pt modelId="{9FDD3C28-3AAC-415D-A45D-027D3DB357EE}" type="sibTrans" cxnId="{B56D4282-4155-4175-A946-CB049E25B0FA}">
      <dgm:prSet/>
      <dgm:spPr/>
      <dgm:t>
        <a:bodyPr/>
        <a:lstStyle/>
        <a:p>
          <a:endParaRPr lang="es-MX"/>
        </a:p>
      </dgm:t>
    </dgm:pt>
    <dgm:pt modelId="{0C436142-A7E5-4C75-95F8-6DD9806F7758}">
      <dgm:prSet phldrT="[Texto]" custT="1"/>
      <dgm:spPr>
        <a:solidFill>
          <a:srgbClr val="92D050"/>
        </a:solidFill>
      </dgm:spPr>
      <dgm:t>
        <a:bodyPr/>
        <a:lstStyle/>
        <a:p>
          <a:endParaRPr lang="es-MX" sz="1800" dirty="0"/>
        </a:p>
        <a:p>
          <a:r>
            <a:rPr lang="es-MX" sz="1800" dirty="0">
              <a:solidFill>
                <a:schemeClr val="accent5">
                  <a:lumMod val="75000"/>
                </a:schemeClr>
              </a:solidFill>
            </a:rPr>
            <a:t>EDUCACIÓN FÍSICA</a:t>
          </a:r>
        </a:p>
      </dgm:t>
    </dgm:pt>
    <dgm:pt modelId="{C59EF6AC-EC27-422F-ADB3-935CF5F70146}" type="parTrans" cxnId="{A05B1D77-01DE-4A72-A8F2-6678DB9759E8}">
      <dgm:prSet/>
      <dgm:spPr/>
      <dgm:t>
        <a:bodyPr/>
        <a:lstStyle/>
        <a:p>
          <a:endParaRPr lang="es-MX"/>
        </a:p>
      </dgm:t>
    </dgm:pt>
    <dgm:pt modelId="{B02C85D3-4ED7-4A8A-BD9C-ACE7A6D2DE48}" type="sibTrans" cxnId="{A05B1D77-01DE-4A72-A8F2-6678DB9759E8}">
      <dgm:prSet/>
      <dgm:spPr/>
      <dgm:t>
        <a:bodyPr/>
        <a:lstStyle/>
        <a:p>
          <a:endParaRPr lang="es-MX"/>
        </a:p>
      </dgm:t>
    </dgm:pt>
    <dgm:pt modelId="{C2C85DF5-3832-4A21-A946-4396B0E8CB39}">
      <dgm:prSet phldrT="[Texto]"/>
      <dgm:spPr>
        <a:solidFill>
          <a:srgbClr val="FFFF99">
            <a:alpha val="89804"/>
          </a:srgbClr>
        </a:solidFill>
        <a:ln>
          <a:solidFill>
            <a:schemeClr val="accent1"/>
          </a:solidFill>
        </a:ln>
      </dgm:spPr>
      <dgm:t>
        <a:bodyPr/>
        <a:lstStyle/>
        <a:p>
          <a:r>
            <a:rPr lang="es-ES" dirty="0"/>
            <a:t>EJERCICIOS DE RELAJACIÓN MUSCULAR PARA ACTIVIDADES FRENTE A LA COMPUTADORA</a:t>
          </a:r>
          <a:endParaRPr lang="es-MX" dirty="0"/>
        </a:p>
      </dgm:t>
    </dgm:pt>
    <dgm:pt modelId="{3F2C727D-72BC-4882-AFD0-AC8134093C02}" type="parTrans" cxnId="{29D092F7-E212-40CE-B0FF-48897F1F5EF0}">
      <dgm:prSet/>
      <dgm:spPr/>
      <dgm:t>
        <a:bodyPr/>
        <a:lstStyle/>
        <a:p>
          <a:endParaRPr lang="es-MX"/>
        </a:p>
      </dgm:t>
    </dgm:pt>
    <dgm:pt modelId="{0611FB2F-6180-4D2A-AB4F-07F497ED4B00}" type="sibTrans" cxnId="{29D092F7-E212-40CE-B0FF-48897F1F5EF0}">
      <dgm:prSet/>
      <dgm:spPr/>
      <dgm:t>
        <a:bodyPr/>
        <a:lstStyle/>
        <a:p>
          <a:endParaRPr lang="es-MX"/>
        </a:p>
      </dgm:t>
    </dgm:pt>
    <dgm:pt modelId="{03267CAC-9486-4148-9945-65C5722335C7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MX" sz="1800" dirty="0">
              <a:solidFill>
                <a:srgbClr val="FFFF00"/>
              </a:solidFill>
            </a:rPr>
            <a:t>INFORMÁTICA</a:t>
          </a:r>
        </a:p>
      </dgm:t>
    </dgm:pt>
    <dgm:pt modelId="{3ACA2635-CB3C-4AF8-B3BF-93D368C06C28}" type="parTrans" cxnId="{F753BD70-CC06-439A-8672-83F15B283530}">
      <dgm:prSet/>
      <dgm:spPr/>
      <dgm:t>
        <a:bodyPr/>
        <a:lstStyle/>
        <a:p>
          <a:endParaRPr lang="es-MX"/>
        </a:p>
      </dgm:t>
    </dgm:pt>
    <dgm:pt modelId="{59C46C48-471D-4CAB-8732-1EBE4E693C3F}" type="sibTrans" cxnId="{F753BD70-CC06-439A-8672-83F15B283530}">
      <dgm:prSet/>
      <dgm:spPr/>
      <dgm:t>
        <a:bodyPr/>
        <a:lstStyle/>
        <a:p>
          <a:endParaRPr lang="es-MX"/>
        </a:p>
      </dgm:t>
    </dgm:pt>
    <dgm:pt modelId="{C4841475-2425-4CE7-B932-35DBBD47A186}">
      <dgm:prSet phldrT="[Texto]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s-ES" dirty="0"/>
            <a:t>APLICACIONES Y PROGRAMAS APTOS PARA EL DESARROLLO DE TÉCNICAS DE APRENDIZAJE EFICAZ</a:t>
          </a:r>
          <a:endParaRPr lang="es-MX" dirty="0"/>
        </a:p>
      </dgm:t>
    </dgm:pt>
    <dgm:pt modelId="{E16ABADC-D16F-4360-8BF2-531C14B43FF4}" type="parTrans" cxnId="{E9DCBA6F-16EF-472E-81A9-90EFB8560282}">
      <dgm:prSet/>
      <dgm:spPr/>
      <dgm:t>
        <a:bodyPr/>
        <a:lstStyle/>
        <a:p>
          <a:endParaRPr lang="es-MX"/>
        </a:p>
      </dgm:t>
    </dgm:pt>
    <dgm:pt modelId="{F88CA04E-47C7-4C15-B6F8-85D3570C98F0}" type="sibTrans" cxnId="{E9DCBA6F-16EF-472E-81A9-90EFB8560282}">
      <dgm:prSet/>
      <dgm:spPr/>
      <dgm:t>
        <a:bodyPr/>
        <a:lstStyle/>
        <a:p>
          <a:endParaRPr lang="es-MX"/>
        </a:p>
      </dgm:t>
    </dgm:pt>
    <dgm:pt modelId="{AEE07E9C-C5E0-4CFC-80EC-9391EF09B1A8}">
      <dgm:prSet/>
      <dgm:spPr>
        <a:solidFill>
          <a:schemeClr val="tx1">
            <a:lumMod val="95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s-ES" dirty="0"/>
            <a:t>REDACCIÓN</a:t>
          </a:r>
        </a:p>
      </dgm:t>
    </dgm:pt>
    <dgm:pt modelId="{BA8AD0E9-274B-43DD-9AB0-1B877374CE54}" type="parTrans" cxnId="{4791C9C2-3328-48E1-87E0-96908A79E988}">
      <dgm:prSet/>
      <dgm:spPr/>
      <dgm:t>
        <a:bodyPr/>
        <a:lstStyle/>
        <a:p>
          <a:endParaRPr lang="es-MX"/>
        </a:p>
      </dgm:t>
    </dgm:pt>
    <dgm:pt modelId="{2BB2FED0-002D-4A9A-9EC6-28AD8810E88B}" type="sibTrans" cxnId="{4791C9C2-3328-48E1-87E0-96908A79E988}">
      <dgm:prSet/>
      <dgm:spPr/>
      <dgm:t>
        <a:bodyPr/>
        <a:lstStyle/>
        <a:p>
          <a:endParaRPr lang="es-MX"/>
        </a:p>
      </dgm:t>
    </dgm:pt>
    <dgm:pt modelId="{2B5A035F-AD8C-4EFE-808F-784A594C2571}">
      <dgm:prSet/>
      <dgm:spPr>
        <a:solidFill>
          <a:schemeClr val="tx1">
            <a:lumMod val="95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s-ES" dirty="0"/>
            <a:t>LECTURA VELOZ</a:t>
          </a:r>
        </a:p>
      </dgm:t>
    </dgm:pt>
    <dgm:pt modelId="{CB8D57C1-2A9D-4CE3-A8D7-A20947765F7F}" type="parTrans" cxnId="{89A98404-8FDC-44F4-B511-159A6ACD6311}">
      <dgm:prSet/>
      <dgm:spPr/>
      <dgm:t>
        <a:bodyPr/>
        <a:lstStyle/>
        <a:p>
          <a:endParaRPr lang="es-MX"/>
        </a:p>
      </dgm:t>
    </dgm:pt>
    <dgm:pt modelId="{D3AE0183-CBFB-494C-9253-BC1F72397816}" type="sibTrans" cxnId="{89A98404-8FDC-44F4-B511-159A6ACD6311}">
      <dgm:prSet/>
      <dgm:spPr/>
      <dgm:t>
        <a:bodyPr/>
        <a:lstStyle/>
        <a:p>
          <a:endParaRPr lang="es-MX"/>
        </a:p>
      </dgm:t>
    </dgm:pt>
    <dgm:pt modelId="{5066025B-EC99-4F1B-A5C9-BB0E86C44F03}" type="pres">
      <dgm:prSet presAssocID="{D3B5D4A3-653A-42D6-9574-EB435C4C29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21EBD36-B4CF-49DB-956A-FFEB43B367CC}" type="pres">
      <dgm:prSet presAssocID="{E9271586-B02F-402D-9892-F83B690D5F2A}" presName="composite" presStyleCnt="0"/>
      <dgm:spPr/>
    </dgm:pt>
    <dgm:pt modelId="{EBD7E70E-D662-4877-8C05-B2796F4FF520}" type="pres">
      <dgm:prSet presAssocID="{E9271586-B02F-402D-9892-F83B690D5F2A}" presName="parentText" presStyleLbl="alignNode1" presStyleIdx="0" presStyleCnt="3" custScaleX="258643" custScaleY="100049" custLinFactNeighborX="-20570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87FEF4F-0C3C-4ED9-866F-9ACDF2A40398}" type="pres">
      <dgm:prSet presAssocID="{E9271586-B02F-402D-9892-F83B690D5F2A}" presName="descendantText" presStyleLbl="alignAcc1" presStyleIdx="0" presStyleCnt="3" custScaleX="90884" custLinFactNeighborX="10095" custLinFactNeighborY="978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4A31667-5D05-4E97-8B4C-905E90523264}" type="pres">
      <dgm:prSet presAssocID="{16B59212-5519-4275-A08C-9D76C6413608}" presName="sp" presStyleCnt="0"/>
      <dgm:spPr/>
    </dgm:pt>
    <dgm:pt modelId="{DCCA691E-0B44-4DD3-9E9E-9C5D8FEF54A0}" type="pres">
      <dgm:prSet presAssocID="{0C436142-A7E5-4C75-95F8-6DD9806F7758}" presName="composite" presStyleCnt="0"/>
      <dgm:spPr/>
    </dgm:pt>
    <dgm:pt modelId="{4615F781-C767-4701-9346-CF41F76393CC}" type="pres">
      <dgm:prSet presAssocID="{0C436142-A7E5-4C75-95F8-6DD9806F7758}" presName="parentText" presStyleLbl="alignNode1" presStyleIdx="1" presStyleCnt="3" custScaleX="21000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292F37F-CACF-4F3D-8AAE-6C5E4B902264}" type="pres">
      <dgm:prSet presAssocID="{0C436142-A7E5-4C75-95F8-6DD9806F7758}" presName="descendantText" presStyleLbl="alignAcc1" presStyleIdx="1" presStyleCnt="3" custScaleX="82112" custLinFactNeighborX="10752" custLinFactNeighborY="723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DC41B1A-08DC-4ECC-B115-270DC47FD2CF}" type="pres">
      <dgm:prSet presAssocID="{B02C85D3-4ED7-4A8A-BD9C-ACE7A6D2DE48}" presName="sp" presStyleCnt="0"/>
      <dgm:spPr/>
    </dgm:pt>
    <dgm:pt modelId="{30303C47-1716-4E69-B717-0C886BA99EF3}" type="pres">
      <dgm:prSet presAssocID="{03267CAC-9486-4148-9945-65C5722335C7}" presName="composite" presStyleCnt="0"/>
      <dgm:spPr/>
    </dgm:pt>
    <dgm:pt modelId="{90492634-3C7C-4838-9079-FD1F795120BF}" type="pres">
      <dgm:prSet presAssocID="{03267CAC-9486-4148-9945-65C5722335C7}" presName="parentText" presStyleLbl="alignNode1" presStyleIdx="2" presStyleCnt="3" custScaleX="21768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01E927-0777-4E9F-893D-22E9A2A1263D}" type="pres">
      <dgm:prSet presAssocID="{03267CAC-9486-4148-9945-65C5722335C7}" presName="descendantText" presStyleLbl="alignAcc1" presStyleIdx="2" presStyleCnt="3" custScaleX="7407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9DCBA6F-16EF-472E-81A9-90EFB8560282}" srcId="{03267CAC-9486-4148-9945-65C5722335C7}" destId="{C4841475-2425-4CE7-B932-35DBBD47A186}" srcOrd="0" destOrd="0" parTransId="{E16ABADC-D16F-4360-8BF2-531C14B43FF4}" sibTransId="{F88CA04E-47C7-4C15-B6F8-85D3570C98F0}"/>
    <dgm:cxn modelId="{5775FD05-4601-4913-B7D0-4D9DD989E413}" type="presOf" srcId="{C2C85DF5-3832-4A21-A946-4396B0E8CB39}" destId="{6292F37F-CACF-4F3D-8AAE-6C5E4B902264}" srcOrd="0" destOrd="0" presId="urn:microsoft.com/office/officeart/2005/8/layout/chevron2"/>
    <dgm:cxn modelId="{A05B1D77-01DE-4A72-A8F2-6678DB9759E8}" srcId="{D3B5D4A3-653A-42D6-9574-EB435C4C29A4}" destId="{0C436142-A7E5-4C75-95F8-6DD9806F7758}" srcOrd="1" destOrd="0" parTransId="{C59EF6AC-EC27-422F-ADB3-935CF5F70146}" sibTransId="{B02C85D3-4ED7-4A8A-BD9C-ACE7A6D2DE48}"/>
    <dgm:cxn modelId="{89A98404-8FDC-44F4-B511-159A6ACD6311}" srcId="{E9271586-B02F-402D-9892-F83B690D5F2A}" destId="{2B5A035F-AD8C-4EFE-808F-784A594C2571}" srcOrd="2" destOrd="0" parTransId="{CB8D57C1-2A9D-4CE3-A8D7-A20947765F7F}" sibTransId="{D3AE0183-CBFB-494C-9253-BC1F72397816}"/>
    <dgm:cxn modelId="{51739E57-2249-4107-86A8-2242E0A2D357}" type="presOf" srcId="{0C436142-A7E5-4C75-95F8-6DD9806F7758}" destId="{4615F781-C767-4701-9346-CF41F76393CC}" srcOrd="0" destOrd="0" presId="urn:microsoft.com/office/officeart/2005/8/layout/chevron2"/>
    <dgm:cxn modelId="{95F86244-B485-45D8-9934-BD0A2E27A265}" type="presOf" srcId="{2B5A035F-AD8C-4EFE-808F-784A594C2571}" destId="{F87FEF4F-0C3C-4ED9-866F-9ACDF2A40398}" srcOrd="0" destOrd="2" presId="urn:microsoft.com/office/officeart/2005/8/layout/chevron2"/>
    <dgm:cxn modelId="{B56D4282-4155-4175-A946-CB049E25B0FA}" srcId="{E9271586-B02F-402D-9892-F83B690D5F2A}" destId="{ECEA8532-F2F7-4E3B-ADD4-971D62449280}" srcOrd="0" destOrd="0" parTransId="{9C2605ED-8593-4986-8369-304E867A6839}" sibTransId="{9FDD3C28-3AAC-415D-A45D-027D3DB357EE}"/>
    <dgm:cxn modelId="{4791C9C2-3328-48E1-87E0-96908A79E988}" srcId="{E9271586-B02F-402D-9892-F83B690D5F2A}" destId="{AEE07E9C-C5E0-4CFC-80EC-9391EF09B1A8}" srcOrd="1" destOrd="0" parTransId="{BA8AD0E9-274B-43DD-9AB0-1B877374CE54}" sibTransId="{2BB2FED0-002D-4A9A-9EC6-28AD8810E88B}"/>
    <dgm:cxn modelId="{2FEC5D43-1334-4675-8BE9-812AE663DE3C}" srcId="{D3B5D4A3-653A-42D6-9574-EB435C4C29A4}" destId="{E9271586-B02F-402D-9892-F83B690D5F2A}" srcOrd="0" destOrd="0" parTransId="{DA8ECE8C-E155-42FD-BEAA-5FC67C8B1289}" sibTransId="{16B59212-5519-4275-A08C-9D76C6413608}"/>
    <dgm:cxn modelId="{CE221AD0-1D5B-4A1C-BECD-42F1932E0381}" type="presOf" srcId="{ECEA8532-F2F7-4E3B-ADD4-971D62449280}" destId="{F87FEF4F-0C3C-4ED9-866F-9ACDF2A40398}" srcOrd="0" destOrd="0" presId="urn:microsoft.com/office/officeart/2005/8/layout/chevron2"/>
    <dgm:cxn modelId="{A240981F-3000-4583-820A-7DCFAEEEA48F}" type="presOf" srcId="{E9271586-B02F-402D-9892-F83B690D5F2A}" destId="{EBD7E70E-D662-4877-8C05-B2796F4FF520}" srcOrd="0" destOrd="0" presId="urn:microsoft.com/office/officeart/2005/8/layout/chevron2"/>
    <dgm:cxn modelId="{34D33178-0034-4FF0-A499-75FF9066201C}" type="presOf" srcId="{AEE07E9C-C5E0-4CFC-80EC-9391EF09B1A8}" destId="{F87FEF4F-0C3C-4ED9-866F-9ACDF2A40398}" srcOrd="0" destOrd="1" presId="urn:microsoft.com/office/officeart/2005/8/layout/chevron2"/>
    <dgm:cxn modelId="{F753BD70-CC06-439A-8672-83F15B283530}" srcId="{D3B5D4A3-653A-42D6-9574-EB435C4C29A4}" destId="{03267CAC-9486-4148-9945-65C5722335C7}" srcOrd="2" destOrd="0" parTransId="{3ACA2635-CB3C-4AF8-B3BF-93D368C06C28}" sibTransId="{59C46C48-471D-4CAB-8732-1EBE4E693C3F}"/>
    <dgm:cxn modelId="{29D092F7-E212-40CE-B0FF-48897F1F5EF0}" srcId="{0C436142-A7E5-4C75-95F8-6DD9806F7758}" destId="{C2C85DF5-3832-4A21-A946-4396B0E8CB39}" srcOrd="0" destOrd="0" parTransId="{3F2C727D-72BC-4882-AFD0-AC8134093C02}" sibTransId="{0611FB2F-6180-4D2A-AB4F-07F497ED4B00}"/>
    <dgm:cxn modelId="{0FA12333-BD3B-4FE0-93CE-C829F83F2B40}" type="presOf" srcId="{03267CAC-9486-4148-9945-65C5722335C7}" destId="{90492634-3C7C-4838-9079-FD1F795120BF}" srcOrd="0" destOrd="0" presId="urn:microsoft.com/office/officeart/2005/8/layout/chevron2"/>
    <dgm:cxn modelId="{B9C2BDD5-69B1-429A-886C-4055BC8434A4}" type="presOf" srcId="{C4841475-2425-4CE7-B932-35DBBD47A186}" destId="{1D01E927-0777-4E9F-893D-22E9A2A1263D}" srcOrd="0" destOrd="0" presId="urn:microsoft.com/office/officeart/2005/8/layout/chevron2"/>
    <dgm:cxn modelId="{8241F210-A533-4133-A3DD-2036DDF3E1C3}" type="presOf" srcId="{D3B5D4A3-653A-42D6-9574-EB435C4C29A4}" destId="{5066025B-EC99-4F1B-A5C9-BB0E86C44F03}" srcOrd="0" destOrd="0" presId="urn:microsoft.com/office/officeart/2005/8/layout/chevron2"/>
    <dgm:cxn modelId="{92D16436-BAA6-4DB1-80E4-53F86B38584E}" type="presParOf" srcId="{5066025B-EC99-4F1B-A5C9-BB0E86C44F03}" destId="{421EBD36-B4CF-49DB-956A-FFEB43B367CC}" srcOrd="0" destOrd="0" presId="urn:microsoft.com/office/officeart/2005/8/layout/chevron2"/>
    <dgm:cxn modelId="{7C3A17D8-6138-4715-9F8C-2D0063CC751C}" type="presParOf" srcId="{421EBD36-B4CF-49DB-956A-FFEB43B367CC}" destId="{EBD7E70E-D662-4877-8C05-B2796F4FF520}" srcOrd="0" destOrd="0" presId="urn:microsoft.com/office/officeart/2005/8/layout/chevron2"/>
    <dgm:cxn modelId="{7F4B19CC-7288-455C-AAF5-F0AD6C490FA4}" type="presParOf" srcId="{421EBD36-B4CF-49DB-956A-FFEB43B367CC}" destId="{F87FEF4F-0C3C-4ED9-866F-9ACDF2A40398}" srcOrd="1" destOrd="0" presId="urn:microsoft.com/office/officeart/2005/8/layout/chevron2"/>
    <dgm:cxn modelId="{060A9754-B9CD-43C1-9EC5-B0A252E35A16}" type="presParOf" srcId="{5066025B-EC99-4F1B-A5C9-BB0E86C44F03}" destId="{14A31667-5D05-4E97-8B4C-905E90523264}" srcOrd="1" destOrd="0" presId="urn:microsoft.com/office/officeart/2005/8/layout/chevron2"/>
    <dgm:cxn modelId="{C1B739D3-3116-463A-8414-2042C735E1A6}" type="presParOf" srcId="{5066025B-EC99-4F1B-A5C9-BB0E86C44F03}" destId="{DCCA691E-0B44-4DD3-9E9E-9C5D8FEF54A0}" srcOrd="2" destOrd="0" presId="urn:microsoft.com/office/officeart/2005/8/layout/chevron2"/>
    <dgm:cxn modelId="{F6A63FE6-8FB4-47FC-AFB6-389A835A0120}" type="presParOf" srcId="{DCCA691E-0B44-4DD3-9E9E-9C5D8FEF54A0}" destId="{4615F781-C767-4701-9346-CF41F76393CC}" srcOrd="0" destOrd="0" presId="urn:microsoft.com/office/officeart/2005/8/layout/chevron2"/>
    <dgm:cxn modelId="{EF54244B-1231-4FDB-86DA-CD93CEC2C2AB}" type="presParOf" srcId="{DCCA691E-0B44-4DD3-9E9E-9C5D8FEF54A0}" destId="{6292F37F-CACF-4F3D-8AAE-6C5E4B902264}" srcOrd="1" destOrd="0" presId="urn:microsoft.com/office/officeart/2005/8/layout/chevron2"/>
    <dgm:cxn modelId="{53AF0F98-C7A6-4BA0-90B0-EB14AF341D0F}" type="presParOf" srcId="{5066025B-EC99-4F1B-A5C9-BB0E86C44F03}" destId="{BDC41B1A-08DC-4ECC-B115-270DC47FD2CF}" srcOrd="3" destOrd="0" presId="urn:microsoft.com/office/officeart/2005/8/layout/chevron2"/>
    <dgm:cxn modelId="{D3DF3D37-87D8-47D2-8A48-A31D175CFD18}" type="presParOf" srcId="{5066025B-EC99-4F1B-A5C9-BB0E86C44F03}" destId="{30303C47-1716-4E69-B717-0C886BA99EF3}" srcOrd="4" destOrd="0" presId="urn:microsoft.com/office/officeart/2005/8/layout/chevron2"/>
    <dgm:cxn modelId="{A805B232-95EC-4A49-975A-8C78EC4A37D7}" type="presParOf" srcId="{30303C47-1716-4E69-B717-0C886BA99EF3}" destId="{90492634-3C7C-4838-9079-FD1F795120BF}" srcOrd="0" destOrd="0" presId="urn:microsoft.com/office/officeart/2005/8/layout/chevron2"/>
    <dgm:cxn modelId="{20095493-4FAE-4214-9D41-37501A4C9D6C}" type="presParOf" srcId="{30303C47-1716-4E69-B717-0C886BA99EF3}" destId="{1D01E927-0777-4E9F-893D-22E9A2A1263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EBE77-DC5B-4CBC-B956-18CD1A899DCB}">
      <dsp:nvSpPr>
        <dsp:cNvPr id="0" name=""/>
        <dsp:cNvSpPr/>
      </dsp:nvSpPr>
      <dsp:spPr>
        <a:xfrm>
          <a:off x="5598032" y="3633117"/>
          <a:ext cx="5391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9596" y="45720"/>
              </a:lnTo>
              <a:lnTo>
                <a:pt x="269596" y="71027"/>
              </a:lnTo>
              <a:lnTo>
                <a:pt x="539193" y="71027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5854135" y="3665342"/>
        <a:ext cx="26989" cy="26989"/>
      </dsp:txXfrm>
    </dsp:sp>
    <dsp:sp modelId="{6852215C-1E8C-404D-99EC-8D3CFCAB7419}">
      <dsp:nvSpPr>
        <dsp:cNvPr id="0" name=""/>
        <dsp:cNvSpPr/>
      </dsp:nvSpPr>
      <dsp:spPr>
        <a:xfrm>
          <a:off x="2362870" y="2163004"/>
          <a:ext cx="539193" cy="1515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9596" y="0"/>
              </a:lnTo>
              <a:lnTo>
                <a:pt x="269596" y="1515833"/>
              </a:lnTo>
              <a:lnTo>
                <a:pt x="539193" y="1515833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592245" y="2880699"/>
        <a:ext cx="80443" cy="80443"/>
      </dsp:txXfrm>
    </dsp:sp>
    <dsp:sp modelId="{EB47E6D3-1571-4B0E-B9AE-EE268DB11058}">
      <dsp:nvSpPr>
        <dsp:cNvPr id="0" name=""/>
        <dsp:cNvSpPr/>
      </dsp:nvSpPr>
      <dsp:spPr>
        <a:xfrm>
          <a:off x="5598032" y="2630998"/>
          <a:ext cx="5391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9193" y="4572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5854149" y="2663238"/>
        <a:ext cx="26959" cy="26959"/>
      </dsp:txXfrm>
    </dsp:sp>
    <dsp:sp modelId="{7FD68D5B-EFD8-460C-A385-8CD59D03378A}">
      <dsp:nvSpPr>
        <dsp:cNvPr id="0" name=""/>
        <dsp:cNvSpPr/>
      </dsp:nvSpPr>
      <dsp:spPr>
        <a:xfrm>
          <a:off x="2362870" y="2163004"/>
          <a:ext cx="539193" cy="513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9596" y="0"/>
              </a:lnTo>
              <a:lnTo>
                <a:pt x="269596" y="513713"/>
              </a:lnTo>
              <a:lnTo>
                <a:pt x="539193" y="513713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613848" y="2401242"/>
        <a:ext cx="37236" cy="37236"/>
      </dsp:txXfrm>
    </dsp:sp>
    <dsp:sp modelId="{6FFEC92F-0DDE-48B8-8ED8-26A64C5E7B8E}">
      <dsp:nvSpPr>
        <dsp:cNvPr id="0" name=""/>
        <dsp:cNvSpPr/>
      </dsp:nvSpPr>
      <dsp:spPr>
        <a:xfrm>
          <a:off x="5598032" y="1603570"/>
          <a:ext cx="5391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9193" y="4572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5854149" y="1635811"/>
        <a:ext cx="26959" cy="26959"/>
      </dsp:txXfrm>
    </dsp:sp>
    <dsp:sp modelId="{C8768290-4BA8-4F59-94B7-75B627035194}">
      <dsp:nvSpPr>
        <dsp:cNvPr id="0" name=""/>
        <dsp:cNvSpPr/>
      </dsp:nvSpPr>
      <dsp:spPr>
        <a:xfrm>
          <a:off x="2362870" y="1649290"/>
          <a:ext cx="539193" cy="513713"/>
        </a:xfrm>
        <a:custGeom>
          <a:avLst/>
          <a:gdLst/>
          <a:ahLst/>
          <a:cxnLst/>
          <a:rect l="0" t="0" r="0" b="0"/>
          <a:pathLst>
            <a:path>
              <a:moveTo>
                <a:pt x="0" y="513713"/>
              </a:moveTo>
              <a:lnTo>
                <a:pt x="269596" y="513713"/>
              </a:lnTo>
              <a:lnTo>
                <a:pt x="269596" y="0"/>
              </a:lnTo>
              <a:lnTo>
                <a:pt x="539193" y="0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613848" y="1887529"/>
        <a:ext cx="37236" cy="37236"/>
      </dsp:txXfrm>
    </dsp:sp>
    <dsp:sp modelId="{5D3D9CC3-EDB1-446A-8658-A8CDBB378942}">
      <dsp:nvSpPr>
        <dsp:cNvPr id="0" name=""/>
        <dsp:cNvSpPr/>
      </dsp:nvSpPr>
      <dsp:spPr>
        <a:xfrm>
          <a:off x="5598032" y="576143"/>
          <a:ext cx="5391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9193" y="4572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5854149" y="608383"/>
        <a:ext cx="26959" cy="26959"/>
      </dsp:txXfrm>
    </dsp:sp>
    <dsp:sp modelId="{AE2B770D-1786-4D67-BAF3-0E7B5B7C04BF}">
      <dsp:nvSpPr>
        <dsp:cNvPr id="0" name=""/>
        <dsp:cNvSpPr/>
      </dsp:nvSpPr>
      <dsp:spPr>
        <a:xfrm>
          <a:off x="2362870" y="621863"/>
          <a:ext cx="539193" cy="1541140"/>
        </a:xfrm>
        <a:custGeom>
          <a:avLst/>
          <a:gdLst/>
          <a:ahLst/>
          <a:cxnLst/>
          <a:rect l="0" t="0" r="0" b="0"/>
          <a:pathLst>
            <a:path>
              <a:moveTo>
                <a:pt x="0" y="1541140"/>
              </a:moveTo>
              <a:lnTo>
                <a:pt x="269596" y="1541140"/>
              </a:lnTo>
              <a:lnTo>
                <a:pt x="269596" y="0"/>
              </a:lnTo>
              <a:lnTo>
                <a:pt x="539193" y="0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/>
        </a:p>
      </dsp:txBody>
      <dsp:txXfrm>
        <a:off x="2591648" y="1351615"/>
        <a:ext cx="81637" cy="81637"/>
      </dsp:txXfrm>
    </dsp:sp>
    <dsp:sp modelId="{F21E5AA7-0457-439A-A1A2-44AA18A39D81}">
      <dsp:nvSpPr>
        <dsp:cNvPr id="0" name=""/>
        <dsp:cNvSpPr/>
      </dsp:nvSpPr>
      <dsp:spPr>
        <a:xfrm rot="16200000">
          <a:off x="-211105" y="1752033"/>
          <a:ext cx="4326009" cy="821941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solidFill>
                <a:schemeClr val="bg1">
                  <a:lumMod val="95000"/>
                  <a:lumOff val="5000"/>
                </a:schemeClr>
              </a:solidFill>
            </a:rPr>
            <a:t>EL ARTE DE FORMULAR PREGUNTAS ESENCIALES</a:t>
          </a:r>
        </a:p>
      </dsp:txBody>
      <dsp:txXfrm>
        <a:off x="-211105" y="1752033"/>
        <a:ext cx="4326009" cy="821941"/>
      </dsp:txXfrm>
    </dsp:sp>
    <dsp:sp modelId="{A0C1B007-1622-4B68-8C7B-3378BD519E5F}">
      <dsp:nvSpPr>
        <dsp:cNvPr id="0" name=""/>
        <dsp:cNvSpPr/>
      </dsp:nvSpPr>
      <dsp:spPr>
        <a:xfrm>
          <a:off x="2902064" y="210892"/>
          <a:ext cx="2695968" cy="821941"/>
        </a:xfrm>
        <a:prstGeom prst="rect">
          <a:avLst/>
        </a:prstGeom>
        <a:solidFill>
          <a:schemeClr val="accent4">
            <a:lumMod val="50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/>
            <a:t>Formular preguntas en las disciplinas académicas</a:t>
          </a:r>
        </a:p>
      </dsp:txBody>
      <dsp:txXfrm>
        <a:off x="2902064" y="210892"/>
        <a:ext cx="2695968" cy="821941"/>
      </dsp:txXfrm>
    </dsp:sp>
    <dsp:sp modelId="{F59C1C61-E562-4F51-BD32-5EAA41785135}">
      <dsp:nvSpPr>
        <dsp:cNvPr id="0" name=""/>
        <dsp:cNvSpPr/>
      </dsp:nvSpPr>
      <dsp:spPr>
        <a:xfrm>
          <a:off x="6137226" y="210892"/>
          <a:ext cx="2695968" cy="821941"/>
        </a:xfrm>
        <a:prstGeom prst="rect">
          <a:avLst/>
        </a:prstGeom>
        <a:solidFill>
          <a:schemeClr val="bg1">
            <a:lumMod val="75000"/>
            <a:lumOff val="25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/>
            <a:t>Formular preguntas en las disciplinas científicas, sociales y humanísticas</a:t>
          </a:r>
        </a:p>
      </dsp:txBody>
      <dsp:txXfrm>
        <a:off x="6137226" y="210892"/>
        <a:ext cx="2695968" cy="821941"/>
      </dsp:txXfrm>
    </dsp:sp>
    <dsp:sp modelId="{CCFECB53-21D9-4B53-9CE3-73D45CC2736B}">
      <dsp:nvSpPr>
        <dsp:cNvPr id="0" name=""/>
        <dsp:cNvSpPr/>
      </dsp:nvSpPr>
      <dsp:spPr>
        <a:xfrm>
          <a:off x="2902064" y="1238320"/>
          <a:ext cx="2695968" cy="821941"/>
        </a:xfrm>
        <a:prstGeom prst="rect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>
              <a:latin typeface="Rockwell" panose="02060603020205020403"/>
              <a:ea typeface="+mn-ea"/>
              <a:cs typeface="+mn-cs"/>
            </a:rPr>
            <a:t>Preguntas evaluativas</a:t>
          </a:r>
          <a:endParaRPr lang="es-MX" sz="1700" b="1" kern="1200" dirty="0">
            <a:latin typeface="Rockwell" panose="02060603020205020403"/>
            <a:ea typeface="+mn-ea"/>
            <a:cs typeface="+mn-cs"/>
          </a:endParaRPr>
        </a:p>
      </dsp:txBody>
      <dsp:txXfrm>
        <a:off x="2902064" y="1238320"/>
        <a:ext cx="2695968" cy="821941"/>
      </dsp:txXfrm>
    </dsp:sp>
    <dsp:sp modelId="{7DF7679D-A059-4850-844C-34C6BED28D49}">
      <dsp:nvSpPr>
        <dsp:cNvPr id="0" name=""/>
        <dsp:cNvSpPr/>
      </dsp:nvSpPr>
      <dsp:spPr>
        <a:xfrm>
          <a:off x="6137226" y="1238320"/>
          <a:ext cx="2695968" cy="821941"/>
        </a:xfrm>
        <a:prstGeom prst="rect">
          <a:avLst/>
        </a:prstGeom>
        <a:solidFill>
          <a:srgbClr val="9DF743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/>
            <a:t>Evaluar el razonamiento en general</a:t>
          </a:r>
        </a:p>
      </dsp:txBody>
      <dsp:txXfrm>
        <a:off x="6137226" y="1238320"/>
        <a:ext cx="2695968" cy="821941"/>
      </dsp:txXfrm>
    </dsp:sp>
    <dsp:sp modelId="{E827D55B-4E2B-4FE5-9FDB-706649089AC2}">
      <dsp:nvSpPr>
        <dsp:cNvPr id="0" name=""/>
        <dsp:cNvSpPr/>
      </dsp:nvSpPr>
      <dsp:spPr>
        <a:xfrm>
          <a:off x="2902064" y="2265747"/>
          <a:ext cx="2695968" cy="821941"/>
        </a:xfrm>
        <a:prstGeom prst="rect">
          <a:avLst/>
        </a:prstGeom>
        <a:solidFill>
          <a:schemeClr val="accent6">
            <a:lumMod val="50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>
              <a:latin typeface="Rockwell" panose="02060603020205020403"/>
              <a:ea typeface="+mn-ea"/>
              <a:cs typeface="+mn-cs"/>
            </a:rPr>
            <a:t>Preguntas analíticas</a:t>
          </a:r>
        </a:p>
      </dsp:txBody>
      <dsp:txXfrm>
        <a:off x="2902064" y="2265747"/>
        <a:ext cx="2695968" cy="821941"/>
      </dsp:txXfrm>
    </dsp:sp>
    <dsp:sp modelId="{1CDF4FC6-6B6C-4CA7-AF56-757F6D644CCC}">
      <dsp:nvSpPr>
        <dsp:cNvPr id="0" name=""/>
        <dsp:cNvSpPr/>
      </dsp:nvSpPr>
      <dsp:spPr>
        <a:xfrm>
          <a:off x="6137226" y="2265747"/>
          <a:ext cx="2695968" cy="821941"/>
        </a:xfrm>
        <a:prstGeom prst="rect">
          <a:avLst/>
        </a:prstGeom>
        <a:solidFill>
          <a:srgbClr val="F97DE7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/>
            <a:t>Para cuestionar la estructura del pensamiento</a:t>
          </a:r>
        </a:p>
      </dsp:txBody>
      <dsp:txXfrm>
        <a:off x="6137226" y="2265747"/>
        <a:ext cx="2695968" cy="821941"/>
      </dsp:txXfrm>
    </dsp:sp>
    <dsp:sp modelId="{3BEEE361-8B0F-4CC4-8B14-0532B4A275C9}">
      <dsp:nvSpPr>
        <dsp:cNvPr id="0" name=""/>
        <dsp:cNvSpPr/>
      </dsp:nvSpPr>
      <dsp:spPr>
        <a:xfrm>
          <a:off x="2902064" y="3267866"/>
          <a:ext cx="2695968" cy="821941"/>
        </a:xfrm>
        <a:prstGeom prst="rect">
          <a:avLst/>
        </a:prstGeom>
        <a:solidFill>
          <a:schemeClr val="tx2">
            <a:lumMod val="50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>
              <a:latin typeface="Rockwell" panose="02060603020205020403"/>
              <a:ea typeface="+mn-ea"/>
              <a:cs typeface="+mn-cs"/>
            </a:rPr>
            <a:t>Formular preguntas para conocimiento y desarrollo propio</a:t>
          </a:r>
        </a:p>
      </dsp:txBody>
      <dsp:txXfrm>
        <a:off x="2902064" y="3267866"/>
        <a:ext cx="2695968" cy="821941"/>
      </dsp:txXfrm>
    </dsp:sp>
    <dsp:sp modelId="{0E707208-3814-488A-B24C-FFD3C77A1DDB}">
      <dsp:nvSpPr>
        <dsp:cNvPr id="0" name=""/>
        <dsp:cNvSpPr/>
      </dsp:nvSpPr>
      <dsp:spPr>
        <a:xfrm>
          <a:off x="6137226" y="3293174"/>
          <a:ext cx="2695968" cy="821941"/>
        </a:xfrm>
        <a:prstGeom prst="rect">
          <a:avLst/>
        </a:prstGeom>
        <a:solidFill>
          <a:schemeClr val="bg1">
            <a:lumMod val="65000"/>
            <a:lumOff val="35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/>
            <a:t>Formular preguntas para desarrollar disposiciones intelectuales</a:t>
          </a:r>
        </a:p>
      </dsp:txBody>
      <dsp:txXfrm>
        <a:off x="6137226" y="3293174"/>
        <a:ext cx="2695968" cy="821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0A46D-F7B5-418C-853F-5C7F79D03248}">
      <dsp:nvSpPr>
        <dsp:cNvPr id="0" name=""/>
        <dsp:cNvSpPr/>
      </dsp:nvSpPr>
      <dsp:spPr>
        <a:xfrm>
          <a:off x="0" y="200196"/>
          <a:ext cx="2373265" cy="142395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>
              <a:solidFill>
                <a:schemeClr val="accent6">
                  <a:lumMod val="50000"/>
                </a:schemeClr>
              </a:solidFill>
            </a:rPr>
            <a:t>La educación  mixta aplicada en:</a:t>
          </a:r>
        </a:p>
      </dsp:txBody>
      <dsp:txXfrm>
        <a:off x="0" y="200196"/>
        <a:ext cx="2373265" cy="1423959"/>
      </dsp:txXfrm>
    </dsp:sp>
    <dsp:sp modelId="{E4721357-AD09-4808-A922-93A6DAD32BC4}">
      <dsp:nvSpPr>
        <dsp:cNvPr id="0" name=""/>
        <dsp:cNvSpPr/>
      </dsp:nvSpPr>
      <dsp:spPr>
        <a:xfrm>
          <a:off x="2583465" y="0"/>
          <a:ext cx="2373265" cy="956088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>
              <a:solidFill>
                <a:srgbClr val="002060"/>
              </a:solidFill>
            </a:rPr>
            <a:t>LITERATURA</a:t>
          </a:r>
        </a:p>
      </dsp:txBody>
      <dsp:txXfrm>
        <a:off x="2583465" y="0"/>
        <a:ext cx="2373265" cy="956088"/>
      </dsp:txXfrm>
    </dsp:sp>
    <dsp:sp modelId="{F9201D53-371F-4B45-8884-6A9F769DCA14}">
      <dsp:nvSpPr>
        <dsp:cNvPr id="0" name=""/>
        <dsp:cNvSpPr/>
      </dsp:nvSpPr>
      <dsp:spPr>
        <a:xfrm>
          <a:off x="2603804" y="1689199"/>
          <a:ext cx="2373265" cy="142395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1" kern="1200" dirty="0">
              <a:solidFill>
                <a:schemeClr val="tx2">
                  <a:lumMod val="50000"/>
                </a:schemeClr>
              </a:solidFill>
            </a:rPr>
            <a:t>INFORMÁTICA</a:t>
          </a:r>
        </a:p>
      </dsp:txBody>
      <dsp:txXfrm>
        <a:off x="2603804" y="1689199"/>
        <a:ext cx="2373265" cy="1423959"/>
      </dsp:txXfrm>
    </dsp:sp>
    <dsp:sp modelId="{5BD27C9C-5AAD-455B-A79D-B7B737370C62}">
      <dsp:nvSpPr>
        <dsp:cNvPr id="0" name=""/>
        <dsp:cNvSpPr/>
      </dsp:nvSpPr>
      <dsp:spPr>
        <a:xfrm>
          <a:off x="5141465" y="915788"/>
          <a:ext cx="2373265" cy="1423959"/>
        </a:xfrm>
        <a:prstGeom prst="rect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1" kern="1200" dirty="0">
              <a:solidFill>
                <a:srgbClr val="FFFF99"/>
              </a:solidFill>
            </a:rPr>
            <a:t>ESTRATEGIAS DE APRENDIZAJE</a:t>
          </a:r>
        </a:p>
      </dsp:txBody>
      <dsp:txXfrm>
        <a:off x="5141465" y="915788"/>
        <a:ext cx="2373265" cy="1423959"/>
      </dsp:txXfrm>
    </dsp:sp>
    <dsp:sp modelId="{DCF34D27-C5C8-471D-BD57-751A30BA42C7}">
      <dsp:nvSpPr>
        <dsp:cNvPr id="0" name=""/>
        <dsp:cNvSpPr/>
      </dsp:nvSpPr>
      <dsp:spPr>
        <a:xfrm>
          <a:off x="2490172" y="1148192"/>
          <a:ext cx="2593741" cy="839794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>
              <a:solidFill>
                <a:schemeClr val="accent5">
                  <a:lumMod val="75000"/>
                </a:schemeClr>
              </a:solidFill>
            </a:rPr>
            <a:t>EDUCACIÓN FÍSICA</a:t>
          </a:r>
        </a:p>
      </dsp:txBody>
      <dsp:txXfrm>
        <a:off x="2490172" y="1148192"/>
        <a:ext cx="2593741" cy="8397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7E70E-D662-4877-8C05-B2796F4FF520}">
      <dsp:nvSpPr>
        <dsp:cNvPr id="0" name=""/>
        <dsp:cNvSpPr/>
      </dsp:nvSpPr>
      <dsp:spPr>
        <a:xfrm rot="5400000">
          <a:off x="897515" y="-558454"/>
          <a:ext cx="1384765" cy="2505892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 dirty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>
              <a:solidFill>
                <a:schemeClr val="bg1">
                  <a:lumMod val="65000"/>
                  <a:lumOff val="35000"/>
                </a:schemeClr>
              </a:solidFill>
            </a:rPr>
            <a:t>LITERATURA</a:t>
          </a:r>
        </a:p>
      </dsp:txBody>
      <dsp:txXfrm rot="-5400000">
        <a:off x="336952" y="2109"/>
        <a:ext cx="2505892" cy="1384765"/>
      </dsp:txXfrm>
    </dsp:sp>
    <dsp:sp modelId="{F87FEF4F-0C3C-4ED9-866F-9ACDF2A40398}">
      <dsp:nvSpPr>
        <dsp:cNvPr id="0" name=""/>
        <dsp:cNvSpPr/>
      </dsp:nvSpPr>
      <dsp:spPr>
        <a:xfrm rot="5400000">
          <a:off x="5016160" y="-1873678"/>
          <a:ext cx="899657" cy="4827971"/>
        </a:xfrm>
        <a:prstGeom prst="round2SameRect">
          <a:avLst/>
        </a:prstGeom>
        <a:solidFill>
          <a:schemeClr val="tx1">
            <a:lumMod val="95000"/>
            <a:alpha val="90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/>
            <a:t>ORTOGRAFÍA</a:t>
          </a:r>
          <a:endParaRPr lang="es-MX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/>
            <a:t>REDACCIÓN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/>
            <a:t>LECTURA VELOZ</a:t>
          </a:r>
        </a:p>
      </dsp:txBody>
      <dsp:txXfrm rot="-5400000">
        <a:off x="3052003" y="134397"/>
        <a:ext cx="4784053" cy="811821"/>
      </dsp:txXfrm>
    </dsp:sp>
    <dsp:sp modelId="{4615F781-C767-4701-9346-CF41F76393CC}">
      <dsp:nvSpPr>
        <dsp:cNvPr id="0" name=""/>
        <dsp:cNvSpPr/>
      </dsp:nvSpPr>
      <dsp:spPr>
        <a:xfrm rot="5400000">
          <a:off x="861508" y="864588"/>
          <a:ext cx="1384087" cy="2034609"/>
        </a:xfrm>
        <a:prstGeom prst="chevron">
          <a:avLst/>
        </a:prstGeom>
        <a:solidFill>
          <a:srgbClr val="92D050"/>
        </a:solidFill>
        <a:ln w="19050" cap="flat" cmpd="sng" algn="ctr">
          <a:solidFill>
            <a:schemeClr val="accent2">
              <a:shade val="80000"/>
              <a:hueOff val="-105170"/>
              <a:satOff val="-1805"/>
              <a:lumOff val="127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>
              <a:solidFill>
                <a:schemeClr val="accent5">
                  <a:lumMod val="75000"/>
                </a:schemeClr>
              </a:solidFill>
            </a:rPr>
            <a:t>EDUCACIÓN FÍSICA</a:t>
          </a:r>
        </a:p>
      </dsp:txBody>
      <dsp:txXfrm rot="-5400000">
        <a:off x="536247" y="1189849"/>
        <a:ext cx="2034609" cy="1384087"/>
      </dsp:txXfrm>
    </dsp:sp>
    <dsp:sp modelId="{6292F37F-CACF-4F3D-8AAE-6C5E4B902264}">
      <dsp:nvSpPr>
        <dsp:cNvPr id="0" name=""/>
        <dsp:cNvSpPr/>
      </dsp:nvSpPr>
      <dsp:spPr>
        <a:xfrm rot="5400000">
          <a:off x="4227292" y="-78735"/>
          <a:ext cx="899657" cy="3567041"/>
        </a:xfrm>
        <a:prstGeom prst="round2SameRect">
          <a:avLst/>
        </a:prstGeom>
        <a:solidFill>
          <a:srgbClr val="FFFF99">
            <a:alpha val="89804"/>
          </a:srgb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/>
            <a:t>EJERCICIOS DE RELAJACIÓN MUSCULAR PARA ACTIVIDADES FRENTE A LA COMPUTADORA</a:t>
          </a:r>
          <a:endParaRPr lang="es-MX" sz="1600" kern="1200" dirty="0"/>
        </a:p>
      </dsp:txBody>
      <dsp:txXfrm rot="-5400000">
        <a:off x="2893600" y="1298875"/>
        <a:ext cx="3523123" cy="811821"/>
      </dsp:txXfrm>
    </dsp:sp>
    <dsp:sp modelId="{90492634-3C7C-4838-9079-FD1F795120BF}">
      <dsp:nvSpPr>
        <dsp:cNvPr id="0" name=""/>
        <dsp:cNvSpPr/>
      </dsp:nvSpPr>
      <dsp:spPr>
        <a:xfrm rot="5400000">
          <a:off x="898726" y="2014431"/>
          <a:ext cx="1384087" cy="2109046"/>
        </a:xfrm>
        <a:prstGeom prst="chevron">
          <a:avLst/>
        </a:prstGeom>
        <a:solidFill>
          <a:srgbClr val="00B0F0"/>
        </a:solidFill>
        <a:ln w="19050" cap="flat" cmpd="sng" algn="ctr">
          <a:solidFill>
            <a:schemeClr val="accent2">
              <a:shade val="80000"/>
              <a:hueOff val="-210340"/>
              <a:satOff val="-3610"/>
              <a:lumOff val="25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>
              <a:solidFill>
                <a:srgbClr val="FFFF00"/>
              </a:solidFill>
            </a:rPr>
            <a:t>INFORMÁTICA</a:t>
          </a:r>
        </a:p>
      </dsp:txBody>
      <dsp:txXfrm rot="-5400000">
        <a:off x="536247" y="2376910"/>
        <a:ext cx="2109046" cy="1384087"/>
      </dsp:txXfrm>
    </dsp:sp>
    <dsp:sp modelId="{1D01E927-0777-4E9F-893D-22E9A2A1263D}">
      <dsp:nvSpPr>
        <dsp:cNvPr id="0" name=""/>
        <dsp:cNvSpPr/>
      </dsp:nvSpPr>
      <dsp:spPr>
        <a:xfrm rot="5400000">
          <a:off x="4543761" y="665060"/>
          <a:ext cx="899657" cy="4323358"/>
        </a:xfrm>
        <a:prstGeom prst="round2Same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/>
            <a:t>APLICACIONES Y PROGRAMAS APTOS PARA EL DESARROLLO DE TÉCNICAS DE APRENDIZAJE EFICAZ</a:t>
          </a:r>
          <a:endParaRPr lang="es-MX" sz="1600" kern="1200" dirty="0"/>
        </a:p>
      </dsp:txBody>
      <dsp:txXfrm rot="-5400000">
        <a:off x="2831911" y="2420828"/>
        <a:ext cx="4279440" cy="811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D4E0BB-C0BA-4ACE-A466-DE0E1C00C44A}" type="datetimeFigureOut">
              <a:rPr lang="es-MX" smtClean="0"/>
              <a:pPr>
                <a:defRPr/>
              </a:pPr>
              <a:t>08/02/2019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AC84D-F4AC-47DE-A744-B1C9AF34AE59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1855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8EEF80-26CF-454D-B0E9-C5317071F495}" type="datetimeFigureOut">
              <a:rPr lang="es-MX" smtClean="0"/>
              <a:pPr>
                <a:defRPr/>
              </a:pPr>
              <a:t>08/02/2019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9D1DF-2B07-43CB-909B-F0010481D90C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0820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4C4A8B-0B4F-428B-9E7C-5A17EA444849}" type="datetimeFigureOut">
              <a:rPr lang="es-MX" smtClean="0"/>
              <a:pPr>
                <a:defRPr/>
              </a:pPr>
              <a:t>08/02/2019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6A442-A27A-435B-8223-158AF75EAE2F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2865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4C4A8B-0B4F-428B-9E7C-5A17EA444849}" type="datetimeFigureOut">
              <a:rPr lang="es-MX" smtClean="0"/>
              <a:pPr>
                <a:defRPr/>
              </a:pPr>
              <a:t>08/02/2019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6A442-A27A-435B-8223-158AF75EAE2F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0914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4C4A8B-0B4F-428B-9E7C-5A17EA444849}" type="datetimeFigureOut">
              <a:rPr lang="es-MX" smtClean="0"/>
              <a:pPr>
                <a:defRPr/>
              </a:pPr>
              <a:t>08/02/2019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6A442-A27A-435B-8223-158AF75EAE2F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1776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4C4A8B-0B4F-428B-9E7C-5A17EA444849}" type="datetimeFigureOut">
              <a:rPr lang="es-MX" smtClean="0"/>
              <a:pPr>
                <a:defRPr/>
              </a:pPr>
              <a:t>08/02/2019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6A442-A27A-435B-8223-158AF75EAE2F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4330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4C4A8B-0B4F-428B-9E7C-5A17EA444849}" type="datetimeFigureOut">
              <a:rPr lang="es-MX" smtClean="0"/>
              <a:pPr>
                <a:defRPr/>
              </a:pPr>
              <a:t>08/02/2019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6A442-A27A-435B-8223-158AF75EAE2F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7590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52DDC7-5F31-46D0-8DF3-E93E7B8A246E}" type="datetimeFigureOut">
              <a:rPr lang="es-MX" smtClean="0"/>
              <a:pPr>
                <a:defRPr/>
              </a:pPr>
              <a:t>08/02/2019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CEFEA-3530-4C63-9EFA-B29D5129DA56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5480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D50247-2D7D-485D-94FF-74F073B5C319}" type="datetimeFigureOut">
              <a:rPr lang="es-MX" smtClean="0"/>
              <a:pPr>
                <a:defRPr/>
              </a:pPr>
              <a:t>08/02/2019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16C54-9C6A-4B2A-94D9-BFB031CDF0FA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986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571539-0A01-4989-AB31-215130200D33}" type="datetimeFigureOut">
              <a:rPr lang="es-MX" smtClean="0"/>
              <a:pPr>
                <a:defRPr/>
              </a:pPr>
              <a:t>08/02/2019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46896-5BDF-4A4F-99A6-332A7BDCCD62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630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49017B-4A3D-4108-8CDA-AD55C23EC47C}" type="datetimeFigureOut">
              <a:rPr lang="es-MX" smtClean="0"/>
              <a:pPr>
                <a:defRPr/>
              </a:pPr>
              <a:t>08/02/2019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9B164-D2CA-481B-B331-330EF6CC5AF7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508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BF69F-EB45-4C43-9036-8595325BF407}" type="datetimeFigureOut">
              <a:rPr lang="es-MX" smtClean="0"/>
              <a:pPr>
                <a:defRPr/>
              </a:pPr>
              <a:t>08/02/2019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F0FB1-11CA-4E12-A0EE-509E03856828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617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E18E72-F72C-4DB7-9C6F-62C1D0AEB4CC}" type="datetimeFigureOut">
              <a:rPr lang="es-MX" smtClean="0"/>
              <a:pPr>
                <a:defRPr/>
              </a:pPr>
              <a:t>08/02/2019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79416-B527-43FE-B8F7-1BB546B0109A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535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89D0E-ED65-44AD-9D2B-02D2368828E6}" type="datetimeFigureOut">
              <a:rPr lang="es-MX" smtClean="0"/>
              <a:pPr>
                <a:defRPr/>
              </a:pPr>
              <a:t>08/02/2019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71F24-DF43-4579-AE41-43310A870628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977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87B20F-22F1-4812-AA91-92A3F4ECF8A5}" type="datetimeFigureOut">
              <a:rPr lang="es-MX" smtClean="0"/>
              <a:pPr>
                <a:defRPr/>
              </a:pPr>
              <a:t>08/02/2019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0A43D9-2514-46E0-AED1-B8742AC5393D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321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D02CAA-2B51-4D49-84CF-FECECE95B080}" type="datetimeFigureOut">
              <a:rPr lang="es-MX" smtClean="0"/>
              <a:pPr>
                <a:defRPr/>
              </a:pPr>
              <a:t>08/02/2019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8DD2A-C5AD-4D03-9AE9-862C7FB0AC0F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1059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5DF146-4ED7-4BFB-BAE8-7E03C99647AE}" type="datetimeFigureOut">
              <a:rPr lang="es-MX" smtClean="0"/>
              <a:pPr>
                <a:defRPr/>
              </a:pPr>
              <a:t>08/02/2019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6CD8A-5F2C-48E4-9D33-3CE8A5A6DB69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525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4C4A8B-0B4F-428B-9E7C-5A17EA444849}" type="datetimeFigureOut">
              <a:rPr lang="es-MX" smtClean="0"/>
              <a:pPr>
                <a:defRPr/>
              </a:pPr>
              <a:t>08/02/2019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8B6A442-A27A-435B-8223-158AF75EAE2F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9369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  <p:sldLayoutId id="214748390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100841-9ABA-4CBD-8DB7-3E832CD697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862" y="1242646"/>
            <a:ext cx="11429999" cy="1676401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sz="2200" u="sng" dirty="0"/>
              <a:t>Colegio de Ciencias y Humanidades                               CLAVE: 2300</a:t>
            </a:r>
            <a:r>
              <a:rPr lang="es-MX" sz="2200" dirty="0"/>
              <a:t/>
            </a:r>
            <a:br>
              <a:rPr lang="es-MX" sz="2200" dirty="0"/>
            </a:br>
            <a:r>
              <a:rPr lang="es-MX" sz="2700" b="1" dirty="0">
                <a:solidFill>
                  <a:srgbClr val="41F941"/>
                </a:solidFill>
                <a:latin typeface="+mn-lt"/>
              </a:rPr>
              <a:t>EQUIPO  No.2</a:t>
            </a:r>
            <a:r>
              <a:rPr lang="es-MX" sz="2700" b="1" dirty="0">
                <a:latin typeface="+mn-lt"/>
              </a:rPr>
              <a:t/>
            </a:r>
            <a:br>
              <a:rPr lang="es-MX" sz="2700" b="1" dirty="0">
                <a:latin typeface="+mn-lt"/>
              </a:rPr>
            </a:br>
            <a:r>
              <a:rPr lang="es-MX" sz="2700" dirty="0">
                <a:latin typeface="+mn-lt"/>
                <a:cs typeface="Arial" pitchFamily="34" charset="0"/>
              </a:rPr>
              <a:t>Tema: </a:t>
            </a:r>
            <a:r>
              <a:rPr lang="es-MX" sz="2700" dirty="0">
                <a:solidFill>
                  <a:srgbClr val="FFFF00"/>
                </a:solidFill>
                <a:latin typeface="+mn-lt"/>
                <a:cs typeface="Arial" pitchFamily="34" charset="0"/>
              </a:rPr>
              <a:t>Ejercicio físico aplicado por el uso de la tecnología al realizar Literatura. </a:t>
            </a:r>
            <a:r>
              <a:rPr lang="es-MX" sz="2700" dirty="0">
                <a:latin typeface="+mn-lt"/>
                <a:cs typeface="Arial" pitchFamily="34" charset="0"/>
              </a:rPr>
              <a:t>. </a:t>
            </a:r>
          </a:p>
        </p:txBody>
      </p:sp>
      <p:sp>
        <p:nvSpPr>
          <p:cNvPr id="2051" name="Subtítulo 2">
            <a:extLst>
              <a:ext uri="{FF2B5EF4-FFF2-40B4-BE49-F238E27FC236}">
                <a16:creationId xmlns:a16="http://schemas.microsoft.com/office/drawing/2014/main" xmlns="" id="{34245B42-F649-489C-9A31-9E7B363648B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52938" y="3212123"/>
            <a:ext cx="10735813" cy="3048000"/>
          </a:xfrm>
          <a:solidFill>
            <a:schemeClr val="tx1">
              <a:lumMod val="85000"/>
            </a:schemeClr>
          </a:solidFill>
        </p:spPr>
        <p:txBody>
          <a:bodyPr rtlCol="0">
            <a:normAutofit fontScale="32500" lnSpcReduction="20000"/>
          </a:bodyPr>
          <a:lstStyle/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es-MX" altLang="es-MX" sz="9600" b="1" dirty="0">
                <a:solidFill>
                  <a:schemeClr val="accent5">
                    <a:lumMod val="75000"/>
                  </a:schemeClr>
                </a:solidFill>
              </a:rPr>
              <a:t>Integrantes por disciplina</a:t>
            </a:r>
          </a:p>
          <a:p>
            <a:pPr algn="l" eaLnBrk="1" fontAlgn="auto" hangingPunct="1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es-MX" altLang="es-MX" sz="7400" dirty="0">
                <a:solidFill>
                  <a:srgbClr val="002060"/>
                </a:solidFill>
              </a:rPr>
              <a:t>1. Taller de Lectura y Redacción e </a:t>
            </a:r>
            <a:r>
              <a:rPr lang="es-MX" altLang="es-MX" sz="7400" dirty="0" smtClean="0">
                <a:solidFill>
                  <a:srgbClr val="002060"/>
                </a:solidFill>
              </a:rPr>
              <a:t>Iniciación. </a:t>
            </a:r>
            <a:r>
              <a:rPr lang="es-MX" altLang="es-MX" sz="7400" dirty="0">
                <a:solidFill>
                  <a:srgbClr val="002060"/>
                </a:solidFill>
              </a:rPr>
              <a:t>a la Inv. Documental </a:t>
            </a:r>
            <a:r>
              <a:rPr lang="es-MX" altLang="es-MX" sz="7400" dirty="0" smtClean="0">
                <a:solidFill>
                  <a:srgbClr val="002060"/>
                </a:solidFill>
              </a:rPr>
              <a:t>I,II,III</a:t>
            </a:r>
            <a:r>
              <a:rPr lang="es-MX" altLang="es-MX" sz="7400" dirty="0" smtClean="0">
                <a:solidFill>
                  <a:srgbClr val="002060"/>
                </a:solidFill>
              </a:rPr>
              <a:t>: </a:t>
            </a:r>
            <a:r>
              <a:rPr lang="es-MX" altLang="es-MX" sz="7400" dirty="0" smtClean="0">
                <a:solidFill>
                  <a:srgbClr val="002060"/>
                </a:solidFill>
              </a:rPr>
              <a:t> Lic</a:t>
            </a:r>
            <a:r>
              <a:rPr lang="es-MX" altLang="es-MX" sz="7400" dirty="0">
                <a:solidFill>
                  <a:srgbClr val="002060"/>
                </a:solidFill>
              </a:rPr>
              <a:t>. José  Alazañez </a:t>
            </a:r>
            <a:r>
              <a:rPr lang="es-MX" altLang="es-MX" sz="7400" dirty="0" err="1">
                <a:solidFill>
                  <a:srgbClr val="002060"/>
                </a:solidFill>
              </a:rPr>
              <a:t>Albavera</a:t>
            </a:r>
            <a:endParaRPr lang="es-MX" altLang="es-MX" sz="7400" dirty="0">
              <a:solidFill>
                <a:srgbClr val="002060"/>
              </a:solidFill>
            </a:endParaRPr>
          </a:p>
          <a:p>
            <a:pPr algn="l" eaLnBrk="1" fontAlgn="auto" hangingPunct="1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es-MX" altLang="es-MX" sz="7400" dirty="0">
                <a:solidFill>
                  <a:srgbClr val="002060"/>
                </a:solidFill>
              </a:rPr>
              <a:t>2. Educación Física: </a:t>
            </a:r>
            <a:r>
              <a:rPr lang="es-MX" altLang="es-MX" sz="7400" dirty="0" smtClean="0">
                <a:solidFill>
                  <a:srgbClr val="002060"/>
                </a:solidFill>
              </a:rPr>
              <a:t> Lic</a:t>
            </a:r>
            <a:r>
              <a:rPr lang="es-MX" altLang="es-MX" sz="7400" dirty="0">
                <a:solidFill>
                  <a:srgbClr val="002060"/>
                </a:solidFill>
              </a:rPr>
              <a:t>. Hans Osorio Rivera </a:t>
            </a:r>
          </a:p>
          <a:p>
            <a:pPr algn="l" eaLnBrk="1" fontAlgn="auto" hangingPunct="1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es-MX" altLang="es-MX" sz="7400" dirty="0">
                <a:solidFill>
                  <a:srgbClr val="002060"/>
                </a:solidFill>
              </a:rPr>
              <a:t>3. Taller de </a:t>
            </a:r>
            <a:r>
              <a:rPr lang="es-MX" altLang="es-MX" sz="7400" dirty="0" smtClean="0">
                <a:solidFill>
                  <a:srgbClr val="002060"/>
                </a:solidFill>
              </a:rPr>
              <a:t>Cómputo: Ing. Héctor </a:t>
            </a:r>
            <a:r>
              <a:rPr lang="es-MX" altLang="es-MX" sz="7400" dirty="0">
                <a:solidFill>
                  <a:srgbClr val="002060"/>
                </a:solidFill>
              </a:rPr>
              <a:t>Gabriel Pérez </a:t>
            </a:r>
            <a:r>
              <a:rPr lang="es-MX" altLang="es-MX" sz="7400" dirty="0" smtClean="0">
                <a:solidFill>
                  <a:srgbClr val="002060"/>
                </a:solidFill>
              </a:rPr>
              <a:t>Cadena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s-MX" sz="7400" dirty="0">
                <a:solidFill>
                  <a:srgbClr val="002060"/>
                </a:solidFill>
              </a:rPr>
              <a:t>Fecha de implementación del proyecto: </a:t>
            </a:r>
            <a:r>
              <a:rPr lang="es-MX" sz="7400" dirty="0">
                <a:solidFill>
                  <a:srgbClr val="002060"/>
                </a:solidFill>
                <a:cs typeface="Arial" panose="020B0604020202020204" pitchFamily="34" charset="0"/>
              </a:rPr>
              <a:t>agosto 2018- mayo 2019</a:t>
            </a:r>
            <a:endParaRPr lang="es-MX" sz="7400" dirty="0">
              <a:solidFill>
                <a:srgbClr val="002060"/>
              </a:solidFill>
            </a:endParaRPr>
          </a:p>
          <a:p>
            <a:pPr algn="ctr" eaLnBrk="1" fontAlgn="auto" hangingPunct="1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endParaRPr lang="es-MX" altLang="es-MX" sz="3200" dirty="0"/>
          </a:p>
        </p:txBody>
      </p:sp>
      <p:pic>
        <p:nvPicPr>
          <p:cNvPr id="6148" name="6 Imagen">
            <a:extLst>
              <a:ext uri="{FF2B5EF4-FFF2-40B4-BE49-F238E27FC236}">
                <a16:creationId xmlns:a16="http://schemas.microsoft.com/office/drawing/2014/main" xmlns="" id="{DC44BA5D-56C4-4892-B02A-31672D31D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38" y="173038"/>
            <a:ext cx="17811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Imagen 4">
            <a:extLst>
              <a:ext uri="{FF2B5EF4-FFF2-40B4-BE49-F238E27FC236}">
                <a16:creationId xmlns:a16="http://schemas.microsoft.com/office/drawing/2014/main" xmlns="" id="{A66B4102-4405-479E-B6FC-1643D6EC1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713" y="173038"/>
            <a:ext cx="309403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>
            <a:extLst>
              <a:ext uri="{FF2B5EF4-FFF2-40B4-BE49-F238E27FC236}">
                <a16:creationId xmlns:a16="http://schemas.microsoft.com/office/drawing/2014/main" xmlns="" id="{EEEE5462-B14F-484E-858A-51D39EE99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498475"/>
            <a:ext cx="1781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5">
            <a:extLst>
              <a:ext uri="{FF2B5EF4-FFF2-40B4-BE49-F238E27FC236}">
                <a16:creationId xmlns:a16="http://schemas.microsoft.com/office/drawing/2014/main" xmlns="" id="{6A948690-D864-443A-91C4-EC63D8922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55" y="585623"/>
            <a:ext cx="3095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E1C020B-6385-456C-B02C-35280350BC81}"/>
              </a:ext>
            </a:extLst>
          </p:cNvPr>
          <p:cNvSpPr/>
          <p:nvPr/>
        </p:nvSpPr>
        <p:spPr>
          <a:xfrm>
            <a:off x="225287" y="1309623"/>
            <a:ext cx="11290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u="sng" cap="all" dirty="0">
                <a:solidFill>
                  <a:schemeClr val="tx1">
                    <a:lumMod val="75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Colegio de Ciencias y Humanidades         CLAVE: 2300</a:t>
            </a:r>
            <a:endParaRPr lang="es-MX" sz="2000" b="1" u="sng" cap="all" dirty="0">
              <a:solidFill>
                <a:schemeClr val="tx1">
                  <a:lumMod val="75000"/>
                </a:schemeClr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B8D39C04-E5ED-4BF7-A467-B0C03C3CE1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0831099"/>
              </p:ext>
            </p:extLst>
          </p:nvPr>
        </p:nvGraphicFramePr>
        <p:xfrm>
          <a:off x="748801" y="2033516"/>
          <a:ext cx="10374124" cy="4326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EEA9BBA6-8EE2-474F-918F-F3CBD56A06AA}"/>
              </a:ext>
            </a:extLst>
          </p:cNvPr>
          <p:cNvSpPr txBox="1"/>
          <p:nvPr/>
        </p:nvSpPr>
        <p:spPr>
          <a:xfrm>
            <a:off x="4196657" y="644658"/>
            <a:ext cx="2655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ACTUALIZACIÓN</a:t>
            </a:r>
          </a:p>
        </p:txBody>
      </p:sp>
    </p:spTree>
    <p:extLst>
      <p:ext uri="{BB962C8B-B14F-4D97-AF65-F5344CB8AC3E}">
        <p14:creationId xmlns:p14="http://schemas.microsoft.com/office/powerpoint/2010/main" val="277509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>
            <a:extLst>
              <a:ext uri="{FF2B5EF4-FFF2-40B4-BE49-F238E27FC236}">
                <a16:creationId xmlns:a16="http://schemas.microsoft.com/office/drawing/2014/main" xmlns="" id="{497E8806-9B15-4C49-B590-E29381AB4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454025"/>
            <a:ext cx="1781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5">
            <a:extLst>
              <a:ext uri="{FF2B5EF4-FFF2-40B4-BE49-F238E27FC236}">
                <a16:creationId xmlns:a16="http://schemas.microsoft.com/office/drawing/2014/main" xmlns="" id="{08AA181C-B597-4EC9-91BB-6FA724A89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0" y="495300"/>
            <a:ext cx="3094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135FAA25-64D7-454B-9AB7-2CAA5F1DDB88}"/>
              </a:ext>
            </a:extLst>
          </p:cNvPr>
          <p:cNvSpPr txBox="1">
            <a:spLocks/>
          </p:cNvSpPr>
          <p:nvPr/>
        </p:nvSpPr>
        <p:spPr>
          <a:xfrm>
            <a:off x="747712" y="1348147"/>
            <a:ext cx="10848976" cy="1269191"/>
          </a:xfrm>
          <a:prstGeom prst="rect">
            <a:avLst/>
          </a:prstGeom>
        </p:spPr>
        <p:txBody>
          <a:bodyPr>
            <a:normAutofit fontScale="37500" lnSpcReduction="2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s-MX" sz="4400" u="sng" dirty="0">
                <a:solidFill>
                  <a:schemeClr val="tx1">
                    <a:lumMod val="75000"/>
                  </a:schemeClr>
                </a:solidFill>
              </a:rPr>
              <a:t>Colegio de Ciencias y Humanidades         CLAVE: 2300</a:t>
            </a:r>
          </a:p>
          <a:p>
            <a:pPr>
              <a:defRPr/>
            </a:pPr>
            <a:r>
              <a:rPr lang="es-MX" dirty="0"/>
              <a:t/>
            </a:r>
            <a:br>
              <a:rPr lang="es-MX" dirty="0"/>
            </a:br>
            <a:r>
              <a:rPr lang="es-MX" sz="3100" dirty="0"/>
              <a:t>EVIDENCIAS DE PROCESO</a:t>
            </a:r>
          </a:p>
          <a:p>
            <a:pPr>
              <a:defRPr/>
            </a:pPr>
            <a:r>
              <a:rPr lang="es-MX" sz="6400" b="1" dirty="0">
                <a:solidFill>
                  <a:srgbClr val="A6FC3E"/>
                </a:solidFill>
              </a:rPr>
              <a:t>4. Organizador gráfico. Preguntas esenciales</a:t>
            </a:r>
            <a:r>
              <a:rPr lang="es-MX" sz="6400" dirty="0"/>
              <a:t/>
            </a:r>
            <a:br>
              <a:rPr lang="es-MX" sz="6400" dirty="0"/>
            </a:br>
            <a:endParaRPr lang="es-MX" sz="64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EE08B41F-59EE-4C9A-BC8E-5C73E49D7FB2}"/>
              </a:ext>
            </a:extLst>
          </p:cNvPr>
          <p:cNvSpPr txBox="1"/>
          <p:nvPr/>
        </p:nvSpPr>
        <p:spPr>
          <a:xfrm>
            <a:off x="5057775" y="84772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ACTUALIZACIÓN</a:t>
            </a:r>
          </a:p>
        </p:txBody>
      </p:sp>
      <p:sp>
        <p:nvSpPr>
          <p:cNvPr id="15" name="Rectángulo: una sola esquina redondeada 14">
            <a:extLst>
              <a:ext uri="{FF2B5EF4-FFF2-40B4-BE49-F238E27FC236}">
                <a16:creationId xmlns:a16="http://schemas.microsoft.com/office/drawing/2014/main" xmlns="" id="{0500DB32-290E-4D3C-A408-7DA8C12423D7}"/>
              </a:ext>
            </a:extLst>
          </p:cNvPr>
          <p:cNvSpPr/>
          <p:nvPr/>
        </p:nvSpPr>
        <p:spPr>
          <a:xfrm>
            <a:off x="1759093" y="3863129"/>
            <a:ext cx="2507303" cy="1329237"/>
          </a:xfrm>
          <a:prstGeom prst="round1Rect">
            <a:avLst/>
          </a:prstGeom>
          <a:solidFill>
            <a:schemeClr val="tx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s-MX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ARTE DE FORMULAR PREGUNTAS ESENCIALES</a:t>
            </a:r>
            <a:endParaRPr lang="en-US" altLang="es-MX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MX" dirty="0"/>
          </a:p>
        </p:txBody>
      </p:sp>
      <p:sp>
        <p:nvSpPr>
          <p:cNvPr id="26" name="Rectángulo: una sola esquina redondeada 25">
            <a:extLst>
              <a:ext uri="{FF2B5EF4-FFF2-40B4-BE49-F238E27FC236}">
                <a16:creationId xmlns:a16="http://schemas.microsoft.com/office/drawing/2014/main" xmlns="" id="{1A9945D1-15C6-491E-841A-6781678C7DCE}"/>
              </a:ext>
            </a:extLst>
          </p:cNvPr>
          <p:cNvSpPr/>
          <p:nvPr/>
        </p:nvSpPr>
        <p:spPr>
          <a:xfrm>
            <a:off x="4457036" y="2597166"/>
            <a:ext cx="2414602" cy="1269191"/>
          </a:xfrm>
          <a:prstGeom prst="round1Rect">
            <a:avLst/>
          </a:prstGeom>
          <a:solidFill>
            <a:srgbClr val="CEF50B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s-MX" b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Preguntas</a:t>
            </a:r>
            <a:r>
              <a:rPr lang="en-US" altLang="es-MX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s-MX" b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analíticas</a:t>
            </a:r>
            <a:endParaRPr lang="en-US" altLang="es-MX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es-MX" b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Objetivas</a:t>
            </a:r>
            <a:endParaRPr lang="en-US" altLang="es-MX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es-MX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CRITERIO</a:t>
            </a:r>
          </a:p>
          <a:p>
            <a:pPr algn="ctr"/>
            <a:endParaRPr lang="es-MX" dirty="0"/>
          </a:p>
        </p:txBody>
      </p:sp>
      <p:sp>
        <p:nvSpPr>
          <p:cNvPr id="27" name="Rectángulo: una sola esquina redondeada 26">
            <a:extLst>
              <a:ext uri="{FF2B5EF4-FFF2-40B4-BE49-F238E27FC236}">
                <a16:creationId xmlns:a16="http://schemas.microsoft.com/office/drawing/2014/main" xmlns="" id="{B8E94516-2926-4136-9577-0E0932003F76}"/>
              </a:ext>
            </a:extLst>
          </p:cNvPr>
          <p:cNvSpPr/>
          <p:nvPr/>
        </p:nvSpPr>
        <p:spPr>
          <a:xfrm>
            <a:off x="4421014" y="5286154"/>
            <a:ext cx="2414602" cy="1182562"/>
          </a:xfrm>
          <a:prstGeom prst="round1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s-MX" b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Preguntas</a:t>
            </a:r>
            <a:r>
              <a:rPr lang="en-US" altLang="es-MX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s-MX" b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evaluativas</a:t>
            </a:r>
            <a:endParaRPr lang="en-US" altLang="es-MX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es-MX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CUANTITATIVAS</a:t>
            </a:r>
          </a:p>
          <a:p>
            <a:pPr algn="ctr"/>
            <a:endParaRPr lang="es-MX" dirty="0"/>
          </a:p>
        </p:txBody>
      </p:sp>
      <p:sp>
        <p:nvSpPr>
          <p:cNvPr id="28" name="Rectángulo: una sola esquina redondeada 27">
            <a:extLst>
              <a:ext uri="{FF2B5EF4-FFF2-40B4-BE49-F238E27FC236}">
                <a16:creationId xmlns:a16="http://schemas.microsoft.com/office/drawing/2014/main" xmlns="" id="{D3EF9F02-FFB3-492E-A6BB-A140B0EDC3D4}"/>
              </a:ext>
            </a:extLst>
          </p:cNvPr>
          <p:cNvSpPr/>
          <p:nvPr/>
        </p:nvSpPr>
        <p:spPr>
          <a:xfrm>
            <a:off x="7622309" y="3010138"/>
            <a:ext cx="2515604" cy="1269191"/>
          </a:xfrm>
          <a:prstGeom prst="round1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s-MX" b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Preguntas</a:t>
            </a:r>
            <a:r>
              <a:rPr lang="en-US" altLang="es-MX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en las </a:t>
            </a:r>
            <a:r>
              <a:rPr lang="en-US" altLang="es-MX" b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discusiones</a:t>
            </a:r>
            <a:r>
              <a:rPr lang="en-US" altLang="es-MX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s-MX" b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académicas</a:t>
            </a:r>
            <a:endParaRPr lang="en-US" altLang="es-MX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es-MX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CONCEPTUALES</a:t>
            </a:r>
          </a:p>
          <a:p>
            <a:pPr algn="ctr"/>
            <a:endParaRPr lang="es-MX" dirty="0"/>
          </a:p>
        </p:txBody>
      </p:sp>
      <p:sp>
        <p:nvSpPr>
          <p:cNvPr id="29" name="Rectángulo: una sola esquina redondeada 28">
            <a:extLst>
              <a:ext uri="{FF2B5EF4-FFF2-40B4-BE49-F238E27FC236}">
                <a16:creationId xmlns:a16="http://schemas.microsoft.com/office/drawing/2014/main" xmlns="" id="{3BD27050-E5CF-4E6B-80A4-174CEEEC2701}"/>
              </a:ext>
            </a:extLst>
          </p:cNvPr>
          <p:cNvSpPr/>
          <p:nvPr/>
        </p:nvSpPr>
        <p:spPr>
          <a:xfrm>
            <a:off x="7622309" y="4787054"/>
            <a:ext cx="2515604" cy="1329237"/>
          </a:xfrm>
          <a:prstGeom prst="round1Rect">
            <a:avLst/>
          </a:prstGeom>
          <a:solidFill>
            <a:srgbClr val="FBABF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s-MX" b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Preguntas</a:t>
            </a:r>
            <a:r>
              <a:rPr lang="en-US" altLang="es-MX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altLang="es-MX" b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conocimiento</a:t>
            </a:r>
            <a:r>
              <a:rPr lang="en-US" altLang="es-MX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altLang="es-MX" b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desarrollo</a:t>
            </a:r>
            <a:r>
              <a:rPr lang="en-US" altLang="es-MX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s-MX" b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propio</a:t>
            </a:r>
            <a:endParaRPr lang="en-US" altLang="es-MX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es-MX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INTELECTUALES</a:t>
            </a:r>
          </a:p>
          <a:p>
            <a:pPr algn="ctr"/>
            <a:endParaRPr lang="es-MX" dirty="0"/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xmlns="" id="{A5C190A8-9FDB-4634-934C-807A52C3A776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4015409" y="3231762"/>
            <a:ext cx="441627" cy="63136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xmlns="" id="{ADA1461E-27B1-4AA8-8CF4-6592BC249B57}"/>
              </a:ext>
            </a:extLst>
          </p:cNvPr>
          <p:cNvCxnSpPr>
            <a:cxnSpLocks/>
          </p:cNvCxnSpPr>
          <p:nvPr/>
        </p:nvCxnSpPr>
        <p:spPr>
          <a:xfrm flipV="1">
            <a:off x="4266396" y="4002505"/>
            <a:ext cx="3355913" cy="25665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xmlns="" id="{34C7FDCB-B2BE-4862-89F3-EE3118A5D810}"/>
              </a:ext>
            </a:extLst>
          </p:cNvPr>
          <p:cNvCxnSpPr>
            <a:cxnSpLocks/>
          </p:cNvCxnSpPr>
          <p:nvPr/>
        </p:nvCxnSpPr>
        <p:spPr>
          <a:xfrm>
            <a:off x="4266396" y="4654088"/>
            <a:ext cx="3355913" cy="32408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xmlns="" id="{3C20BFB2-63F0-4CB5-A6A6-7B1FE6E5AD90}"/>
              </a:ext>
            </a:extLst>
          </p:cNvPr>
          <p:cNvCxnSpPr>
            <a:cxnSpLocks/>
          </p:cNvCxnSpPr>
          <p:nvPr/>
        </p:nvCxnSpPr>
        <p:spPr>
          <a:xfrm>
            <a:off x="4266396" y="4795606"/>
            <a:ext cx="676665" cy="49054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3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ángulo 3">
            <a:extLst>
              <a:ext uri="{FF2B5EF4-FFF2-40B4-BE49-F238E27FC236}">
                <a16:creationId xmlns:a16="http://schemas.microsoft.com/office/drawing/2014/main" xmlns="" id="{43F784A5-E02E-4BAE-A784-7259348D7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8" y="1271588"/>
            <a:ext cx="10636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MX" altLang="es-MX" sz="2000" u="sng" dirty="0">
                <a:latin typeface="Calibri" panose="020F0502020204030204" pitchFamily="34" charset="0"/>
              </a:rPr>
              <a:t>Colegio de Ciencias y Humanidades                                                                              CLAVE: 2300</a:t>
            </a:r>
            <a:endParaRPr lang="es-MX" altLang="es-MX" sz="2000" dirty="0">
              <a:latin typeface="Calibri" panose="020F0502020204030204" pitchFamily="34" charset="0"/>
            </a:endParaRPr>
          </a:p>
        </p:txBody>
      </p:sp>
      <p:pic>
        <p:nvPicPr>
          <p:cNvPr id="18435" name="6 Imagen">
            <a:extLst>
              <a:ext uri="{FF2B5EF4-FFF2-40B4-BE49-F238E27FC236}">
                <a16:creationId xmlns:a16="http://schemas.microsoft.com/office/drawing/2014/main" xmlns="" id="{59584FBF-21A8-4119-AB8E-40BCC6C9E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54" y="595471"/>
            <a:ext cx="1959293" cy="66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Imagen 5">
            <a:extLst>
              <a:ext uri="{FF2B5EF4-FFF2-40B4-BE49-F238E27FC236}">
                <a16:creationId xmlns:a16="http://schemas.microsoft.com/office/drawing/2014/main" xmlns="" id="{D9D9584D-51CC-4A87-8E2A-0BCF3630F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498475"/>
            <a:ext cx="3094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ítulo 1">
            <a:extLst>
              <a:ext uri="{FF2B5EF4-FFF2-40B4-BE49-F238E27FC236}">
                <a16:creationId xmlns:a16="http://schemas.microsoft.com/office/drawing/2014/main" xmlns="" id="{D64F8C28-E088-474D-A06B-E06412599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12" y="2906713"/>
            <a:ext cx="3125337" cy="1338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MX" altLang="es-MX" dirty="0">
                <a:latin typeface="Calibri Light" panose="020F0302020204030204" pitchFamily="34" charset="0"/>
              </a:rPr>
              <a:t>3. Organizador gráfico. Proceso de indagación</a:t>
            </a:r>
          </a:p>
        </p:txBody>
      </p:sp>
      <p:pic>
        <p:nvPicPr>
          <p:cNvPr id="18438" name="Picture 3">
            <a:extLst>
              <a:ext uri="{FF2B5EF4-FFF2-40B4-BE49-F238E27FC236}">
                <a16:creationId xmlns:a16="http://schemas.microsoft.com/office/drawing/2014/main" xmlns="" id="{99CE5F79-8174-4001-8631-282A1901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88200" y="-13868400"/>
            <a:ext cx="5408612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1 Imagen">
            <a:extLst>
              <a:ext uri="{FF2B5EF4-FFF2-40B4-BE49-F238E27FC236}">
                <a16:creationId xmlns:a16="http://schemas.microsoft.com/office/drawing/2014/main" xmlns="" id="{F744FE8A-4FFC-4A6E-8B95-59AD3ECB6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1671638"/>
            <a:ext cx="7874000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6 Imagen">
            <a:extLst>
              <a:ext uri="{FF2B5EF4-FFF2-40B4-BE49-F238E27FC236}">
                <a16:creationId xmlns:a16="http://schemas.microsoft.com/office/drawing/2014/main" xmlns="" id="{FB92C5A0-BF49-432E-B02D-4D2178254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393700"/>
            <a:ext cx="1781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Imagen 3">
            <a:extLst>
              <a:ext uri="{FF2B5EF4-FFF2-40B4-BE49-F238E27FC236}">
                <a16:creationId xmlns:a16="http://schemas.microsoft.com/office/drawing/2014/main" xmlns="" id="{0B35A3EA-0E03-407F-A493-9604022E1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498475"/>
            <a:ext cx="3094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3C9660B6-8A51-4256-9DE8-8A99BE0ED4D4}"/>
              </a:ext>
            </a:extLst>
          </p:cNvPr>
          <p:cNvSpPr/>
          <p:nvPr/>
        </p:nvSpPr>
        <p:spPr>
          <a:xfrm>
            <a:off x="2252870" y="1037225"/>
            <a:ext cx="8123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400" u="sng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Colegio de Ciencias y Humanidades         CLAVE: 2300</a:t>
            </a:r>
            <a:endParaRPr lang="es-MX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F1832D2-0F85-48B2-9860-6665E6B80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4208" y="1778355"/>
            <a:ext cx="8501269" cy="455025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31F889AC-45AE-4C43-B601-ADCE4A120974}"/>
              </a:ext>
            </a:extLst>
          </p:cNvPr>
          <p:cNvSpPr txBox="1"/>
          <p:nvPr/>
        </p:nvSpPr>
        <p:spPr>
          <a:xfrm>
            <a:off x="595525" y="1778355"/>
            <a:ext cx="3314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ACTUALIZACIÓN</a:t>
            </a:r>
          </a:p>
          <a:p>
            <a:endParaRPr lang="es-MX" dirty="0"/>
          </a:p>
          <a:p>
            <a:r>
              <a:rPr lang="es-MX" b="1" dirty="0">
                <a:solidFill>
                  <a:srgbClr val="09E7E7"/>
                </a:solidFill>
              </a:rPr>
              <a:t>ORGANIZADOR GRÁFICO.</a:t>
            </a:r>
          </a:p>
          <a:p>
            <a:r>
              <a:rPr lang="es-MX" b="1" dirty="0">
                <a:solidFill>
                  <a:srgbClr val="09E7E7"/>
                </a:solidFill>
              </a:rPr>
              <a:t>Proceso de indagación.</a:t>
            </a:r>
          </a:p>
        </p:txBody>
      </p:sp>
    </p:spTree>
    <p:extLst>
      <p:ext uri="{BB962C8B-B14F-4D97-AF65-F5344CB8AC3E}">
        <p14:creationId xmlns:p14="http://schemas.microsoft.com/office/powerpoint/2010/main" val="351739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uadroTexto 1">
            <a:extLst>
              <a:ext uri="{FF2B5EF4-FFF2-40B4-BE49-F238E27FC236}">
                <a16:creationId xmlns:a16="http://schemas.microsoft.com/office/drawing/2014/main" xmlns="" id="{D40FB8DB-ABB8-4055-9F82-63B10D5FB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2413" y="6224588"/>
            <a:ext cx="1519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s-MX" altLang="es-MX"/>
              <a:t>Prod. 5</a:t>
            </a:r>
          </a:p>
        </p:txBody>
      </p:sp>
      <p:sp>
        <p:nvSpPr>
          <p:cNvPr id="11" name="3 Abrir llave">
            <a:extLst>
              <a:ext uri="{FF2B5EF4-FFF2-40B4-BE49-F238E27FC236}">
                <a16:creationId xmlns:a16="http://schemas.microsoft.com/office/drawing/2014/main" xmlns="" id="{127E1707-BC2C-44AF-9E0E-3647D9E6BAC9}"/>
              </a:ext>
            </a:extLst>
          </p:cNvPr>
          <p:cNvSpPr/>
          <p:nvPr/>
        </p:nvSpPr>
        <p:spPr>
          <a:xfrm>
            <a:off x="3529013" y="2879725"/>
            <a:ext cx="598177" cy="2247900"/>
          </a:xfrm>
          <a:prstGeom prst="leftBrace">
            <a:avLst>
              <a:gd name="adj1" fmla="val 0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1748" name="19 CuadroTexto">
            <a:extLst>
              <a:ext uri="{FF2B5EF4-FFF2-40B4-BE49-F238E27FC236}">
                <a16:creationId xmlns:a16="http://schemas.microsoft.com/office/drawing/2014/main" xmlns="" id="{3DC35A9C-27E1-449B-8FE0-06A7EA1FA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747" y="3029674"/>
            <a:ext cx="158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s-MX" altLang="es-MX" b="1" dirty="0">
                <a:solidFill>
                  <a:srgbClr val="FFFF00"/>
                </a:solidFill>
              </a:rPr>
              <a:t>INDAGACIÓN</a:t>
            </a:r>
          </a:p>
        </p:txBody>
      </p:sp>
      <p:sp>
        <p:nvSpPr>
          <p:cNvPr id="31749" name="20 CuadroTexto">
            <a:extLst>
              <a:ext uri="{FF2B5EF4-FFF2-40B4-BE49-F238E27FC236}">
                <a16:creationId xmlns:a16="http://schemas.microsoft.com/office/drawing/2014/main" xmlns="" id="{7917B47F-ACB1-405E-91A7-D4A0FE60E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0" y="3355802"/>
            <a:ext cx="1368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s-MX" altLang="es-MX" dirty="0"/>
              <a:t>Definición</a:t>
            </a:r>
          </a:p>
        </p:txBody>
      </p:sp>
      <p:sp>
        <p:nvSpPr>
          <p:cNvPr id="31750" name="23 CuadroTexto">
            <a:extLst>
              <a:ext uri="{FF2B5EF4-FFF2-40B4-BE49-F238E27FC236}">
                <a16:creationId xmlns:a16="http://schemas.microsoft.com/office/drawing/2014/main" xmlns="" id="{7A3FD5EF-AC63-4FE8-9E08-E292CD3C7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9269" y="3826427"/>
            <a:ext cx="17287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s-MX" altLang="es-MX" dirty="0"/>
              <a:t>Diversas formas  que los científicos abordan el conocimiento</a:t>
            </a:r>
          </a:p>
        </p:txBody>
      </p:sp>
      <p:sp>
        <p:nvSpPr>
          <p:cNvPr id="15" name="25 Abrir llave">
            <a:extLst>
              <a:ext uri="{FF2B5EF4-FFF2-40B4-BE49-F238E27FC236}">
                <a16:creationId xmlns:a16="http://schemas.microsoft.com/office/drawing/2014/main" xmlns="" id="{D4DD8440-A3D8-49CD-81EF-DA6A34C69826}"/>
              </a:ext>
            </a:extLst>
          </p:cNvPr>
          <p:cNvSpPr/>
          <p:nvPr/>
        </p:nvSpPr>
        <p:spPr>
          <a:xfrm>
            <a:off x="5872163" y="1639094"/>
            <a:ext cx="395287" cy="4770537"/>
          </a:xfrm>
          <a:prstGeom prst="leftBrace">
            <a:avLst>
              <a:gd name="adj1" fmla="val 6076"/>
              <a:gd name="adj2" fmla="val 50000"/>
            </a:avLst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1752" name="26 CuadroTexto">
            <a:extLst>
              <a:ext uri="{FF2B5EF4-FFF2-40B4-BE49-F238E27FC236}">
                <a16:creationId xmlns:a16="http://schemas.microsoft.com/office/drawing/2014/main" xmlns="" id="{E0C4DE87-0784-4E65-A618-9675F668A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190" y="2879725"/>
            <a:ext cx="16414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s-MX" altLang="es-MX" dirty="0"/>
              <a:t>Habilidades para desarrollar y promover el aprendizaje</a:t>
            </a:r>
          </a:p>
        </p:txBody>
      </p:sp>
      <p:sp>
        <p:nvSpPr>
          <p:cNvPr id="31753" name="29 CuadroTexto">
            <a:extLst>
              <a:ext uri="{FF2B5EF4-FFF2-40B4-BE49-F238E27FC236}">
                <a16:creationId xmlns:a16="http://schemas.microsoft.com/office/drawing/2014/main" xmlns="" id="{ABEC5723-F722-4BB1-9742-2C319DD20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056" y="4357688"/>
            <a:ext cx="2386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s-MX" altLang="es-MX" dirty="0"/>
              <a:t>Los alumnos</a:t>
            </a:r>
          </a:p>
          <a:p>
            <a:r>
              <a:rPr lang="es-MX" altLang="es-MX" dirty="0"/>
              <a:t> deben</a:t>
            </a:r>
          </a:p>
        </p:txBody>
      </p:sp>
      <p:sp>
        <p:nvSpPr>
          <p:cNvPr id="31754" name="23 CuadroTexto">
            <a:extLst>
              <a:ext uri="{FF2B5EF4-FFF2-40B4-BE49-F238E27FC236}">
                <a16:creationId xmlns:a16="http://schemas.microsoft.com/office/drawing/2014/main" xmlns="" id="{4A0CE19B-AB2F-4DB8-946F-638857288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9363" y="1638200"/>
            <a:ext cx="5018576" cy="45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s-MX" altLang="es-MX" sz="1600" b="1" dirty="0">
                <a:solidFill>
                  <a:srgbClr val="FFFF00"/>
                </a:solidFill>
              </a:rPr>
              <a:t>1.</a:t>
            </a:r>
            <a:r>
              <a:rPr lang="es-MX" altLang="es-MX" sz="1600" dirty="0"/>
              <a:t> Identificar preguntas y conceptos que guíen las investigaciones, hipótesis</a:t>
            </a:r>
          </a:p>
          <a:p>
            <a:r>
              <a:rPr lang="es-MX" altLang="es-MX" sz="1600" b="1" dirty="0" smtClean="0">
                <a:solidFill>
                  <a:srgbClr val="FFFF00"/>
                </a:solidFill>
              </a:rPr>
              <a:t>2</a:t>
            </a:r>
            <a:r>
              <a:rPr lang="es-MX" altLang="es-MX" sz="1600" b="1" dirty="0">
                <a:solidFill>
                  <a:srgbClr val="FFFF00"/>
                </a:solidFill>
              </a:rPr>
              <a:t>. </a:t>
            </a:r>
            <a:r>
              <a:rPr lang="es-MX" altLang="es-MX" sz="1600" dirty="0"/>
              <a:t>Diseñar y conducir investigaciones científicas (con el empleo</a:t>
            </a:r>
          </a:p>
          <a:p>
            <a:r>
              <a:rPr lang="es-MX" altLang="es-MX" sz="1600" dirty="0"/>
              <a:t>de conceptos claros y bien definidos. </a:t>
            </a:r>
          </a:p>
          <a:p>
            <a:r>
              <a:rPr lang="es-MX" altLang="es-MX" sz="1600" b="1" dirty="0">
                <a:solidFill>
                  <a:srgbClr val="FFFF00"/>
                </a:solidFill>
              </a:rPr>
              <a:t>3.</a:t>
            </a:r>
            <a:r>
              <a:rPr lang="es-MX" altLang="es-MX" sz="1600" dirty="0"/>
              <a:t> Utilizar las tecnologías </a:t>
            </a:r>
          </a:p>
          <a:p>
            <a:r>
              <a:rPr lang="es-MX" altLang="es-MX" sz="1600" b="1" dirty="0">
                <a:solidFill>
                  <a:srgbClr val="FFFF00"/>
                </a:solidFill>
              </a:rPr>
              <a:t>4.</a:t>
            </a:r>
            <a:r>
              <a:rPr lang="es-MX" altLang="es-MX" sz="1600" dirty="0"/>
              <a:t> Formular y revisar las explicaciones y modelos científicos</a:t>
            </a:r>
          </a:p>
          <a:p>
            <a:r>
              <a:rPr lang="es-MX" altLang="es-MX" sz="1600" b="1" dirty="0">
                <a:solidFill>
                  <a:srgbClr val="FFFF00"/>
                </a:solidFill>
              </a:rPr>
              <a:t>5.</a:t>
            </a:r>
            <a:r>
              <a:rPr lang="es-MX" altLang="es-MX" sz="1600" dirty="0"/>
              <a:t> Reconocer y analizar explicaciones y modelos alternativos</a:t>
            </a:r>
          </a:p>
          <a:p>
            <a:r>
              <a:rPr lang="es-MX" altLang="es-MX" sz="1600" dirty="0"/>
              <a:t>(revisar el entendimiento científico actual y reunir</a:t>
            </a:r>
          </a:p>
          <a:p>
            <a:r>
              <a:rPr lang="es-MX" altLang="es-MX" sz="1600" dirty="0"/>
              <a:t>pruebas para determinar cuáles explicaciones del modelo</a:t>
            </a:r>
          </a:p>
          <a:p>
            <a:r>
              <a:rPr lang="es-MX" altLang="es-MX" sz="1600" dirty="0"/>
              <a:t>son las mejores);</a:t>
            </a:r>
          </a:p>
          <a:p>
            <a:r>
              <a:rPr lang="es-MX" altLang="es-MX" sz="1600" b="1" dirty="0">
                <a:solidFill>
                  <a:srgbClr val="FFFF00"/>
                </a:solidFill>
              </a:rPr>
              <a:t>6.</a:t>
            </a:r>
            <a:r>
              <a:rPr lang="es-MX" altLang="es-MX" sz="1600" dirty="0"/>
              <a:t> Comunicar y defender un argumento científico (los estudiantes</a:t>
            </a:r>
          </a:p>
          <a:p>
            <a:r>
              <a:rPr lang="es-MX" altLang="es-MX" sz="1600" dirty="0"/>
              <a:t>deben refinar sus habilidades y reunir presentaciones</a:t>
            </a:r>
          </a:p>
          <a:p>
            <a:r>
              <a:rPr lang="es-MX" altLang="es-MX" sz="1600" dirty="0"/>
              <a:t>orales y por escrito que involucren las respuestas a</a:t>
            </a:r>
          </a:p>
          <a:p>
            <a:r>
              <a:rPr lang="es-MX" altLang="es-MX" sz="1600" dirty="0"/>
              <a:t>los comentarios críticos de sus pares).</a:t>
            </a: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FD999A30-E527-4928-B4E2-2813022AA842}"/>
              </a:ext>
            </a:extLst>
          </p:cNvPr>
          <p:cNvSpPr txBox="1">
            <a:spLocks/>
          </p:cNvSpPr>
          <p:nvPr/>
        </p:nvSpPr>
        <p:spPr>
          <a:xfrm>
            <a:off x="1727200" y="2109788"/>
            <a:ext cx="3773487" cy="54689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MX" b="1" dirty="0">
                <a:solidFill>
                  <a:schemeClr val="bg1"/>
                </a:solidFill>
              </a:rPr>
              <a:t>5. Organizador gráfico- Proceso de Indagación</a:t>
            </a:r>
          </a:p>
        </p:txBody>
      </p:sp>
      <p:pic>
        <p:nvPicPr>
          <p:cNvPr id="12" name="6 Imagen">
            <a:extLst>
              <a:ext uri="{FF2B5EF4-FFF2-40B4-BE49-F238E27FC236}">
                <a16:creationId xmlns:a16="http://schemas.microsoft.com/office/drawing/2014/main" xmlns="" id="{1C3FE68F-67E1-4D9C-95D9-957EDEFD4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1" y="262281"/>
            <a:ext cx="1781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7E397B9E-1FEC-4EFE-9844-89C57B4FD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471" y="302762"/>
            <a:ext cx="3094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6515650-10A4-4BCD-AF75-0B6496086687}"/>
              </a:ext>
            </a:extLst>
          </p:cNvPr>
          <p:cNvSpPr/>
          <p:nvPr/>
        </p:nvSpPr>
        <p:spPr>
          <a:xfrm>
            <a:off x="1292397" y="917399"/>
            <a:ext cx="9554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u="sng" dirty="0">
                <a:solidFill>
                  <a:schemeClr val="tx1">
                    <a:lumMod val="75000"/>
                  </a:schemeClr>
                </a:solidFill>
              </a:rPr>
              <a:t>Colegio de Ciencias y Humanidades         CLAVE: 2300</a:t>
            </a:r>
            <a:endParaRPr lang="es-MX" sz="28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brir llave">
            <a:extLst>
              <a:ext uri="{FF2B5EF4-FFF2-40B4-BE49-F238E27FC236}">
                <a16:creationId xmlns:a16="http://schemas.microsoft.com/office/drawing/2014/main" xmlns="" id="{362BF327-34D3-4B2F-B2A9-38651EA5BF49}"/>
              </a:ext>
            </a:extLst>
          </p:cNvPr>
          <p:cNvSpPr/>
          <p:nvPr/>
        </p:nvSpPr>
        <p:spPr>
          <a:xfrm>
            <a:off x="2919413" y="2128837"/>
            <a:ext cx="377481" cy="4244976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2771" name="19 CuadroTexto">
            <a:extLst>
              <a:ext uri="{FF2B5EF4-FFF2-40B4-BE49-F238E27FC236}">
                <a16:creationId xmlns:a16="http://schemas.microsoft.com/office/drawing/2014/main" xmlns="" id="{BC356972-703A-441E-822F-057B718DB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775" y="2882900"/>
            <a:ext cx="158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s-MX" altLang="es-MX" dirty="0"/>
              <a:t>INDAGACIÓN</a:t>
            </a:r>
          </a:p>
        </p:txBody>
      </p:sp>
      <p:sp>
        <p:nvSpPr>
          <p:cNvPr id="32772" name="20 CuadroTexto">
            <a:extLst>
              <a:ext uri="{FF2B5EF4-FFF2-40B4-BE49-F238E27FC236}">
                <a16:creationId xmlns:a16="http://schemas.microsoft.com/office/drawing/2014/main" xmlns="" id="{7C76E284-FE86-4A9B-8A20-7F54D0031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775" y="3235324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s-MX" altLang="es-MX" dirty="0"/>
              <a:t>Definición</a:t>
            </a:r>
          </a:p>
        </p:txBody>
      </p:sp>
      <p:sp>
        <p:nvSpPr>
          <p:cNvPr id="32773" name="23 CuadroTexto">
            <a:extLst>
              <a:ext uri="{FF2B5EF4-FFF2-40B4-BE49-F238E27FC236}">
                <a16:creationId xmlns:a16="http://schemas.microsoft.com/office/drawing/2014/main" xmlns="" id="{B11D700D-292F-4163-80E9-D27E60709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775" y="3605212"/>
            <a:ext cx="172878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s-MX" altLang="es-MX" dirty="0"/>
              <a:t>Diversas formas  que los científicos abordan el conocimiento</a:t>
            </a:r>
          </a:p>
        </p:txBody>
      </p:sp>
      <p:sp>
        <p:nvSpPr>
          <p:cNvPr id="26" name="25 Abrir llave">
            <a:extLst>
              <a:ext uri="{FF2B5EF4-FFF2-40B4-BE49-F238E27FC236}">
                <a16:creationId xmlns:a16="http://schemas.microsoft.com/office/drawing/2014/main" xmlns="" id="{A4EBF471-9D1C-43A8-953E-73BAC7D9F592}"/>
              </a:ext>
            </a:extLst>
          </p:cNvPr>
          <p:cNvSpPr/>
          <p:nvPr/>
        </p:nvSpPr>
        <p:spPr>
          <a:xfrm>
            <a:off x="4699000" y="1905059"/>
            <a:ext cx="377481" cy="3316297"/>
          </a:xfrm>
          <a:prstGeom prst="leftBrace">
            <a:avLst>
              <a:gd name="adj1" fmla="val 6076"/>
              <a:gd name="adj2" fmla="val 50000"/>
            </a:avLst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2775" name="26 CuadroTexto">
            <a:extLst>
              <a:ext uri="{FF2B5EF4-FFF2-40B4-BE49-F238E27FC236}">
                <a16:creationId xmlns:a16="http://schemas.microsoft.com/office/drawing/2014/main" xmlns="" id="{B9A0EC1E-8DB5-49A4-9F63-085BDC019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533" y="2540791"/>
            <a:ext cx="16414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s-MX" altLang="es-MX" sz="1600" dirty="0"/>
              <a:t>Habilidades para desarrollar y promover el aprendizaje</a:t>
            </a:r>
          </a:p>
        </p:txBody>
      </p:sp>
      <p:sp>
        <p:nvSpPr>
          <p:cNvPr id="32776" name="29 CuadroTexto">
            <a:extLst>
              <a:ext uri="{FF2B5EF4-FFF2-40B4-BE49-F238E27FC236}">
                <a16:creationId xmlns:a16="http://schemas.microsoft.com/office/drawing/2014/main" xmlns="" id="{44A8CD70-8DEF-433C-B2B6-3D6DE6018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507" y="3605212"/>
            <a:ext cx="23860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s-MX" altLang="es-MX" sz="1600" dirty="0"/>
              <a:t>Los alumnos</a:t>
            </a:r>
          </a:p>
          <a:p>
            <a:r>
              <a:rPr lang="es-MX" altLang="es-MX" sz="1600" dirty="0"/>
              <a:t> deben</a:t>
            </a:r>
          </a:p>
        </p:txBody>
      </p:sp>
      <p:sp>
        <p:nvSpPr>
          <p:cNvPr id="32777" name="23 CuadroTexto">
            <a:extLst>
              <a:ext uri="{FF2B5EF4-FFF2-40B4-BE49-F238E27FC236}">
                <a16:creationId xmlns:a16="http://schemas.microsoft.com/office/drawing/2014/main" xmlns="" id="{3CFA378D-00F8-4A3C-9AA3-D0F7AA64D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756" y="1905060"/>
            <a:ext cx="665956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s-MX" altLang="es-MX" sz="1600" dirty="0"/>
              <a:t>1. Identificar preguntas y conceptos que guíen las investigaciones, hipótesis</a:t>
            </a:r>
          </a:p>
          <a:p>
            <a:r>
              <a:rPr lang="es-MX" altLang="es-MX" sz="1600" dirty="0"/>
              <a:t>(2. Diseñar y conducir investigaciones científicas (con el empleo</a:t>
            </a:r>
          </a:p>
          <a:p>
            <a:r>
              <a:rPr lang="es-MX" altLang="es-MX" sz="1600" dirty="0"/>
              <a:t>de conceptos claros y bien definidos. </a:t>
            </a:r>
          </a:p>
          <a:p>
            <a:r>
              <a:rPr lang="es-MX" altLang="es-MX" sz="1600" dirty="0"/>
              <a:t>3. Utilizar las tecnologías </a:t>
            </a:r>
          </a:p>
          <a:p>
            <a:r>
              <a:rPr lang="es-MX" altLang="es-MX" sz="1600" dirty="0"/>
              <a:t>4. Formular y revisar las explicaciones y modelos científicos</a:t>
            </a:r>
          </a:p>
          <a:p>
            <a:r>
              <a:rPr lang="es-MX" altLang="es-MX" sz="1600" dirty="0"/>
              <a:t>5. Reconocer y analizar explicaciones y modelos alternativos</a:t>
            </a:r>
          </a:p>
          <a:p>
            <a:r>
              <a:rPr lang="es-MX" altLang="es-MX" sz="1600" dirty="0"/>
              <a:t>(revisar el entendimiento científico actual y reunir</a:t>
            </a:r>
          </a:p>
          <a:p>
            <a:r>
              <a:rPr lang="es-MX" altLang="es-MX" sz="1600" dirty="0"/>
              <a:t>pruebas para determinar cuáles explicaciones del modelo</a:t>
            </a:r>
          </a:p>
          <a:p>
            <a:r>
              <a:rPr lang="es-MX" altLang="es-MX" sz="1600" dirty="0"/>
              <a:t>son las mejores);</a:t>
            </a:r>
          </a:p>
          <a:p>
            <a:r>
              <a:rPr lang="es-MX" altLang="es-MX" sz="1600" dirty="0"/>
              <a:t>6. Comunicar y defender un argumento científico (los estudiantes</a:t>
            </a:r>
          </a:p>
          <a:p>
            <a:r>
              <a:rPr lang="es-MX" altLang="es-MX" sz="1600" dirty="0"/>
              <a:t>deben refinar sus habilidades y reunir presentaciones</a:t>
            </a:r>
          </a:p>
          <a:p>
            <a:r>
              <a:rPr lang="es-MX" altLang="es-MX" sz="1600" dirty="0"/>
              <a:t>orales y por escrito que involucren las respuestas a</a:t>
            </a:r>
          </a:p>
          <a:p>
            <a:r>
              <a:rPr lang="es-MX" altLang="es-MX" sz="1600" dirty="0"/>
              <a:t>los comentarios críticos de sus pares).</a:t>
            </a:r>
          </a:p>
        </p:txBody>
      </p:sp>
      <p:sp>
        <p:nvSpPr>
          <p:cNvPr id="10" name="25 Abrir llave">
            <a:extLst>
              <a:ext uri="{FF2B5EF4-FFF2-40B4-BE49-F238E27FC236}">
                <a16:creationId xmlns:a16="http://schemas.microsoft.com/office/drawing/2014/main" xmlns="" id="{E0A0ED59-CAB6-4E26-9CDB-1F65925D0E12}"/>
              </a:ext>
            </a:extLst>
          </p:cNvPr>
          <p:cNvSpPr/>
          <p:nvPr/>
        </p:nvSpPr>
        <p:spPr>
          <a:xfrm>
            <a:off x="4709873" y="5507830"/>
            <a:ext cx="377481" cy="923926"/>
          </a:xfrm>
          <a:prstGeom prst="leftBrace">
            <a:avLst>
              <a:gd name="adj1" fmla="val 6076"/>
              <a:gd name="adj2" fmla="val 50000"/>
            </a:avLst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2779" name="CuadroTexto 1">
            <a:extLst>
              <a:ext uri="{FF2B5EF4-FFF2-40B4-BE49-F238E27FC236}">
                <a16:creationId xmlns:a16="http://schemas.microsoft.com/office/drawing/2014/main" xmlns="" id="{9BFF557A-20D9-4B7E-BA56-F9095AEDD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507" y="5507830"/>
            <a:ext cx="14827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s-MX" altLang="es-MX" sz="1600" dirty="0"/>
              <a:t>Indagación estructurada y guiada</a:t>
            </a:r>
          </a:p>
        </p:txBody>
      </p:sp>
      <p:sp>
        <p:nvSpPr>
          <p:cNvPr id="32780" name="CuadroTexto 2">
            <a:extLst>
              <a:ext uri="{FF2B5EF4-FFF2-40B4-BE49-F238E27FC236}">
                <a16:creationId xmlns:a16="http://schemas.microsoft.com/office/drawing/2014/main" xmlns="" id="{9FF81473-A691-49CD-9C0F-DB8E73710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756" y="5727700"/>
            <a:ext cx="3592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s-MX" altLang="es-MX" dirty="0"/>
              <a:t>El </a:t>
            </a:r>
            <a:r>
              <a:rPr lang="es-MX" altLang="es-MX" dirty="0" err="1"/>
              <a:t>profr</a:t>
            </a:r>
            <a:r>
              <a:rPr lang="es-MX" altLang="es-MX" dirty="0"/>
              <a:t>. Dirige</a:t>
            </a:r>
          </a:p>
          <a:p>
            <a:r>
              <a:rPr lang="es-MX" altLang="es-MX" dirty="0"/>
              <a:t>Acompañamiento del </a:t>
            </a:r>
            <a:r>
              <a:rPr lang="es-MX" altLang="es-MX" dirty="0" err="1"/>
              <a:t>profr</a:t>
            </a:r>
            <a:r>
              <a:rPr lang="es-MX" altLang="es-MX" dirty="0"/>
              <a:t>. </a:t>
            </a:r>
          </a:p>
        </p:txBody>
      </p:sp>
      <p:pic>
        <p:nvPicPr>
          <p:cNvPr id="13" name="6 Imagen">
            <a:extLst>
              <a:ext uri="{FF2B5EF4-FFF2-40B4-BE49-F238E27FC236}">
                <a16:creationId xmlns:a16="http://schemas.microsoft.com/office/drawing/2014/main" xmlns="" id="{032B6072-CA11-44D4-BE61-4B8B55314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1" y="262281"/>
            <a:ext cx="1781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C1154282-A5D9-4BE9-9A0C-FB302021A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471" y="302762"/>
            <a:ext cx="3094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6CCF656-8481-486A-9C97-86A5B965357C}"/>
              </a:ext>
            </a:extLst>
          </p:cNvPr>
          <p:cNvSpPr/>
          <p:nvPr/>
        </p:nvSpPr>
        <p:spPr>
          <a:xfrm>
            <a:off x="925511" y="1097468"/>
            <a:ext cx="10377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u="sng" dirty="0">
                <a:solidFill>
                  <a:schemeClr val="tx1">
                    <a:lumMod val="75000"/>
                  </a:schemeClr>
                </a:solidFill>
              </a:rPr>
              <a:t>Colegio de Ciencias y Humanidades    </a:t>
            </a:r>
            <a:r>
              <a:rPr lang="es-MX" sz="2000" u="sng" dirty="0" smtClean="0">
                <a:solidFill>
                  <a:schemeClr val="tx1">
                    <a:lumMod val="75000"/>
                  </a:schemeClr>
                </a:solidFill>
              </a:rPr>
              <a:t>                                             </a:t>
            </a:r>
            <a:r>
              <a:rPr lang="es-MX" sz="2000" u="sng" dirty="0">
                <a:solidFill>
                  <a:schemeClr val="tx1">
                    <a:lumMod val="75000"/>
                  </a:schemeClr>
                </a:solidFill>
              </a:rPr>
              <a:t>CLAVE: 2300</a:t>
            </a:r>
            <a:endParaRPr lang="es-MX" sz="2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6 Imagen">
            <a:extLst>
              <a:ext uri="{FF2B5EF4-FFF2-40B4-BE49-F238E27FC236}">
                <a16:creationId xmlns:a16="http://schemas.microsoft.com/office/drawing/2014/main" xmlns="" id="{7D7B3525-2F19-4FB6-BBF3-0D821353B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77" y="368433"/>
            <a:ext cx="1781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Imagen 5">
            <a:extLst>
              <a:ext uri="{FF2B5EF4-FFF2-40B4-BE49-F238E27FC236}">
                <a16:creationId xmlns:a16="http://schemas.microsoft.com/office/drawing/2014/main" xmlns="" id="{9CCA54C2-22C3-4D09-8C59-57EB3B32D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420" y="347790"/>
            <a:ext cx="3095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1B22EFA4-D60A-4B13-A97B-EA6ACCD29B26}"/>
              </a:ext>
            </a:extLst>
          </p:cNvPr>
          <p:cNvSpPr txBox="1">
            <a:spLocks/>
          </p:cNvSpPr>
          <p:nvPr/>
        </p:nvSpPr>
        <p:spPr>
          <a:xfrm>
            <a:off x="2524263" y="2098542"/>
            <a:ext cx="7026275" cy="63023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MX" b="1" dirty="0">
                <a:solidFill>
                  <a:schemeClr val="bg2"/>
                </a:solidFill>
              </a:rPr>
              <a:t>Ordenador gráfico del proyecto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626143C-3E72-4715-88E4-811B45DF9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2" y="1052390"/>
            <a:ext cx="10881565" cy="63573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MX" u="sng" dirty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s-MX" u="sng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s-MX" u="sng" dirty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s-MX" u="sng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s-MX" sz="2200" u="sng" dirty="0"/>
              <a:t>Colegio de Ciencias y Humanidades  </a:t>
            </a:r>
            <a:r>
              <a:rPr lang="es-MX" sz="2200" u="sng" dirty="0" smtClean="0"/>
              <a:t>                                   </a:t>
            </a:r>
            <a:r>
              <a:rPr lang="es-MX" sz="2200" u="sng" dirty="0"/>
              <a:t>CLAVE: 2300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845D0BDB-82B4-4BA6-963A-81EFFD5095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8466444"/>
              </p:ext>
            </p:extLst>
          </p:nvPr>
        </p:nvGraphicFramePr>
        <p:xfrm>
          <a:off x="2370166" y="3041456"/>
          <a:ext cx="7594449" cy="3113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>
            <a:extLst>
              <a:ext uri="{FF2B5EF4-FFF2-40B4-BE49-F238E27FC236}">
                <a16:creationId xmlns:a16="http://schemas.microsoft.com/office/drawing/2014/main" xmlns="" id="{4B617267-26D5-4254-B12B-141903635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498475"/>
            <a:ext cx="1781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5">
            <a:extLst>
              <a:ext uri="{FF2B5EF4-FFF2-40B4-BE49-F238E27FC236}">
                <a16:creationId xmlns:a16="http://schemas.microsoft.com/office/drawing/2014/main" xmlns="" id="{01473381-6791-4A49-9C5E-3359AD53F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55" y="585623"/>
            <a:ext cx="3095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6E30652A-F969-4F25-8223-2FA285F2CD80}"/>
              </a:ext>
            </a:extLst>
          </p:cNvPr>
          <p:cNvSpPr/>
          <p:nvPr/>
        </p:nvSpPr>
        <p:spPr>
          <a:xfrm>
            <a:off x="225287" y="1309623"/>
            <a:ext cx="11290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u="sng" cap="all" dirty="0">
                <a:solidFill>
                  <a:schemeClr val="tx1">
                    <a:lumMod val="75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Colegio de Ciencias y Humanidades         CLAVE: 2300</a:t>
            </a:r>
            <a:endParaRPr lang="es-MX" sz="2400" b="1" u="sng" cap="all" dirty="0">
              <a:solidFill>
                <a:schemeClr val="tx1">
                  <a:lumMod val="75000"/>
                </a:schemeClr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xmlns="" id="{77387981-B3DE-4BCF-B3CB-D557C9C4869B}"/>
              </a:ext>
            </a:extLst>
          </p:cNvPr>
          <p:cNvSpPr/>
          <p:nvPr/>
        </p:nvSpPr>
        <p:spPr>
          <a:xfrm>
            <a:off x="4471970" y="3821123"/>
            <a:ext cx="2340647" cy="137521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bg1"/>
                </a:solidFill>
              </a:rPr>
              <a:t>LA EDUCACIÓN MIXTA APLICADA EN</a:t>
            </a:r>
            <a:r>
              <a:rPr lang="es-MX" dirty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945195B3-C5B7-4D72-A900-FA86AB5D3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20" y="3837322"/>
            <a:ext cx="2172468" cy="12357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6285C6F0-91B1-47EE-8BED-DD5E767F6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208" y="1763099"/>
            <a:ext cx="2698781" cy="15350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EA02CF7D-7666-4F9F-94F5-76C309C70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6729" y="3872335"/>
            <a:ext cx="2142001" cy="12183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453E22E1-38C8-4DD2-B9C9-9CE82CA6F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996" y="5548377"/>
            <a:ext cx="2180621" cy="12403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723E385D-71B6-4F5C-B616-A1F8A64639E6}"/>
              </a:ext>
            </a:extLst>
          </p:cNvPr>
          <p:cNvSpPr txBox="1"/>
          <p:nvPr/>
        </p:nvSpPr>
        <p:spPr>
          <a:xfrm>
            <a:off x="906396" y="4196254"/>
            <a:ext cx="184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</a:rPr>
              <a:t>INFORMÁTICA</a:t>
            </a:r>
          </a:p>
          <a:p>
            <a:pPr algn="ctr"/>
            <a:r>
              <a:rPr lang="es-MX" sz="1600" dirty="0">
                <a:solidFill>
                  <a:schemeClr val="bg1"/>
                </a:solidFill>
              </a:rPr>
              <a:t>TIC´S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2915503E-C6AF-4EB1-B01F-9F22423F5653}"/>
              </a:ext>
            </a:extLst>
          </p:cNvPr>
          <p:cNvSpPr txBox="1"/>
          <p:nvPr/>
        </p:nvSpPr>
        <p:spPr>
          <a:xfrm>
            <a:off x="8690685" y="4186865"/>
            <a:ext cx="1473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>
                <a:solidFill>
                  <a:schemeClr val="bg1"/>
                </a:solidFill>
              </a:rPr>
              <a:t>EDUCACIÓN </a:t>
            </a:r>
          </a:p>
          <a:p>
            <a:pPr algn="ctr"/>
            <a:r>
              <a:rPr lang="es-MX" sz="1600" dirty="0">
                <a:solidFill>
                  <a:schemeClr val="bg1"/>
                </a:solidFill>
              </a:rPr>
              <a:t>FÍSICA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AC717EA4-08DE-4C55-94DD-355E69F5DDC9}"/>
              </a:ext>
            </a:extLst>
          </p:cNvPr>
          <p:cNvSpPr txBox="1"/>
          <p:nvPr/>
        </p:nvSpPr>
        <p:spPr>
          <a:xfrm>
            <a:off x="5026345" y="5999276"/>
            <a:ext cx="1386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</a:rPr>
              <a:t>LITERATURA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9E68258E-90B6-48EA-AB97-E411E6D66DB9}"/>
              </a:ext>
            </a:extLst>
          </p:cNvPr>
          <p:cNvSpPr txBox="1"/>
          <p:nvPr/>
        </p:nvSpPr>
        <p:spPr>
          <a:xfrm>
            <a:off x="4816629" y="2115144"/>
            <a:ext cx="1698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bg1"/>
                </a:solidFill>
              </a:rPr>
              <a:t>ESTRATEGIAS</a:t>
            </a:r>
          </a:p>
          <a:p>
            <a:pPr algn="ctr"/>
            <a:r>
              <a:rPr lang="es-MX" sz="1600" dirty="0">
                <a:solidFill>
                  <a:schemeClr val="bg1"/>
                </a:solidFill>
              </a:rPr>
              <a:t>DE</a:t>
            </a:r>
          </a:p>
          <a:p>
            <a:pPr algn="ctr"/>
            <a:r>
              <a:rPr lang="es-MX" sz="1600" dirty="0">
                <a:solidFill>
                  <a:schemeClr val="bg1"/>
                </a:solidFill>
              </a:rPr>
              <a:t>APRENDIZAJE</a:t>
            </a:r>
          </a:p>
        </p:txBody>
      </p:sp>
      <p:sp>
        <p:nvSpPr>
          <p:cNvPr id="32" name="Flecha: hacia la izquierda 31">
            <a:extLst>
              <a:ext uri="{FF2B5EF4-FFF2-40B4-BE49-F238E27FC236}">
                <a16:creationId xmlns:a16="http://schemas.microsoft.com/office/drawing/2014/main" xmlns="" id="{9D0D33BC-0F2B-45B2-AB40-694D80011501}"/>
              </a:ext>
            </a:extLst>
          </p:cNvPr>
          <p:cNvSpPr/>
          <p:nvPr/>
        </p:nvSpPr>
        <p:spPr>
          <a:xfrm>
            <a:off x="2819998" y="4245461"/>
            <a:ext cx="1645902" cy="461665"/>
          </a:xfrm>
          <a:prstGeom prst="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CD110CA3-4C93-407C-93B4-173D4CE5B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6777497" y="4293995"/>
            <a:ext cx="1664352" cy="481626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xmlns="" id="{544C0F4B-DA9F-4639-805C-71D4D6755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380824" y="3318843"/>
            <a:ext cx="522937" cy="481626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243E2731-A009-4313-93F3-42E9FAC070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966129">
            <a:off x="5535535" y="5155285"/>
            <a:ext cx="367641" cy="48162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xmlns="" id="{47A8FD7A-809C-4955-AE68-E73BCCBEAFA7}"/>
              </a:ext>
            </a:extLst>
          </p:cNvPr>
          <p:cNvSpPr txBox="1"/>
          <p:nvPr/>
        </p:nvSpPr>
        <p:spPr>
          <a:xfrm>
            <a:off x="4382097" y="596434"/>
            <a:ext cx="243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ACTUALIZACIÓN</a:t>
            </a:r>
          </a:p>
        </p:txBody>
      </p: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xmlns="" id="{69D302A9-0A20-4923-BD1A-D313E2357B26}"/>
              </a:ext>
            </a:extLst>
          </p:cNvPr>
          <p:cNvCxnSpPr>
            <a:stCxn id="22" idx="1"/>
          </p:cNvCxnSpPr>
          <p:nvPr/>
        </p:nvCxnSpPr>
        <p:spPr>
          <a:xfrm flipH="1">
            <a:off x="2173357" y="2530642"/>
            <a:ext cx="2156851" cy="13066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65838233-CA4F-4B5F-925A-287FA07948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735111">
            <a:off x="6969562" y="2490048"/>
            <a:ext cx="2333254" cy="1487553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19B00F9E-B6E5-4398-90A8-908044F2A3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52894">
            <a:off x="6710251" y="4907936"/>
            <a:ext cx="2546511" cy="1613893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xmlns="" id="{0078E7F5-E328-41E7-BCE5-6BE40D0EDE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998618">
            <a:off x="2356581" y="4757781"/>
            <a:ext cx="2494909" cy="158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3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4229E2-B819-43A0-A19A-A5DF703AC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559363"/>
            <a:ext cx="10353761" cy="3713014"/>
          </a:xfrm>
        </p:spPr>
        <p:txBody>
          <a:bodyPr>
            <a:normAutofit fontScale="90000"/>
          </a:bodyPr>
          <a:lstStyle/>
          <a:p>
            <a:r>
              <a:rPr lang="es-MX" sz="2400" dirty="0">
                <a:solidFill>
                  <a:srgbClr val="9DF743"/>
                </a:solidFill>
              </a:rPr>
              <a:t>INTRODUCCIÓN Y OBJETIVO DEL PROYECTO</a:t>
            </a:r>
            <a:r>
              <a:rPr lang="es-MX" sz="2400" dirty="0"/>
              <a:t/>
            </a:r>
            <a:br>
              <a:rPr lang="es-MX" sz="2400" dirty="0"/>
            </a:br>
            <a:r>
              <a:rPr lang="es-MX" sz="2400" dirty="0"/>
              <a:t/>
            </a:r>
            <a:br>
              <a:rPr lang="es-MX" sz="2400" dirty="0"/>
            </a:br>
            <a:r>
              <a:rPr lang="es-MX" sz="2200" cap="none" dirty="0"/>
              <a:t>El avance constante de las tecnologías informáticas han hecho que el hombre dependa en gran manera de ellas. Su deber es conocer y aplicar las tecnologías para avanzar en el conocimiento del mundo que lo rodea y, principalmente, en desarrollar las habilidades de la comunicación: la lengua hablada y escrita.</a:t>
            </a:r>
            <a:br>
              <a:rPr lang="es-MX" sz="2200" cap="none" dirty="0"/>
            </a:br>
            <a:r>
              <a:rPr lang="es-MX" sz="2200" dirty="0"/>
              <a:t/>
            </a:r>
            <a:br>
              <a:rPr lang="es-MX" sz="2200" dirty="0"/>
            </a:br>
            <a:r>
              <a:rPr lang="es-MX" sz="2200" cap="none" dirty="0"/>
              <a:t>El objetivo general del proyecto es aplicar la Literatura, la Educación Física y la Informática, para mejorar la educación en el Nivel Medio Superior; con base en las aplicaciones y programas informáticos que ayuden al estudiante a realizar tareas mecánicas, sin que se vea perjudicado físicamente por pasar mucho tiempo frente a la computadora o por el uso de la Tablet o el </a:t>
            </a:r>
            <a:r>
              <a:rPr lang="es-MX" sz="2200" cap="none" dirty="0" smtClean="0"/>
              <a:t>Smartphone</a:t>
            </a:r>
            <a:r>
              <a:rPr lang="es-MX" sz="2200" cap="none" dirty="0"/>
              <a:t>. </a:t>
            </a:r>
            <a:r>
              <a:rPr lang="es-MX" sz="2200" dirty="0"/>
              <a:t/>
            </a:r>
            <a:br>
              <a:rPr lang="es-MX" sz="2200" dirty="0"/>
            </a:br>
            <a:endParaRPr lang="es-MX" sz="2200" dirty="0"/>
          </a:p>
        </p:txBody>
      </p:sp>
      <p:pic>
        <p:nvPicPr>
          <p:cNvPr id="3" name="6 Imagen">
            <a:extLst>
              <a:ext uri="{FF2B5EF4-FFF2-40B4-BE49-F238E27FC236}">
                <a16:creationId xmlns:a16="http://schemas.microsoft.com/office/drawing/2014/main" xmlns="" id="{EEEE5462-B14F-484E-858A-51D39EE99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498475"/>
            <a:ext cx="1781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5">
            <a:extLst>
              <a:ext uri="{FF2B5EF4-FFF2-40B4-BE49-F238E27FC236}">
                <a16:creationId xmlns:a16="http://schemas.microsoft.com/office/drawing/2014/main" xmlns="" id="{6A948690-D864-443A-91C4-EC63D8922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55" y="585623"/>
            <a:ext cx="3095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E1C020B-6385-456C-B02C-35280350BC81}"/>
              </a:ext>
            </a:extLst>
          </p:cNvPr>
          <p:cNvSpPr/>
          <p:nvPr/>
        </p:nvSpPr>
        <p:spPr>
          <a:xfrm>
            <a:off x="225287" y="1309623"/>
            <a:ext cx="11290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u="sng" cap="all" dirty="0">
                <a:solidFill>
                  <a:schemeClr val="tx1">
                    <a:lumMod val="75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Colegio de Ciencias y Humanidades         CLAVE: 2300</a:t>
            </a:r>
            <a:endParaRPr lang="es-MX" sz="2000" b="1" u="sng" cap="all" dirty="0">
              <a:solidFill>
                <a:schemeClr val="tx1">
                  <a:lumMod val="75000"/>
                </a:schemeClr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5980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4229E2-B819-43A0-A19A-A5DF703AC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356063"/>
            <a:ext cx="10353761" cy="3713014"/>
          </a:xfrm>
        </p:spPr>
        <p:txBody>
          <a:bodyPr>
            <a:normAutofit/>
          </a:bodyPr>
          <a:lstStyle/>
          <a:p>
            <a:r>
              <a:rPr lang="es-MX" sz="2400" dirty="0">
                <a:solidFill>
                  <a:srgbClr val="41F941"/>
                </a:solidFill>
              </a:rPr>
              <a:t>OBJETIVO GENERAL DEL PROYECTO</a:t>
            </a:r>
            <a:r>
              <a:rPr lang="es-MX" sz="2400" dirty="0"/>
              <a:t/>
            </a:r>
            <a:br>
              <a:rPr lang="es-MX" sz="2400" dirty="0"/>
            </a:br>
            <a:r>
              <a:rPr lang="es-MX" sz="2400" dirty="0"/>
              <a:t/>
            </a:r>
            <a:br>
              <a:rPr lang="es-MX" sz="2400" dirty="0"/>
            </a:br>
            <a:r>
              <a:rPr lang="es-MX" sz="2400" dirty="0"/>
              <a:t/>
            </a:r>
            <a:br>
              <a:rPr lang="es-MX" sz="2400" dirty="0"/>
            </a:br>
            <a:r>
              <a:rPr lang="es-MX" sz="2400" cap="none" dirty="0"/>
              <a:t>El objetivo general del proyecto es aplicar la Literatura, la Educación Física y la Informática, para mejorar la educación en el Nivel Medio Superior; con base en las aplicaciones y programas informáticos que ayuden al estudiante a realizar tareas mecánicas, sin que se vea perjudicado físicamente por pasar mucho tiempo frente a la computadora o por el uso de la Tablet o el smartphone. </a:t>
            </a:r>
            <a:r>
              <a:rPr lang="es-MX" sz="2400" dirty="0"/>
              <a:t/>
            </a:r>
            <a:br>
              <a:rPr lang="es-MX" sz="2400" dirty="0"/>
            </a:br>
            <a:endParaRPr lang="es-MX" sz="2400" dirty="0"/>
          </a:p>
        </p:txBody>
      </p:sp>
      <p:pic>
        <p:nvPicPr>
          <p:cNvPr id="3" name="6 Imagen">
            <a:extLst>
              <a:ext uri="{FF2B5EF4-FFF2-40B4-BE49-F238E27FC236}">
                <a16:creationId xmlns:a16="http://schemas.microsoft.com/office/drawing/2014/main" xmlns="" id="{EEEE5462-B14F-484E-858A-51D39EE99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498475"/>
            <a:ext cx="1781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5">
            <a:extLst>
              <a:ext uri="{FF2B5EF4-FFF2-40B4-BE49-F238E27FC236}">
                <a16:creationId xmlns:a16="http://schemas.microsoft.com/office/drawing/2014/main" xmlns="" id="{6A948690-D864-443A-91C4-EC63D8922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55" y="585623"/>
            <a:ext cx="3095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E1C020B-6385-456C-B02C-35280350BC81}"/>
              </a:ext>
            </a:extLst>
          </p:cNvPr>
          <p:cNvSpPr/>
          <p:nvPr/>
        </p:nvSpPr>
        <p:spPr>
          <a:xfrm>
            <a:off x="225287" y="1309623"/>
            <a:ext cx="11290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u="sng" cap="all" dirty="0">
                <a:solidFill>
                  <a:schemeClr val="tx1">
                    <a:lumMod val="75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Colegio de Ciencias y Humanidades         CLAVE: 2300</a:t>
            </a:r>
            <a:endParaRPr lang="es-MX" sz="2000" b="1" u="sng" cap="all" dirty="0">
              <a:solidFill>
                <a:schemeClr val="tx1">
                  <a:lumMod val="75000"/>
                </a:schemeClr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4308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2DC1A74-5765-430A-A116-75468CAD9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54" y="246062"/>
            <a:ext cx="11080384" cy="60843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/>
              <a:t/>
            </a:r>
            <a:br>
              <a:rPr lang="es-MX" sz="2800" dirty="0"/>
            </a:br>
            <a:r>
              <a:rPr lang="es-MX" sz="2400" u="sng" dirty="0"/>
              <a:t>Colegio de Ciencias y Humanidades           CLAVE: 2300</a:t>
            </a:r>
            <a:br>
              <a:rPr lang="es-MX" sz="2400" u="sng" dirty="0"/>
            </a:br>
            <a:r>
              <a:rPr lang="es-MX" sz="2400" u="sng" dirty="0"/>
              <a:t/>
            </a:r>
            <a:br>
              <a:rPr lang="es-MX" sz="2400" u="sng" dirty="0"/>
            </a:br>
            <a:r>
              <a:rPr lang="es-MX" sz="3200" b="1" dirty="0">
                <a:solidFill>
                  <a:srgbClr val="A6FC3E"/>
                </a:solidFill>
              </a:rPr>
              <a:t>ÍNDICE</a:t>
            </a:r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/>
              <a:t>1. C.A.I.A.C. Conclusiones generales</a:t>
            </a:r>
            <a:br>
              <a:rPr lang="es-MX" sz="2800" dirty="0"/>
            </a:br>
            <a:r>
              <a:rPr lang="es-MX" sz="2800" dirty="0"/>
              <a:t>2. Evidencias fotográficas de la primera sesión del Proyecto Conexiones</a:t>
            </a:r>
            <a:br>
              <a:rPr lang="es-MX" sz="2800" dirty="0"/>
            </a:br>
            <a:r>
              <a:rPr lang="es-MX" sz="2800" dirty="0"/>
              <a:t>3. Ordenador gráfico</a:t>
            </a:r>
            <a:br>
              <a:rPr lang="es-MX" sz="2800" dirty="0"/>
            </a:br>
            <a:r>
              <a:rPr lang="es-MX" sz="2800" dirty="0"/>
              <a:t>4.Organizador gráfico-Preguntas Esenciales</a:t>
            </a:r>
            <a:br>
              <a:rPr lang="es-MX" sz="2800" dirty="0"/>
            </a:br>
            <a:r>
              <a:rPr lang="es-MX" sz="2800" dirty="0"/>
              <a:t>5.Organizador gráfico-Proceso de Indagación</a:t>
            </a:r>
            <a:br>
              <a:rPr lang="es-MX" sz="2800" dirty="0"/>
            </a:br>
            <a:r>
              <a:rPr lang="es-MX" sz="2800" dirty="0"/>
              <a:t>6.A.M.E.General</a:t>
            </a:r>
            <a:br>
              <a:rPr lang="es-MX" sz="2800" dirty="0"/>
            </a:br>
            <a:r>
              <a:rPr lang="es-MX" sz="2800" dirty="0"/>
              <a:t>7.E.I.P. Resumen</a:t>
            </a:r>
            <a:br>
              <a:rPr lang="es-MX" sz="2800" dirty="0"/>
            </a:br>
            <a:r>
              <a:rPr lang="es-MX" sz="2800" dirty="0"/>
              <a:t>8.E.I.P. Elaboración de Proyecto</a:t>
            </a:r>
            <a:r>
              <a:rPr lang="es-MX" sz="3200" dirty="0"/>
              <a:t/>
            </a:r>
            <a:br>
              <a:rPr lang="es-MX" sz="3200" dirty="0"/>
            </a:br>
            <a:endParaRPr lang="es-MX" sz="2800" dirty="0"/>
          </a:p>
        </p:txBody>
      </p:sp>
      <p:pic>
        <p:nvPicPr>
          <p:cNvPr id="20483" name="6 Imagen">
            <a:extLst>
              <a:ext uri="{FF2B5EF4-FFF2-40B4-BE49-F238E27FC236}">
                <a16:creationId xmlns:a16="http://schemas.microsoft.com/office/drawing/2014/main" xmlns="" id="{018EF8D7-8BD6-4F9F-BD8D-BD578A211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32" y="571500"/>
            <a:ext cx="1781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Imagen 3">
            <a:extLst>
              <a:ext uri="{FF2B5EF4-FFF2-40B4-BE49-F238E27FC236}">
                <a16:creationId xmlns:a16="http://schemas.microsoft.com/office/drawing/2014/main" xmlns="" id="{AC861C44-35DD-4183-9E72-9B6391D84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311150"/>
            <a:ext cx="30940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4229E2-B819-43A0-A19A-A5DF703AC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2555631"/>
            <a:ext cx="11371385" cy="361902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MX" sz="2700" b="0" dirty="0">
                <a:solidFill>
                  <a:srgbClr val="41F941"/>
                </a:solidFill>
              </a:rPr>
              <a:t/>
            </a:r>
            <a:br>
              <a:rPr lang="es-MX" sz="2700" b="0" dirty="0">
                <a:solidFill>
                  <a:srgbClr val="41F941"/>
                </a:solidFill>
              </a:rPr>
            </a:br>
            <a:r>
              <a:rPr lang="es-MX" sz="1800" dirty="0"/>
              <a:t/>
            </a:r>
            <a:br>
              <a:rPr lang="es-MX" sz="1800" dirty="0"/>
            </a:br>
            <a:r>
              <a:rPr lang="es-ES" sz="2700" dirty="0">
                <a:solidFill>
                  <a:srgbClr val="41F941"/>
                </a:solidFill>
              </a:rPr>
              <a:t>OBJETIVOS ESPECÍFICOS CONFORME A CADA ASIGNATURA:</a:t>
            </a:r>
            <a:br>
              <a:rPr lang="es-ES" sz="2700" dirty="0">
                <a:solidFill>
                  <a:srgbClr val="41F941"/>
                </a:solidFill>
              </a:rPr>
            </a:br>
            <a:r>
              <a:rPr lang="es-ES" sz="2000" dirty="0">
                <a:solidFill>
                  <a:srgbClr val="FFFF00"/>
                </a:solidFill>
              </a:rPr>
              <a:t>EDUCACIÓN FÍSICA II: </a:t>
            </a:r>
            <a:r>
              <a:rPr lang="es-ES" sz="1800" dirty="0"/>
              <a:t>INVESTIGAR, Y APLICAR EFIECIENTEMENTE EJERCICIOS DE RELAJACIÓN MUSCULAR PARA ACTIVIDADES FRENTE A LA COMPUTADORA</a:t>
            </a:r>
            <a:r>
              <a:rPr lang="es-ES" sz="1800" dirty="0" smtClean="0"/>
              <a:t>.</a:t>
            </a:r>
            <a:br>
              <a:rPr lang="es-ES" sz="1800" dirty="0" smtClean="0"/>
            </a:br>
            <a:r>
              <a:rPr lang="es-ES" sz="1800" dirty="0"/>
              <a:t/>
            </a:r>
            <a:br>
              <a:rPr lang="es-ES" sz="1800" dirty="0"/>
            </a:br>
            <a:r>
              <a:rPr lang="es-ES" sz="2000" dirty="0">
                <a:solidFill>
                  <a:srgbClr val="FFFF00"/>
                </a:solidFill>
              </a:rPr>
              <a:t>INFORMÁTICA I:</a:t>
            </a:r>
            <a:r>
              <a:rPr lang="es-ES" sz="1800" dirty="0"/>
              <a:t> INVESTIGAR Y APLICAR </a:t>
            </a:r>
            <a:r>
              <a:rPr lang="es-ES" sz="1800" dirty="0" smtClean="0"/>
              <a:t>EFICIENTEMENTE </a:t>
            </a:r>
            <a:r>
              <a:rPr lang="es-ES" sz="1800" dirty="0"/>
              <a:t>APLICCIONES Y PROGRAMAS APTOS PARA EL DESARROLLO DE TÉCNICAS DE APRENDIZAJE </a:t>
            </a:r>
            <a:r>
              <a:rPr lang="es-ES" sz="1800" dirty="0" smtClean="0"/>
              <a:t>EFICAZ.</a:t>
            </a:r>
            <a:br>
              <a:rPr lang="es-ES" sz="1800" dirty="0" smtClean="0"/>
            </a:br>
            <a:r>
              <a:rPr lang="es-ES" sz="1800" dirty="0"/>
              <a:t/>
            </a:r>
            <a:br>
              <a:rPr lang="es-ES" sz="1800" dirty="0"/>
            </a:br>
            <a:r>
              <a:rPr lang="es-ES" sz="2000" dirty="0">
                <a:solidFill>
                  <a:srgbClr val="FFFF00"/>
                </a:solidFill>
              </a:rPr>
              <a:t>LITERATURA:</a:t>
            </a:r>
            <a:r>
              <a:rPr lang="es-ES" sz="1800" dirty="0"/>
              <a:t> INVESTIGAR Y RECOPILAR EN UNA </a:t>
            </a:r>
            <a:r>
              <a:rPr lang="es-ES" sz="1800" dirty="0" smtClean="0"/>
              <a:t>ANTOLOGÍA, </a:t>
            </a:r>
            <a:r>
              <a:rPr lang="es-ES" sz="1800" dirty="0"/>
              <a:t>UNA SERIE DE TEXTOS EN LOS QUE SE PUEDAN APLICAR LOS DISTINTOS PROGRAMAS Y APLICACIONES INFORMÁTICOS  PARA REALIZAR EFICAZMENTE LAS DISTINTAS HABILIDADES LINGÜÍSTICAS.</a:t>
            </a:r>
            <a:br>
              <a:rPr lang="es-ES" sz="1800" dirty="0"/>
            </a:br>
            <a:r>
              <a:rPr lang="es-MX" sz="1800" dirty="0"/>
              <a:t/>
            </a:r>
            <a:br>
              <a:rPr lang="es-MX" sz="1800" dirty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3" name="6 Imagen">
            <a:extLst>
              <a:ext uri="{FF2B5EF4-FFF2-40B4-BE49-F238E27FC236}">
                <a16:creationId xmlns:a16="http://schemas.microsoft.com/office/drawing/2014/main" xmlns="" id="{EEEE5462-B14F-484E-858A-51D39EE99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498475"/>
            <a:ext cx="1781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5">
            <a:extLst>
              <a:ext uri="{FF2B5EF4-FFF2-40B4-BE49-F238E27FC236}">
                <a16:creationId xmlns:a16="http://schemas.microsoft.com/office/drawing/2014/main" xmlns="" id="{6A948690-D864-443A-91C4-EC63D8922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55" y="585623"/>
            <a:ext cx="3095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E1C020B-6385-456C-B02C-35280350BC81}"/>
              </a:ext>
            </a:extLst>
          </p:cNvPr>
          <p:cNvSpPr/>
          <p:nvPr/>
        </p:nvSpPr>
        <p:spPr>
          <a:xfrm>
            <a:off x="225287" y="1309623"/>
            <a:ext cx="11290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u="sng" cap="all" dirty="0">
                <a:solidFill>
                  <a:schemeClr val="tx1">
                    <a:lumMod val="75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Colegio de Ciencias y Humanidades         CLAVE: 2300</a:t>
            </a:r>
            <a:endParaRPr lang="es-MX" sz="2000" b="1" u="sng" cap="all" dirty="0">
              <a:solidFill>
                <a:schemeClr val="tx1">
                  <a:lumMod val="75000"/>
                </a:schemeClr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868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4229E2-B819-43A0-A19A-A5DF703AC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3" y="1992922"/>
            <a:ext cx="10742416" cy="4149969"/>
          </a:xfrm>
        </p:spPr>
        <p:txBody>
          <a:bodyPr>
            <a:normAutofit fontScale="90000"/>
          </a:bodyPr>
          <a:lstStyle/>
          <a:p>
            <a:pPr algn="l"/>
            <a:r>
              <a:rPr lang="es-MX" sz="2200" dirty="0">
                <a:solidFill>
                  <a:srgbClr val="41F941"/>
                </a:solidFill>
              </a:rPr>
              <a:t>Preguntas generadoras</a:t>
            </a:r>
            <a:br>
              <a:rPr lang="es-MX" sz="2200" dirty="0">
                <a:solidFill>
                  <a:srgbClr val="41F941"/>
                </a:solidFill>
              </a:rPr>
            </a:br>
            <a:r>
              <a:rPr lang="es-MX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s-MX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s-MX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1. </a:t>
            </a:r>
            <a:r>
              <a:rPr lang="es-MX" sz="2000" cap="non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¿Qué tanto tiempo utilizas un dispositivo móvil o una PC, durante el día?</a:t>
            </a:r>
            <a:br>
              <a:rPr lang="es-MX" sz="2000" cap="none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s-MX" sz="2000" cap="non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2. ¿Con qué finalidad utilizas los dispositivos móviles o la PC?</a:t>
            </a:r>
            <a:br>
              <a:rPr lang="es-MX" sz="2000" cap="none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s-MX" sz="2000" cap="non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3. </a:t>
            </a:r>
            <a:r>
              <a:rPr lang="es-MX" sz="2000" cap="none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 </a:t>
            </a:r>
            <a:r>
              <a:rPr lang="es-MX" sz="2000" cap="non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estas actividades, ¿cuáles están encaminadas a tus tareas escolares?</a:t>
            </a:r>
            <a:br>
              <a:rPr lang="es-MX" sz="2000" cap="none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s-MX" sz="2000" cap="non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4. ¿Utilizas las enciclopedias físicas o diccionarios de tu casa, a fin de obtener información para tus tareas escolares?</a:t>
            </a:r>
            <a:br>
              <a:rPr lang="es-MX" sz="2000" cap="none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s-MX" sz="2000" cap="non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5. Del 1 al 10, cuánto depende tu vida escolar y social, de la tecnología?</a:t>
            </a:r>
            <a:br>
              <a:rPr lang="es-MX" sz="2000" cap="none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s-MX" sz="2000" cap="non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6. ¿Sabías se pueden hacer resúmenes, mapas conceptuales, infografías, etc. a través de aplicaciones y programas informáticos, que evitarían mucho trabajo mecánico y laborioso, como dibujar tablas jerarquizar conceptos…? </a:t>
            </a:r>
            <a:r>
              <a:rPr lang="es-MX" sz="2000" cap="non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o</a:t>
            </a:r>
            <a:r>
              <a:rPr lang="es-MX" sz="2000" cap="none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MX" sz="2000" cap="non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bien, podrías acelerar tu velocidad de lectura y comprensión…</a:t>
            </a:r>
            <a:br>
              <a:rPr lang="es-MX" sz="2000" cap="none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s-MX" sz="2000" cap="non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7. Pero… ¿Sabes cuántos y cuáles son los daños físicos que se generan por hacer uso inmoderado de una computadora o un móvil?</a:t>
            </a:r>
            <a:br>
              <a:rPr lang="es-MX" sz="2000" cap="none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s-MX" sz="2000" cap="none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6 Imagen">
            <a:extLst>
              <a:ext uri="{FF2B5EF4-FFF2-40B4-BE49-F238E27FC236}">
                <a16:creationId xmlns:a16="http://schemas.microsoft.com/office/drawing/2014/main" xmlns="" id="{EEEE5462-B14F-484E-858A-51D39EE99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498475"/>
            <a:ext cx="1781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5">
            <a:extLst>
              <a:ext uri="{FF2B5EF4-FFF2-40B4-BE49-F238E27FC236}">
                <a16:creationId xmlns:a16="http://schemas.microsoft.com/office/drawing/2014/main" xmlns="" id="{6A948690-D864-443A-91C4-EC63D8922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55" y="585623"/>
            <a:ext cx="3095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E1C020B-6385-456C-B02C-35280350BC81}"/>
              </a:ext>
            </a:extLst>
          </p:cNvPr>
          <p:cNvSpPr/>
          <p:nvPr/>
        </p:nvSpPr>
        <p:spPr>
          <a:xfrm>
            <a:off x="225287" y="1309623"/>
            <a:ext cx="11290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u="sng" cap="all" dirty="0">
                <a:solidFill>
                  <a:schemeClr val="tx1">
                    <a:lumMod val="75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Colegio de Ciencias y Humanidades         CLAVE: 2300</a:t>
            </a:r>
            <a:endParaRPr lang="es-MX" sz="2000" b="1" u="sng" cap="all" dirty="0">
              <a:solidFill>
                <a:schemeClr val="tx1">
                  <a:lumMod val="75000"/>
                </a:schemeClr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086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>
            <a:extLst>
              <a:ext uri="{FF2B5EF4-FFF2-40B4-BE49-F238E27FC236}">
                <a16:creationId xmlns:a16="http://schemas.microsoft.com/office/drawing/2014/main" xmlns="" id="{EEEE5462-B14F-484E-858A-51D39EE99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498475"/>
            <a:ext cx="1781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5">
            <a:extLst>
              <a:ext uri="{FF2B5EF4-FFF2-40B4-BE49-F238E27FC236}">
                <a16:creationId xmlns:a16="http://schemas.microsoft.com/office/drawing/2014/main" xmlns="" id="{6A948690-D864-443A-91C4-EC63D8922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55" y="585623"/>
            <a:ext cx="3095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E1C020B-6385-456C-B02C-35280350BC81}"/>
              </a:ext>
            </a:extLst>
          </p:cNvPr>
          <p:cNvSpPr/>
          <p:nvPr/>
        </p:nvSpPr>
        <p:spPr>
          <a:xfrm>
            <a:off x="225287" y="1309623"/>
            <a:ext cx="11290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u="sng" cap="all" dirty="0">
                <a:solidFill>
                  <a:schemeClr val="tx1">
                    <a:lumMod val="75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Colegio de Ciencias y Humanidades         CLAVE: 2300</a:t>
            </a:r>
            <a:endParaRPr lang="es-MX" sz="2000" b="1" u="sng" cap="all" dirty="0">
              <a:solidFill>
                <a:schemeClr val="tx1">
                  <a:lumMod val="75000"/>
                </a:schemeClr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xmlns="" id="{02435274-7A5D-4E36-A6A0-2862101739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3830374"/>
              </p:ext>
            </p:extLst>
          </p:nvPr>
        </p:nvGraphicFramePr>
        <p:xfrm>
          <a:off x="3392904" y="2028092"/>
          <a:ext cx="7879975" cy="3763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4D74A867-DA34-457A-8897-D72913B7D80B}"/>
              </a:ext>
            </a:extLst>
          </p:cNvPr>
          <p:cNvSpPr txBox="1"/>
          <p:nvPr/>
        </p:nvSpPr>
        <p:spPr>
          <a:xfrm>
            <a:off x="673768" y="2887580"/>
            <a:ext cx="2719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rgbClr val="9DF743"/>
                </a:solidFill>
              </a:rPr>
              <a:t>DISCIPLINAS </a:t>
            </a:r>
          </a:p>
          <a:p>
            <a:r>
              <a:rPr lang="es-MX" sz="2000" dirty="0">
                <a:solidFill>
                  <a:srgbClr val="9DF743"/>
                </a:solidFill>
              </a:rPr>
              <a:t>INVOLUCRADAS</a:t>
            </a:r>
          </a:p>
          <a:p>
            <a:r>
              <a:rPr lang="es-MX" sz="2000" dirty="0">
                <a:solidFill>
                  <a:srgbClr val="9DF743"/>
                </a:solidFill>
              </a:rPr>
              <a:t>Y</a:t>
            </a:r>
          </a:p>
          <a:p>
            <a:r>
              <a:rPr lang="es-MX" sz="2000" dirty="0">
                <a:solidFill>
                  <a:srgbClr val="9DF743"/>
                </a:solidFill>
              </a:rPr>
              <a:t>CONTENIDOS</a:t>
            </a:r>
          </a:p>
        </p:txBody>
      </p:sp>
    </p:spTree>
    <p:extLst>
      <p:ext uri="{BB962C8B-B14F-4D97-AF65-F5344CB8AC3E}">
        <p14:creationId xmlns:p14="http://schemas.microsoft.com/office/powerpoint/2010/main" val="154474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>
            <a:extLst>
              <a:ext uri="{FF2B5EF4-FFF2-40B4-BE49-F238E27FC236}">
                <a16:creationId xmlns:a16="http://schemas.microsoft.com/office/drawing/2014/main" xmlns="" id="{EEEE5462-B14F-484E-858A-51D39EE99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498475"/>
            <a:ext cx="1781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5">
            <a:extLst>
              <a:ext uri="{FF2B5EF4-FFF2-40B4-BE49-F238E27FC236}">
                <a16:creationId xmlns:a16="http://schemas.microsoft.com/office/drawing/2014/main" xmlns="" id="{6A948690-D864-443A-91C4-EC63D8922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55" y="585623"/>
            <a:ext cx="3095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E1C020B-6385-456C-B02C-35280350BC81}"/>
              </a:ext>
            </a:extLst>
          </p:cNvPr>
          <p:cNvSpPr/>
          <p:nvPr/>
        </p:nvSpPr>
        <p:spPr>
          <a:xfrm>
            <a:off x="225287" y="1309623"/>
            <a:ext cx="11290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u="sng" cap="all" dirty="0">
                <a:solidFill>
                  <a:schemeClr val="tx1">
                    <a:lumMod val="75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Colegio de Ciencias y Humanidades         CLAVE: 2300</a:t>
            </a:r>
            <a:endParaRPr lang="es-MX" sz="2000" b="1" u="sng" cap="all" dirty="0">
              <a:solidFill>
                <a:schemeClr val="tx1">
                  <a:lumMod val="75000"/>
                </a:schemeClr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A940B87-ECAF-400E-AB9D-2CB2A2E53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12" y="2484281"/>
            <a:ext cx="2386514" cy="387524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1E1CBE8-057A-4138-B55E-2ABFA7193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2271" y="2582890"/>
            <a:ext cx="3300402" cy="377663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321169CD-DC99-4D63-9B62-5A634F1016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7818" y="2541887"/>
            <a:ext cx="2952002" cy="376003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48B16FD3-EC0E-4245-8F89-DEF56F7F7273}"/>
              </a:ext>
            </a:extLst>
          </p:cNvPr>
          <p:cNvSpPr txBox="1"/>
          <p:nvPr/>
        </p:nvSpPr>
        <p:spPr>
          <a:xfrm>
            <a:off x="4170007" y="1912341"/>
            <a:ext cx="3023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41F941"/>
                </a:solidFill>
              </a:rPr>
              <a:t>PLANEACIÓN GENERAL</a:t>
            </a:r>
          </a:p>
        </p:txBody>
      </p:sp>
    </p:spTree>
    <p:extLst>
      <p:ext uri="{BB962C8B-B14F-4D97-AF65-F5344CB8AC3E}">
        <p14:creationId xmlns:p14="http://schemas.microsoft.com/office/powerpoint/2010/main" val="253687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>
            <a:extLst>
              <a:ext uri="{FF2B5EF4-FFF2-40B4-BE49-F238E27FC236}">
                <a16:creationId xmlns:a16="http://schemas.microsoft.com/office/drawing/2014/main" xmlns="" id="{EEEE5462-B14F-484E-858A-51D39EE99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498475"/>
            <a:ext cx="1781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5">
            <a:extLst>
              <a:ext uri="{FF2B5EF4-FFF2-40B4-BE49-F238E27FC236}">
                <a16:creationId xmlns:a16="http://schemas.microsoft.com/office/drawing/2014/main" xmlns="" id="{6A948690-D864-443A-91C4-EC63D8922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55" y="585623"/>
            <a:ext cx="3095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E1C020B-6385-456C-B02C-35280350BC81}"/>
              </a:ext>
            </a:extLst>
          </p:cNvPr>
          <p:cNvSpPr/>
          <p:nvPr/>
        </p:nvSpPr>
        <p:spPr>
          <a:xfrm>
            <a:off x="225287" y="1309623"/>
            <a:ext cx="11290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u="sng" cap="all" dirty="0">
                <a:solidFill>
                  <a:schemeClr val="tx1">
                    <a:lumMod val="75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Colegio de Ciencias y Humanidades         CLAVE: 2300</a:t>
            </a:r>
            <a:endParaRPr lang="es-MX" sz="2000" b="1" u="sng" cap="all" dirty="0">
              <a:solidFill>
                <a:schemeClr val="tx1">
                  <a:lumMod val="75000"/>
                </a:schemeClr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22F982A-058D-4B75-B76D-76EAE49F2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499" y="2241630"/>
            <a:ext cx="2962889" cy="380022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DEC1B44-4A45-40E1-B025-55E4B9ED5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6691" y="2241630"/>
            <a:ext cx="3073758" cy="370197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26ADCD4D-A34A-4F7E-9824-AFA09F488A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4584" y="2241630"/>
            <a:ext cx="2855869" cy="367031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1C8549BD-089C-42BA-A104-2DABE202BB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8388" y="1709733"/>
            <a:ext cx="2877561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7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>
            <a:extLst>
              <a:ext uri="{FF2B5EF4-FFF2-40B4-BE49-F238E27FC236}">
                <a16:creationId xmlns:a16="http://schemas.microsoft.com/office/drawing/2014/main" xmlns="" id="{EEEE5462-B14F-484E-858A-51D39EE99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498475"/>
            <a:ext cx="1781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5">
            <a:extLst>
              <a:ext uri="{FF2B5EF4-FFF2-40B4-BE49-F238E27FC236}">
                <a16:creationId xmlns:a16="http://schemas.microsoft.com/office/drawing/2014/main" xmlns="" id="{6A948690-D864-443A-91C4-EC63D8922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55" y="585623"/>
            <a:ext cx="3095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E1C020B-6385-456C-B02C-35280350BC81}"/>
              </a:ext>
            </a:extLst>
          </p:cNvPr>
          <p:cNvSpPr/>
          <p:nvPr/>
        </p:nvSpPr>
        <p:spPr>
          <a:xfrm>
            <a:off x="225287" y="1309623"/>
            <a:ext cx="11290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u="sng" cap="all" dirty="0">
                <a:solidFill>
                  <a:schemeClr val="tx1">
                    <a:lumMod val="75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Colegio de Ciencias y Humanidades         CLAVE: 2300</a:t>
            </a:r>
            <a:endParaRPr lang="es-MX" sz="2000" b="1" u="sng" cap="all" dirty="0">
              <a:solidFill>
                <a:schemeClr val="tx1">
                  <a:lumMod val="75000"/>
                </a:schemeClr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A723502-22EA-4162-A24C-71C4AD054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494" y="1960953"/>
            <a:ext cx="2569726" cy="344644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47BC6E6F-D709-4A63-A54D-3DD98DFBA4D1}"/>
              </a:ext>
            </a:extLst>
          </p:cNvPr>
          <p:cNvSpPr txBox="1"/>
          <p:nvPr/>
        </p:nvSpPr>
        <p:spPr>
          <a:xfrm>
            <a:off x="597877" y="5533292"/>
            <a:ext cx="492369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solidFill>
                  <a:srgbClr val="FFFF00"/>
                </a:solidFill>
              </a:rPr>
              <a:t>En el laboratorio, el profesor Héctor Pérez Cadena </a:t>
            </a:r>
            <a:r>
              <a:rPr lang="es-MX" sz="1600" dirty="0" smtClean="0">
                <a:solidFill>
                  <a:srgbClr val="FFFF00"/>
                </a:solidFill>
              </a:rPr>
              <a:t>hace las aclaraciones pertinentes del trabajo. </a:t>
            </a:r>
            <a:endParaRPr lang="es-MX" sz="1600" dirty="0">
              <a:solidFill>
                <a:srgbClr val="FFFF0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C99AF16F-245B-47F0-80CE-FFC5EA865D58}"/>
              </a:ext>
            </a:extLst>
          </p:cNvPr>
          <p:cNvSpPr txBox="1"/>
          <p:nvPr/>
        </p:nvSpPr>
        <p:spPr>
          <a:xfrm>
            <a:off x="5978769" y="5251938"/>
            <a:ext cx="553737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rgbClr val="FFFF00"/>
                </a:solidFill>
              </a:rPr>
              <a:t>El profesor Hans Osorio explica detenidamente </a:t>
            </a:r>
          </a:p>
          <a:p>
            <a:pPr algn="just"/>
            <a:r>
              <a:rPr lang="es-MX" dirty="0">
                <a:solidFill>
                  <a:srgbClr val="FFFF00"/>
                </a:solidFill>
              </a:rPr>
              <a:t>los ejercicios de estiramiento y relajación, </a:t>
            </a:r>
          </a:p>
          <a:p>
            <a:pPr algn="just"/>
            <a:r>
              <a:rPr lang="es-MX" dirty="0">
                <a:solidFill>
                  <a:srgbClr val="FFFF00"/>
                </a:solidFill>
              </a:rPr>
              <a:t>frente a la computadora.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325F4A8F-8285-4ADF-8767-13395B8F90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1937702"/>
            <a:ext cx="4216666" cy="31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6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>
            <a:extLst>
              <a:ext uri="{FF2B5EF4-FFF2-40B4-BE49-F238E27FC236}">
                <a16:creationId xmlns:a16="http://schemas.microsoft.com/office/drawing/2014/main" xmlns="" id="{EEEE5462-B14F-484E-858A-51D39EE99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498475"/>
            <a:ext cx="1781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5">
            <a:extLst>
              <a:ext uri="{FF2B5EF4-FFF2-40B4-BE49-F238E27FC236}">
                <a16:creationId xmlns:a16="http://schemas.microsoft.com/office/drawing/2014/main" xmlns="" id="{6A948690-D864-443A-91C4-EC63D8922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55" y="585623"/>
            <a:ext cx="3095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E1C020B-6385-456C-B02C-35280350BC81}"/>
              </a:ext>
            </a:extLst>
          </p:cNvPr>
          <p:cNvSpPr/>
          <p:nvPr/>
        </p:nvSpPr>
        <p:spPr>
          <a:xfrm>
            <a:off x="225287" y="1309623"/>
            <a:ext cx="11290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u="sng" cap="all" dirty="0">
                <a:solidFill>
                  <a:schemeClr val="tx1">
                    <a:lumMod val="75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Colegio de Ciencias y Humanidades         CLAVE: 2300</a:t>
            </a:r>
            <a:endParaRPr lang="es-MX" sz="2000" b="1" u="sng" cap="all" dirty="0">
              <a:solidFill>
                <a:schemeClr val="tx1">
                  <a:lumMod val="75000"/>
                </a:schemeClr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8A1A58B-C19E-4444-A978-62E226D79E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301" y="2062652"/>
            <a:ext cx="4241294" cy="259496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1881FE4-F391-4980-A26A-162898191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3022" y="2062652"/>
            <a:ext cx="4241294" cy="273269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3E218423-2E69-450B-AC60-8930337DB48C}"/>
              </a:ext>
            </a:extLst>
          </p:cNvPr>
          <p:cNvSpPr txBox="1"/>
          <p:nvPr/>
        </p:nvSpPr>
        <p:spPr>
          <a:xfrm>
            <a:off x="860687" y="5029199"/>
            <a:ext cx="4593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rgbClr val="FFFF00"/>
                </a:solidFill>
              </a:rPr>
              <a:t>EL profesor Héctor Pérez Cadena</a:t>
            </a:r>
          </a:p>
          <a:p>
            <a:r>
              <a:rPr lang="es-MX" sz="2000" dirty="0">
                <a:solidFill>
                  <a:srgbClr val="FFFF00"/>
                </a:solidFill>
              </a:rPr>
              <a:t>en la supervisión del trabajo de investigación</a:t>
            </a:r>
            <a:r>
              <a:rPr lang="es-MX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98DFA289-CF63-4117-86CC-BC01B841C85A}"/>
              </a:ext>
            </a:extLst>
          </p:cNvPr>
          <p:cNvSpPr txBox="1"/>
          <p:nvPr/>
        </p:nvSpPr>
        <p:spPr>
          <a:xfrm>
            <a:off x="6321290" y="5029200"/>
            <a:ext cx="4061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FFFF00"/>
                </a:solidFill>
              </a:rPr>
              <a:t>El profesor Ricardo Alazañez </a:t>
            </a:r>
          </a:p>
          <a:p>
            <a:r>
              <a:rPr lang="es-MX" dirty="0">
                <a:solidFill>
                  <a:srgbClr val="FFFF00"/>
                </a:solidFill>
              </a:rPr>
              <a:t>explicando el próximo trabajo a realizar</a:t>
            </a:r>
            <a:r>
              <a:rPr lang="es-MX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501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>
            <a:extLst>
              <a:ext uri="{FF2B5EF4-FFF2-40B4-BE49-F238E27FC236}">
                <a16:creationId xmlns:a16="http://schemas.microsoft.com/office/drawing/2014/main" xmlns="" id="{EEEE5462-B14F-484E-858A-51D39EE99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498475"/>
            <a:ext cx="1781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5">
            <a:extLst>
              <a:ext uri="{FF2B5EF4-FFF2-40B4-BE49-F238E27FC236}">
                <a16:creationId xmlns:a16="http://schemas.microsoft.com/office/drawing/2014/main" xmlns="" id="{6A948690-D864-443A-91C4-EC63D8922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55" y="585623"/>
            <a:ext cx="3095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E1C020B-6385-456C-B02C-35280350BC81}"/>
              </a:ext>
            </a:extLst>
          </p:cNvPr>
          <p:cNvSpPr/>
          <p:nvPr/>
        </p:nvSpPr>
        <p:spPr>
          <a:xfrm>
            <a:off x="225287" y="1309623"/>
            <a:ext cx="11290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u="sng" cap="all" dirty="0">
                <a:solidFill>
                  <a:schemeClr val="tx1">
                    <a:lumMod val="75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Colegio de Ciencias y Humanidades         CLAVE: 2300</a:t>
            </a:r>
            <a:endParaRPr lang="es-MX" sz="2000" b="1" u="sng" cap="all" dirty="0">
              <a:solidFill>
                <a:schemeClr val="tx1">
                  <a:lumMod val="75000"/>
                </a:schemeClr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DF64B4C-5F3C-4BB4-9A12-E8216BB51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0663"/>
            <a:ext cx="4744454" cy="355834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447EC87-0B40-4B04-9FFE-43A67ACD0E62}"/>
              </a:ext>
            </a:extLst>
          </p:cNvPr>
          <p:cNvSpPr txBox="1"/>
          <p:nvPr/>
        </p:nvSpPr>
        <p:spPr>
          <a:xfrm>
            <a:off x="538937" y="2176698"/>
            <a:ext cx="511158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rgbClr val="F97DE7"/>
                </a:solidFill>
              </a:rPr>
              <a:t>Es evidente la disposición del grupo </a:t>
            </a:r>
          </a:p>
          <a:p>
            <a:pPr algn="ctr"/>
            <a:r>
              <a:rPr lang="es-MX" sz="2000" dirty="0">
                <a:solidFill>
                  <a:srgbClr val="F97DE7"/>
                </a:solidFill>
              </a:rPr>
              <a:t>en la aplicación de los ejercicios </a:t>
            </a:r>
          </a:p>
          <a:p>
            <a:pPr algn="ctr"/>
            <a:r>
              <a:rPr lang="es-MX" sz="2000" dirty="0">
                <a:solidFill>
                  <a:srgbClr val="F97DE7"/>
                </a:solidFill>
              </a:rPr>
              <a:t>de estiramiento y antiestrés, dirigidos </a:t>
            </a:r>
          </a:p>
          <a:p>
            <a:pPr algn="ctr"/>
            <a:r>
              <a:rPr lang="es-MX" sz="2000" dirty="0">
                <a:solidFill>
                  <a:srgbClr val="F97DE7"/>
                </a:solidFill>
              </a:rPr>
              <a:t>por el profesor Hans Osorio, después</a:t>
            </a:r>
          </a:p>
          <a:p>
            <a:pPr algn="ctr"/>
            <a:r>
              <a:rPr lang="es-MX" sz="2000" dirty="0">
                <a:solidFill>
                  <a:srgbClr val="F97DE7"/>
                </a:solidFill>
              </a:rPr>
              <a:t>de estar un largo rato delante de la PC</a:t>
            </a:r>
          </a:p>
          <a:p>
            <a:pPr algn="ctr"/>
            <a:r>
              <a:rPr lang="es-MX" sz="2000" dirty="0">
                <a:solidFill>
                  <a:srgbClr val="F97DE7"/>
                </a:solidFill>
              </a:rPr>
              <a:t>realizando trabajos de Literatura (profesor</a:t>
            </a:r>
          </a:p>
          <a:p>
            <a:pPr algn="ctr"/>
            <a:r>
              <a:rPr lang="es-MX" sz="2000" dirty="0">
                <a:solidFill>
                  <a:srgbClr val="F97DE7"/>
                </a:solidFill>
              </a:rPr>
              <a:t>Ricardo Alazañez), a través de las aplicaciones </a:t>
            </a:r>
          </a:p>
          <a:p>
            <a:pPr algn="ctr"/>
            <a:r>
              <a:rPr lang="es-MX" sz="2000" dirty="0">
                <a:solidFill>
                  <a:srgbClr val="F97DE7"/>
                </a:solidFill>
              </a:rPr>
              <a:t>investigadas con el profesor de informática</a:t>
            </a:r>
          </a:p>
          <a:p>
            <a:pPr algn="ctr"/>
            <a:r>
              <a:rPr lang="es-MX" sz="2000" dirty="0">
                <a:solidFill>
                  <a:srgbClr val="F97DE7"/>
                </a:solidFill>
              </a:rPr>
              <a:t>Héctor Pérez Cadena.</a:t>
            </a:r>
          </a:p>
          <a:p>
            <a:pPr algn="just"/>
            <a:r>
              <a:rPr lang="es-MX" sz="2000" dirty="0">
                <a:solidFill>
                  <a:srgbClr val="F97DE7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5996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>
            <a:extLst>
              <a:ext uri="{FF2B5EF4-FFF2-40B4-BE49-F238E27FC236}">
                <a16:creationId xmlns:a16="http://schemas.microsoft.com/office/drawing/2014/main" xmlns="" id="{EEEE5462-B14F-484E-858A-51D39EE99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498475"/>
            <a:ext cx="1781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5">
            <a:extLst>
              <a:ext uri="{FF2B5EF4-FFF2-40B4-BE49-F238E27FC236}">
                <a16:creationId xmlns:a16="http://schemas.microsoft.com/office/drawing/2014/main" xmlns="" id="{6A948690-D864-443A-91C4-EC63D8922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55" y="585623"/>
            <a:ext cx="3095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E1C020B-6385-456C-B02C-35280350BC81}"/>
              </a:ext>
            </a:extLst>
          </p:cNvPr>
          <p:cNvSpPr/>
          <p:nvPr/>
        </p:nvSpPr>
        <p:spPr>
          <a:xfrm>
            <a:off x="225287" y="1309623"/>
            <a:ext cx="11290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u="sng" cap="all" dirty="0">
                <a:solidFill>
                  <a:schemeClr val="tx1">
                    <a:lumMod val="75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Colegio de Ciencias y Humanidades         CLAVE: 2300</a:t>
            </a:r>
            <a:endParaRPr lang="es-MX" sz="2000" b="1" u="sng" cap="all" dirty="0">
              <a:solidFill>
                <a:schemeClr val="tx1">
                  <a:lumMod val="75000"/>
                </a:schemeClr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7589BFC-FFD6-4517-A1E7-CD02247C2E7F}"/>
              </a:ext>
            </a:extLst>
          </p:cNvPr>
          <p:cNvSpPr txBox="1"/>
          <p:nvPr/>
        </p:nvSpPr>
        <p:spPr>
          <a:xfrm>
            <a:off x="914399" y="1913032"/>
            <a:ext cx="10772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solidFill>
                  <a:srgbClr val="A6FC3E"/>
                </a:solidFill>
              </a:rPr>
              <a:t>ACTIVIDADES INTERDISCIPLINARIAS EN LA FASE DE DESARROLLO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C2DA1367-4794-4D35-8D5D-6078942D9DE3}"/>
              </a:ext>
            </a:extLst>
          </p:cNvPr>
          <p:cNvSpPr txBox="1"/>
          <p:nvPr/>
        </p:nvSpPr>
        <p:spPr>
          <a:xfrm>
            <a:off x="429675" y="2613228"/>
            <a:ext cx="1159099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u="sng" dirty="0">
                <a:solidFill>
                  <a:schemeClr val="tx2">
                    <a:lumMod val="75000"/>
                  </a:schemeClr>
                </a:solidFill>
              </a:rPr>
              <a:t>Apertura</a:t>
            </a:r>
          </a:p>
          <a:p>
            <a:pPr algn="just"/>
            <a:r>
              <a:rPr lang="es-MX" sz="2000" dirty="0"/>
              <a:t>Los profesores dan indicaciones de la actividad a realizar:</a:t>
            </a:r>
          </a:p>
          <a:p>
            <a:pPr algn="just"/>
            <a:r>
              <a:rPr lang="es-MX" sz="2000" dirty="0">
                <a:solidFill>
                  <a:srgbClr val="FFFF00"/>
                </a:solidFill>
              </a:rPr>
              <a:t>Literatura: </a:t>
            </a:r>
            <a:r>
              <a:rPr lang="es-MX" sz="2000" dirty="0"/>
              <a:t>el profesor entrega textos ad hoc para realizar un </a:t>
            </a:r>
            <a:r>
              <a:rPr lang="es-MX" sz="2000" dirty="0" err="1" smtClean="0"/>
              <a:t>reumeny</a:t>
            </a:r>
            <a:r>
              <a:rPr lang="es-MX" sz="2000" dirty="0" smtClean="0"/>
              <a:t>,  </a:t>
            </a:r>
            <a:r>
              <a:rPr lang="es-MX" sz="2000" dirty="0"/>
              <a:t>luego </a:t>
            </a:r>
            <a:r>
              <a:rPr lang="es-MX" sz="2000" dirty="0" smtClean="0"/>
              <a:t>un </a:t>
            </a:r>
            <a:r>
              <a:rPr lang="es-MX" sz="2000" dirty="0"/>
              <a:t>mapa contextual.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>
                <a:solidFill>
                  <a:srgbClr val="FFFF00"/>
                </a:solidFill>
              </a:rPr>
              <a:t>Informática:</a:t>
            </a:r>
            <a:r>
              <a:rPr lang="es-MX" sz="2000" dirty="0"/>
              <a:t> el profesor </a:t>
            </a:r>
            <a:r>
              <a:rPr lang="es-MX" sz="2000" dirty="0" smtClean="0"/>
              <a:t>índica</a:t>
            </a:r>
            <a:r>
              <a:rPr lang="es-MX" sz="2000" dirty="0"/>
              <a:t>, de los programas investigados con anterioridad, cuál o cuáles  </a:t>
            </a:r>
          </a:p>
          <a:p>
            <a:pPr algn="just"/>
            <a:r>
              <a:rPr lang="es-MX" sz="2000" dirty="0"/>
              <a:t>Programas podrían ser adecuados para la labor. Cada alumno elegirá el que más le </a:t>
            </a:r>
            <a:r>
              <a:rPr lang="es-MX" sz="2000" dirty="0" smtClean="0"/>
              <a:t>acomode,</a:t>
            </a:r>
            <a:endParaRPr lang="es-MX" sz="2000" dirty="0"/>
          </a:p>
          <a:p>
            <a:pPr algn="just"/>
            <a:r>
              <a:rPr lang="es-MX" sz="2000" dirty="0"/>
              <a:t>o mejor pueda manejar.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>
                <a:solidFill>
                  <a:srgbClr val="FFFF00"/>
                </a:solidFill>
              </a:rPr>
              <a:t>Educación Física: </a:t>
            </a:r>
            <a:r>
              <a:rPr lang="es-MX" sz="2000" dirty="0"/>
              <a:t>el profesor recomienda los tiempos de trabajo en la </a:t>
            </a:r>
            <a:r>
              <a:rPr lang="es-MX" sz="2000" dirty="0" smtClean="0"/>
              <a:t>computadora</a:t>
            </a:r>
            <a:r>
              <a:rPr lang="es-MX" sz="2000" dirty="0"/>
              <a:t> </a:t>
            </a:r>
            <a:endParaRPr lang="es-MX" sz="2000" dirty="0" smtClean="0"/>
          </a:p>
          <a:p>
            <a:pPr algn="just"/>
            <a:r>
              <a:rPr lang="es-MX" sz="2000" dirty="0" smtClean="0"/>
              <a:t>y los ejercicios adecuados para las labores que desempeñarán.</a:t>
            </a:r>
          </a:p>
          <a:p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13032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>
            <a:extLst>
              <a:ext uri="{FF2B5EF4-FFF2-40B4-BE49-F238E27FC236}">
                <a16:creationId xmlns:a16="http://schemas.microsoft.com/office/drawing/2014/main" xmlns="" id="{EEEE5462-B14F-484E-858A-51D39EE99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498475"/>
            <a:ext cx="1781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5">
            <a:extLst>
              <a:ext uri="{FF2B5EF4-FFF2-40B4-BE49-F238E27FC236}">
                <a16:creationId xmlns:a16="http://schemas.microsoft.com/office/drawing/2014/main" xmlns="" id="{6A948690-D864-443A-91C4-EC63D8922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55" y="585623"/>
            <a:ext cx="3095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E1C020B-6385-456C-B02C-35280350BC81}"/>
              </a:ext>
            </a:extLst>
          </p:cNvPr>
          <p:cNvSpPr/>
          <p:nvPr/>
        </p:nvSpPr>
        <p:spPr>
          <a:xfrm>
            <a:off x="225287" y="1309623"/>
            <a:ext cx="11290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u="sng" cap="all" dirty="0">
                <a:solidFill>
                  <a:schemeClr val="tx1">
                    <a:lumMod val="75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Colegio de Ciencias y Humanidades         CLAVE: 2300</a:t>
            </a:r>
            <a:endParaRPr lang="es-MX" sz="2000" b="1" u="sng" cap="all" dirty="0">
              <a:solidFill>
                <a:schemeClr val="tx1">
                  <a:lumMod val="75000"/>
                </a:schemeClr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B9097ED-4627-4771-94D1-920CA1A0E3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64" t="25117" r="22573" b="7525"/>
          <a:stretch/>
        </p:blipFill>
        <p:spPr>
          <a:xfrm>
            <a:off x="1090612" y="2796209"/>
            <a:ext cx="4349144" cy="304648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EBD08725-4ACD-4BFC-9CA7-BEFBCB3732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439" t="26473" r="24366" b="9471"/>
          <a:stretch/>
        </p:blipFill>
        <p:spPr>
          <a:xfrm>
            <a:off x="6493565" y="2713388"/>
            <a:ext cx="4515058" cy="311529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AD60E83-D755-439C-982E-70B9B41D8B57}"/>
              </a:ext>
            </a:extLst>
          </p:cNvPr>
          <p:cNvSpPr txBox="1"/>
          <p:nvPr/>
        </p:nvSpPr>
        <p:spPr>
          <a:xfrm>
            <a:off x="3319669" y="1905862"/>
            <a:ext cx="6405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41F941"/>
                </a:solidFill>
              </a:rPr>
              <a:t>PROGRAMA SESIÓN POR SESIÓN: INFORMÁTICA</a:t>
            </a:r>
          </a:p>
        </p:txBody>
      </p:sp>
    </p:spTree>
    <p:extLst>
      <p:ext uri="{BB962C8B-B14F-4D97-AF65-F5344CB8AC3E}">
        <p14:creationId xmlns:p14="http://schemas.microsoft.com/office/powerpoint/2010/main" val="24820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6 Imagen">
            <a:extLst>
              <a:ext uri="{FF2B5EF4-FFF2-40B4-BE49-F238E27FC236}">
                <a16:creationId xmlns:a16="http://schemas.microsoft.com/office/drawing/2014/main" xmlns="" id="{55726C59-E011-428A-A9CC-9667B8A9D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89" y="509586"/>
            <a:ext cx="1781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Imagen 4">
            <a:extLst>
              <a:ext uri="{FF2B5EF4-FFF2-40B4-BE49-F238E27FC236}">
                <a16:creationId xmlns:a16="http://schemas.microsoft.com/office/drawing/2014/main" xmlns="" id="{9FC867F0-FAB8-4C85-8C71-2AB6FC4B7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2" y="588961"/>
            <a:ext cx="3095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0DBA727F-90D1-4A0D-87DC-BD5FCA1A7486}"/>
              </a:ext>
            </a:extLst>
          </p:cNvPr>
          <p:cNvSpPr/>
          <p:nvPr/>
        </p:nvSpPr>
        <p:spPr>
          <a:xfrm>
            <a:off x="989011" y="1109661"/>
            <a:ext cx="106394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MX" sz="2000" u="sng" dirty="0">
                <a:solidFill>
                  <a:schemeClr val="tx1">
                    <a:lumMod val="75000"/>
                  </a:schemeClr>
                </a:solidFill>
              </a:rPr>
              <a:t>Colegio de Ciencias y </a:t>
            </a:r>
            <a:r>
              <a:rPr lang="es-MX" sz="2000" u="sng" dirty="0">
                <a:solidFill>
                  <a:schemeClr val="tx1">
                    <a:lumMod val="75000"/>
                  </a:schemeClr>
                </a:solidFill>
              </a:rPr>
              <a:t>Humanidades  </a:t>
            </a:r>
            <a:r>
              <a:rPr lang="es-MX" sz="2000" u="sng" dirty="0" smtClean="0">
                <a:solidFill>
                  <a:schemeClr val="tx1">
                    <a:lumMod val="75000"/>
                  </a:schemeClr>
                </a:solidFill>
              </a:rPr>
              <a:t>                                                     CLAVE</a:t>
            </a:r>
            <a:r>
              <a:rPr lang="es-MX" sz="2000" u="sng" dirty="0">
                <a:solidFill>
                  <a:schemeClr val="tx1">
                    <a:lumMod val="75000"/>
                  </a:schemeClr>
                </a:solidFill>
              </a:rPr>
              <a:t>: 2300</a:t>
            </a:r>
            <a:endParaRPr lang="es-MX" sz="20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s-MX" sz="2000" u="sng" dirty="0" smtClean="0">
                <a:solidFill>
                  <a:schemeClr val="tx1">
                    <a:lumMod val="75000"/>
                  </a:schemeClr>
                </a:solidFill>
              </a:rPr>
              <a:t>         </a:t>
            </a:r>
            <a:endParaRPr lang="es-MX" sz="2000" u="sng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22533" name="Imagen 14">
            <a:extLst>
              <a:ext uri="{FF2B5EF4-FFF2-40B4-BE49-F238E27FC236}">
                <a16:creationId xmlns:a16="http://schemas.microsoft.com/office/drawing/2014/main" xmlns="" id="{3B565751-830C-486A-94CB-02AB32161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311" y="2077554"/>
            <a:ext cx="8562120" cy="450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>
            <a:extLst>
              <a:ext uri="{FF2B5EF4-FFF2-40B4-BE49-F238E27FC236}">
                <a16:creationId xmlns:a16="http://schemas.microsoft.com/office/drawing/2014/main" xmlns="" id="{EEEE5462-B14F-484E-858A-51D39EE99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498475"/>
            <a:ext cx="1781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5">
            <a:extLst>
              <a:ext uri="{FF2B5EF4-FFF2-40B4-BE49-F238E27FC236}">
                <a16:creationId xmlns:a16="http://schemas.microsoft.com/office/drawing/2014/main" xmlns="" id="{6A948690-D864-443A-91C4-EC63D8922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55" y="585623"/>
            <a:ext cx="3095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E1C020B-6385-456C-B02C-35280350BC81}"/>
              </a:ext>
            </a:extLst>
          </p:cNvPr>
          <p:cNvSpPr/>
          <p:nvPr/>
        </p:nvSpPr>
        <p:spPr>
          <a:xfrm>
            <a:off x="225287" y="1309623"/>
            <a:ext cx="11290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u="sng" cap="all" dirty="0">
                <a:solidFill>
                  <a:schemeClr val="tx1">
                    <a:lumMod val="75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Colegio de Ciencias y Humanidades         CLAVE: 2300</a:t>
            </a:r>
            <a:endParaRPr lang="es-MX" sz="2000" b="1" u="sng" cap="all" dirty="0">
              <a:solidFill>
                <a:schemeClr val="tx1">
                  <a:lumMod val="75000"/>
                </a:schemeClr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AD60E83-D755-439C-982E-70B9B41D8B57}"/>
              </a:ext>
            </a:extLst>
          </p:cNvPr>
          <p:cNvSpPr txBox="1"/>
          <p:nvPr/>
        </p:nvSpPr>
        <p:spPr>
          <a:xfrm>
            <a:off x="2871787" y="1913033"/>
            <a:ext cx="638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41F941"/>
                </a:solidFill>
              </a:rPr>
              <a:t>PROGRAMA SESIÓN POR SESIÓN: </a:t>
            </a:r>
            <a:endParaRPr lang="es-MX" sz="2000" b="1" dirty="0" smtClean="0">
              <a:solidFill>
                <a:srgbClr val="41F941"/>
              </a:solidFill>
            </a:endParaRPr>
          </a:p>
          <a:p>
            <a:r>
              <a:rPr lang="es-MX" sz="2000" b="1" dirty="0" smtClean="0">
                <a:solidFill>
                  <a:srgbClr val="41F941"/>
                </a:solidFill>
              </a:rPr>
              <a:t>EDUCACIÓN </a:t>
            </a:r>
            <a:r>
              <a:rPr lang="es-MX" sz="2000" b="1" dirty="0">
                <a:solidFill>
                  <a:srgbClr val="41F941"/>
                </a:solidFill>
              </a:rPr>
              <a:t>FÍSICA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D5166BE9-8F30-4DBE-B556-B66C48FF21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55" t="16116" r="22678" b="8519"/>
          <a:stretch/>
        </p:blipFill>
        <p:spPr>
          <a:xfrm>
            <a:off x="908054" y="2748322"/>
            <a:ext cx="4167529" cy="30951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00BC1D2-EB63-4DDB-8AFD-F848D63F24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554" t="22209" r="22609" b="12059"/>
          <a:stretch/>
        </p:blipFill>
        <p:spPr>
          <a:xfrm>
            <a:off x="5922812" y="2748322"/>
            <a:ext cx="4508886" cy="309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7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>
            <a:extLst>
              <a:ext uri="{FF2B5EF4-FFF2-40B4-BE49-F238E27FC236}">
                <a16:creationId xmlns:a16="http://schemas.microsoft.com/office/drawing/2014/main" xmlns="" id="{EEEE5462-B14F-484E-858A-51D39EE99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498475"/>
            <a:ext cx="1781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5">
            <a:extLst>
              <a:ext uri="{FF2B5EF4-FFF2-40B4-BE49-F238E27FC236}">
                <a16:creationId xmlns:a16="http://schemas.microsoft.com/office/drawing/2014/main" xmlns="" id="{6A948690-D864-443A-91C4-EC63D8922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55" y="585623"/>
            <a:ext cx="3095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E1C020B-6385-456C-B02C-35280350BC81}"/>
              </a:ext>
            </a:extLst>
          </p:cNvPr>
          <p:cNvSpPr/>
          <p:nvPr/>
        </p:nvSpPr>
        <p:spPr>
          <a:xfrm>
            <a:off x="225287" y="1309623"/>
            <a:ext cx="11290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u="sng" cap="all" dirty="0">
                <a:solidFill>
                  <a:schemeClr val="tx1">
                    <a:lumMod val="75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Colegio de Ciencias y Humanidades         CLAVE: 2300</a:t>
            </a:r>
            <a:endParaRPr lang="es-MX" sz="2000" b="1" u="sng" cap="all" dirty="0">
              <a:solidFill>
                <a:schemeClr val="tx1">
                  <a:lumMod val="75000"/>
                </a:schemeClr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9A52744-0C86-4A82-9D9B-8384393150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44" t="12156" r="15217" b="7248"/>
          <a:stretch/>
        </p:blipFill>
        <p:spPr>
          <a:xfrm>
            <a:off x="675860" y="2723846"/>
            <a:ext cx="5049079" cy="330437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AD7AD9C-FE74-46D3-A7A3-6D24E65BF3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130" t="14283" r="18805" b="8519"/>
          <a:stretch/>
        </p:blipFill>
        <p:spPr>
          <a:xfrm>
            <a:off x="6218582" y="2682670"/>
            <a:ext cx="4784036" cy="334555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B5B2824-92E2-4B57-97F0-7B4210D0C3AF}"/>
              </a:ext>
            </a:extLst>
          </p:cNvPr>
          <p:cNvSpPr txBox="1"/>
          <p:nvPr/>
        </p:nvSpPr>
        <p:spPr>
          <a:xfrm>
            <a:off x="2812774" y="1913033"/>
            <a:ext cx="5797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41F941"/>
                </a:solidFill>
              </a:rPr>
              <a:t>PROGRAMA SESIÓN POR SESIÓN: INFORMÁTICA</a:t>
            </a:r>
          </a:p>
        </p:txBody>
      </p:sp>
    </p:spTree>
    <p:extLst>
      <p:ext uri="{BB962C8B-B14F-4D97-AF65-F5344CB8AC3E}">
        <p14:creationId xmlns:p14="http://schemas.microsoft.com/office/powerpoint/2010/main" val="16803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>
            <a:extLst>
              <a:ext uri="{FF2B5EF4-FFF2-40B4-BE49-F238E27FC236}">
                <a16:creationId xmlns:a16="http://schemas.microsoft.com/office/drawing/2014/main" xmlns="" id="{AD10F664-6B60-4E86-9CBC-D25ED028F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498475"/>
            <a:ext cx="1781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xmlns="" id="{1C02E65F-0E8F-481F-815D-0975AD815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55" y="585623"/>
            <a:ext cx="3095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37A3E27F-F42F-4899-94F5-DA431E96667E}"/>
              </a:ext>
            </a:extLst>
          </p:cNvPr>
          <p:cNvSpPr/>
          <p:nvPr/>
        </p:nvSpPr>
        <p:spPr>
          <a:xfrm>
            <a:off x="901149" y="1277034"/>
            <a:ext cx="9965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u="sng" cap="all" dirty="0">
                <a:solidFill>
                  <a:schemeClr val="tx1">
                    <a:lumMod val="75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Colegio de Ciencias y Humanidades         CLAVE: 2300</a:t>
            </a:r>
            <a:endParaRPr lang="es-MX" sz="2400" b="1" u="sng" cap="all" dirty="0">
              <a:solidFill>
                <a:schemeClr val="tx1">
                  <a:lumMod val="75000"/>
                </a:schemeClr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9E14F8B-9DFA-44C3-8188-8F26FD85EA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61" y="1917183"/>
            <a:ext cx="3274626" cy="436616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5928F005-D55A-4EBE-B783-9EFF1C03B7AD}"/>
              </a:ext>
            </a:extLst>
          </p:cNvPr>
          <p:cNvSpPr txBox="1"/>
          <p:nvPr/>
        </p:nvSpPr>
        <p:spPr>
          <a:xfrm>
            <a:off x="5632467" y="2358887"/>
            <a:ext cx="52343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rgbClr val="FFFF00"/>
                </a:solidFill>
              </a:rPr>
              <a:t>Los jóvenes aplican los programas informáticos</a:t>
            </a:r>
          </a:p>
          <a:p>
            <a:pPr algn="ctr"/>
            <a:r>
              <a:rPr lang="es-MX" sz="2800" dirty="0">
                <a:solidFill>
                  <a:srgbClr val="FFFF00"/>
                </a:solidFill>
              </a:rPr>
              <a:t>en la elaboración de resúmenes y mapas conceptuales</a:t>
            </a:r>
          </a:p>
        </p:txBody>
      </p:sp>
    </p:spTree>
    <p:extLst>
      <p:ext uri="{BB962C8B-B14F-4D97-AF65-F5344CB8AC3E}">
        <p14:creationId xmlns:p14="http://schemas.microsoft.com/office/powerpoint/2010/main" val="26715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>
            <a:extLst>
              <a:ext uri="{FF2B5EF4-FFF2-40B4-BE49-F238E27FC236}">
                <a16:creationId xmlns:a16="http://schemas.microsoft.com/office/drawing/2014/main" xmlns="" id="{AD10F664-6B60-4E86-9CBC-D25ED028F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498475"/>
            <a:ext cx="1781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xmlns="" id="{1C02E65F-0E8F-481F-815D-0975AD815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55" y="585623"/>
            <a:ext cx="3095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37A3E27F-F42F-4899-94F5-DA431E96667E}"/>
              </a:ext>
            </a:extLst>
          </p:cNvPr>
          <p:cNvSpPr/>
          <p:nvPr/>
        </p:nvSpPr>
        <p:spPr>
          <a:xfrm>
            <a:off x="901149" y="1277034"/>
            <a:ext cx="9965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u="sng" cap="all" dirty="0">
                <a:solidFill>
                  <a:schemeClr val="tx1">
                    <a:lumMod val="75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Colegio de Ciencias y Humanidades         CLAVE: 2300</a:t>
            </a:r>
            <a:endParaRPr lang="es-MX" sz="2400" b="1" u="sng" cap="all" dirty="0">
              <a:solidFill>
                <a:schemeClr val="tx1">
                  <a:lumMod val="75000"/>
                </a:schemeClr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D8363099-E0EB-4EDF-B297-87466703E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236" y="2187394"/>
            <a:ext cx="5446644" cy="408498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F776F87-DCCF-4C7A-ACAF-9F297FB7AC83}"/>
              </a:ext>
            </a:extLst>
          </p:cNvPr>
          <p:cNvSpPr txBox="1"/>
          <p:nvPr/>
        </p:nvSpPr>
        <p:spPr>
          <a:xfrm>
            <a:off x="1090612" y="2769704"/>
            <a:ext cx="41572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Los jóvenes, bajo la supervisión de</a:t>
            </a:r>
          </a:p>
          <a:p>
            <a:r>
              <a:rPr lang="es-MX" sz="2400" dirty="0"/>
              <a:t>los profesores, revisan los textos </a:t>
            </a:r>
          </a:p>
          <a:p>
            <a:r>
              <a:rPr lang="es-MX" sz="2400" dirty="0"/>
              <a:t>seleccionados, que servirán de modelo, para someterlos a los programas informáticos adecuados.</a:t>
            </a:r>
          </a:p>
        </p:txBody>
      </p:sp>
    </p:spTree>
    <p:extLst>
      <p:ext uri="{BB962C8B-B14F-4D97-AF65-F5344CB8AC3E}">
        <p14:creationId xmlns:p14="http://schemas.microsoft.com/office/powerpoint/2010/main" val="133056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>
            <a:extLst>
              <a:ext uri="{FF2B5EF4-FFF2-40B4-BE49-F238E27FC236}">
                <a16:creationId xmlns:a16="http://schemas.microsoft.com/office/drawing/2014/main" xmlns="" id="{EEEE5462-B14F-484E-858A-51D39EE99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498475"/>
            <a:ext cx="1781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5">
            <a:extLst>
              <a:ext uri="{FF2B5EF4-FFF2-40B4-BE49-F238E27FC236}">
                <a16:creationId xmlns:a16="http://schemas.microsoft.com/office/drawing/2014/main" xmlns="" id="{6A948690-D864-443A-91C4-EC63D8922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55" y="585623"/>
            <a:ext cx="3095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E1C020B-6385-456C-B02C-35280350BC81}"/>
              </a:ext>
            </a:extLst>
          </p:cNvPr>
          <p:cNvSpPr/>
          <p:nvPr/>
        </p:nvSpPr>
        <p:spPr>
          <a:xfrm>
            <a:off x="225287" y="1309623"/>
            <a:ext cx="11290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u="sng" cap="all" dirty="0">
                <a:solidFill>
                  <a:schemeClr val="tx1">
                    <a:lumMod val="75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Colegio de Ciencias y Humanidades         CLAVE: 2300</a:t>
            </a:r>
            <a:endParaRPr lang="es-MX" sz="2000" b="1" u="sng" cap="all" dirty="0">
              <a:solidFill>
                <a:schemeClr val="tx1">
                  <a:lumMod val="75000"/>
                </a:schemeClr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7589BFC-FFD6-4517-A1E7-CD02247C2E7F}"/>
              </a:ext>
            </a:extLst>
          </p:cNvPr>
          <p:cNvSpPr txBox="1"/>
          <p:nvPr/>
        </p:nvSpPr>
        <p:spPr>
          <a:xfrm>
            <a:off x="1477108" y="1709734"/>
            <a:ext cx="9051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41F941"/>
                </a:solidFill>
              </a:rPr>
              <a:t>Actividades interdisciplinarias para detonar el proyecto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E3E4BD2B-DD30-4670-B8A3-8BCA5380720C}"/>
              </a:ext>
            </a:extLst>
          </p:cNvPr>
          <p:cNvSpPr txBox="1"/>
          <p:nvPr/>
        </p:nvSpPr>
        <p:spPr>
          <a:xfrm>
            <a:off x="854243" y="2286907"/>
            <a:ext cx="10329571" cy="418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  <a:p>
            <a:pPr algn="just"/>
            <a:r>
              <a:rPr lang="es-MX" sz="2000" b="1" dirty="0">
                <a:solidFill>
                  <a:srgbClr val="FFFF00"/>
                </a:solidFill>
              </a:rPr>
              <a:t>ACTIVIDAD I</a:t>
            </a:r>
          </a:p>
          <a:p>
            <a:pPr algn="just"/>
            <a:r>
              <a:rPr lang="es-MX" sz="2000" dirty="0"/>
              <a:t>Después de concientizar a los alumnos del uso inmoderado de los móviles y la PC, se les dicta a los alumnos un texto </a:t>
            </a:r>
            <a:r>
              <a:rPr lang="es-MX" sz="2000" i="1" dirty="0"/>
              <a:t>ad hoc</a:t>
            </a:r>
            <a:r>
              <a:rPr lang="es-MX" sz="2000" dirty="0"/>
              <a:t>, en una Tablet o en un celular. A propósito se acelera el dictado, para provocar algo de </a:t>
            </a:r>
            <a:r>
              <a:rPr lang="es-MX" sz="2000" dirty="0" err="1"/>
              <a:t>acalambramiento</a:t>
            </a:r>
            <a:r>
              <a:rPr lang="es-MX" sz="2000" dirty="0"/>
              <a:t> en las manos.  A continuación, se les pide que hagan algunos ejercicios de estiramiento y relajación, explicados por el profesor de </a:t>
            </a:r>
            <a:r>
              <a:rPr lang="es-MX" sz="2000" dirty="0"/>
              <a:t>E</a:t>
            </a:r>
            <a:r>
              <a:rPr lang="es-MX" sz="2000" dirty="0" smtClean="0"/>
              <a:t>ducación Física </a:t>
            </a:r>
            <a:r>
              <a:rPr lang="es-MX" sz="2000" dirty="0"/>
              <a:t>(Hans Osorio)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b="1" dirty="0">
                <a:solidFill>
                  <a:srgbClr val="FFFF00"/>
                </a:solidFill>
              </a:rPr>
              <a:t>ACTIVIDAD II</a:t>
            </a:r>
          </a:p>
          <a:p>
            <a:pPr algn="just"/>
            <a:r>
              <a:rPr lang="es-MX" sz="2000" dirty="0"/>
              <a:t>En el laboratorio de computación, se les pide a los alumnos que copien, en Word, un mapa conceptual medianamente complicado; a fin de que, después, lo hagan con programa informático </a:t>
            </a:r>
            <a:r>
              <a:rPr lang="es-MX" sz="2000" i="1" dirty="0"/>
              <a:t>ad hoc </a:t>
            </a:r>
            <a:r>
              <a:rPr lang="es-MX" sz="2000" dirty="0"/>
              <a:t>para el caso. A continuación, se les pide que abran un programa informático con el cual la tarea a realizar se facilita enormemente.</a:t>
            </a:r>
          </a:p>
        </p:txBody>
      </p:sp>
    </p:spTree>
    <p:extLst>
      <p:ext uri="{BB962C8B-B14F-4D97-AF65-F5344CB8AC3E}">
        <p14:creationId xmlns:p14="http://schemas.microsoft.com/office/powerpoint/2010/main" val="312436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>
            <a:extLst>
              <a:ext uri="{FF2B5EF4-FFF2-40B4-BE49-F238E27FC236}">
                <a16:creationId xmlns:a16="http://schemas.microsoft.com/office/drawing/2014/main" xmlns="" id="{EEEE5462-B14F-484E-858A-51D39EE99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498475"/>
            <a:ext cx="1781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5">
            <a:extLst>
              <a:ext uri="{FF2B5EF4-FFF2-40B4-BE49-F238E27FC236}">
                <a16:creationId xmlns:a16="http://schemas.microsoft.com/office/drawing/2014/main" xmlns="" id="{6A948690-D864-443A-91C4-EC63D8922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55" y="585623"/>
            <a:ext cx="3095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E1C020B-6385-456C-B02C-35280350BC81}"/>
              </a:ext>
            </a:extLst>
          </p:cNvPr>
          <p:cNvSpPr/>
          <p:nvPr/>
        </p:nvSpPr>
        <p:spPr>
          <a:xfrm>
            <a:off x="225287" y="1309623"/>
            <a:ext cx="11290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u="sng" cap="all" dirty="0">
                <a:solidFill>
                  <a:schemeClr val="tx1">
                    <a:lumMod val="75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Colegio de Ciencias y Humanidades         CLAVE: 2300</a:t>
            </a:r>
            <a:endParaRPr lang="es-MX" sz="2000" b="1" u="sng" cap="all" dirty="0">
              <a:solidFill>
                <a:schemeClr val="tx1">
                  <a:lumMod val="75000"/>
                </a:schemeClr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623D4A69-295F-4290-81B8-09C137802535}"/>
              </a:ext>
            </a:extLst>
          </p:cNvPr>
          <p:cNvSpPr txBox="1"/>
          <p:nvPr/>
        </p:nvSpPr>
        <p:spPr>
          <a:xfrm>
            <a:off x="586155" y="1920806"/>
            <a:ext cx="11160368" cy="4456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41F941"/>
                </a:solidFill>
              </a:rPr>
              <a:t>REFLEXIÓN INTERDISCIPLINARIA DEL PROYECTO</a:t>
            </a:r>
          </a:p>
          <a:p>
            <a:pPr algn="ctr"/>
            <a:endParaRPr lang="es-MX" dirty="0"/>
          </a:p>
          <a:p>
            <a:pPr algn="ctr"/>
            <a:r>
              <a:rPr lang="es-MX" sz="2000" b="1" dirty="0">
                <a:solidFill>
                  <a:srgbClr val="FFFF00"/>
                </a:solidFill>
              </a:rPr>
              <a:t>TÉSIS</a:t>
            </a:r>
          </a:p>
          <a:p>
            <a:endParaRPr lang="es-MX" dirty="0"/>
          </a:p>
          <a:p>
            <a:pPr algn="just"/>
            <a:r>
              <a:rPr lang="es-MX" sz="2000" dirty="0"/>
              <a:t>El uso de la tecnología a través de los dispositivos móviles y la PC se incrementa a tal grado que una persona puede pasar varias horas del día frente a una pantalla. Lo que provoca disminución de la agudeza visual y auditiva, así como el </a:t>
            </a:r>
            <a:r>
              <a:rPr lang="es-MX" sz="2000" dirty="0" err="1"/>
              <a:t>acalambramiento</a:t>
            </a:r>
            <a:r>
              <a:rPr lang="es-MX" sz="2000" dirty="0"/>
              <a:t> de los dedos, </a:t>
            </a:r>
          </a:p>
          <a:p>
            <a:pPr algn="just"/>
            <a:r>
              <a:rPr lang="es-MX" sz="2000" dirty="0"/>
              <a:t>las manos, los brazos y las piernas (cuando se está sentado mucho tiempo).</a:t>
            </a:r>
          </a:p>
          <a:p>
            <a:endParaRPr lang="es-MX" sz="2000" dirty="0"/>
          </a:p>
          <a:p>
            <a:pPr algn="ctr"/>
            <a:r>
              <a:rPr lang="es-MX" sz="2000" b="1" dirty="0">
                <a:solidFill>
                  <a:srgbClr val="FFFF00"/>
                </a:solidFill>
              </a:rPr>
              <a:t>HIPÓTESIS</a:t>
            </a:r>
          </a:p>
          <a:p>
            <a:pPr algn="ctr"/>
            <a:endParaRPr lang="es-MX" sz="2000" dirty="0"/>
          </a:p>
          <a:p>
            <a:pPr algn="just"/>
            <a:r>
              <a:rPr lang="es-MX" sz="2000" dirty="0"/>
              <a:t>A través de ejercicios físicos adecuados se puede controlar el estrés y </a:t>
            </a:r>
            <a:r>
              <a:rPr lang="es-MX" sz="2000" dirty="0" err="1"/>
              <a:t>acalambramiento</a:t>
            </a:r>
            <a:r>
              <a:rPr lang="es-MX" sz="2000" dirty="0"/>
              <a:t> muscular; al realizar tareas de Literatura (lectura y redacción), aplicando los programas y aplicaciones y informáticos adecuados.</a:t>
            </a:r>
          </a:p>
        </p:txBody>
      </p:sp>
    </p:spTree>
    <p:extLst>
      <p:ext uri="{BB962C8B-B14F-4D97-AF65-F5344CB8AC3E}">
        <p14:creationId xmlns:p14="http://schemas.microsoft.com/office/powerpoint/2010/main" val="22298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>
            <a:extLst>
              <a:ext uri="{FF2B5EF4-FFF2-40B4-BE49-F238E27FC236}">
                <a16:creationId xmlns:a16="http://schemas.microsoft.com/office/drawing/2014/main" xmlns="" id="{EEEE5462-B14F-484E-858A-51D39EE99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498475"/>
            <a:ext cx="1781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5">
            <a:extLst>
              <a:ext uri="{FF2B5EF4-FFF2-40B4-BE49-F238E27FC236}">
                <a16:creationId xmlns:a16="http://schemas.microsoft.com/office/drawing/2014/main" xmlns="" id="{6A948690-D864-443A-91C4-EC63D8922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55" y="585623"/>
            <a:ext cx="3095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E1C020B-6385-456C-B02C-35280350BC81}"/>
              </a:ext>
            </a:extLst>
          </p:cNvPr>
          <p:cNvSpPr/>
          <p:nvPr/>
        </p:nvSpPr>
        <p:spPr>
          <a:xfrm>
            <a:off x="225287" y="1309623"/>
            <a:ext cx="11290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u="sng" cap="all" dirty="0">
                <a:solidFill>
                  <a:schemeClr val="tx1">
                    <a:lumMod val="75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Colegio de Ciencias y Humanidades         CLAVE: 2300</a:t>
            </a:r>
            <a:endParaRPr lang="es-MX" sz="2000" b="1" u="sng" cap="all" dirty="0">
              <a:solidFill>
                <a:schemeClr val="tx1">
                  <a:lumMod val="75000"/>
                </a:schemeClr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D61BDCF2-9E98-4931-B4C9-913766B770D7}"/>
              </a:ext>
            </a:extLst>
          </p:cNvPr>
          <p:cNvSpPr/>
          <p:nvPr/>
        </p:nvSpPr>
        <p:spPr>
          <a:xfrm>
            <a:off x="820615" y="2024465"/>
            <a:ext cx="10695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41F941"/>
                </a:solidFill>
              </a:rPr>
              <a:t>Una actividad por asignatura de la fase de desarrollo del proyecto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45D1F3B-2788-493A-80DF-9B4D0CEC7443}"/>
              </a:ext>
            </a:extLst>
          </p:cNvPr>
          <p:cNvSpPr txBox="1"/>
          <p:nvPr/>
        </p:nvSpPr>
        <p:spPr>
          <a:xfrm>
            <a:off x="428111" y="2568617"/>
            <a:ext cx="112597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FFFF00"/>
                </a:solidFill>
              </a:rPr>
              <a:t>LITERATURA</a:t>
            </a:r>
          </a:p>
          <a:p>
            <a:endParaRPr lang="es-MX" sz="2000" dirty="0"/>
          </a:p>
          <a:p>
            <a:pPr algn="just"/>
            <a:r>
              <a:rPr lang="es-MX" sz="2000" dirty="0"/>
              <a:t>Apertura: los alumnos deberán hacer una pequeña antología de textos para aplicar </a:t>
            </a:r>
          </a:p>
          <a:p>
            <a:pPr algn="just"/>
            <a:r>
              <a:rPr lang="es-MX" sz="2000" dirty="0"/>
              <a:t>En ellos los programas informáticos.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Desarrollo: una vez elegidos los textos, se capturan en la computadora, aplicando </a:t>
            </a:r>
          </a:p>
          <a:p>
            <a:pPr algn="just"/>
            <a:r>
              <a:rPr lang="es-MX" sz="2000" dirty="0"/>
              <a:t>el programa de resumen, a unos, el de mapa conceptuales, a otros.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Cierre: se comprobara la eficacia de los programas al comparar unos y otros </a:t>
            </a:r>
          </a:p>
          <a:p>
            <a:pPr algn="just"/>
            <a:r>
              <a:rPr lang="es-MX" sz="2000" dirty="0"/>
              <a:t>en la aplicación del mismo ejercicio.</a:t>
            </a:r>
          </a:p>
        </p:txBody>
      </p:sp>
    </p:spTree>
    <p:extLst>
      <p:ext uri="{BB962C8B-B14F-4D97-AF65-F5344CB8AC3E}">
        <p14:creationId xmlns:p14="http://schemas.microsoft.com/office/powerpoint/2010/main" val="63351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>
            <a:extLst>
              <a:ext uri="{FF2B5EF4-FFF2-40B4-BE49-F238E27FC236}">
                <a16:creationId xmlns:a16="http://schemas.microsoft.com/office/drawing/2014/main" xmlns="" id="{EEEE5462-B14F-484E-858A-51D39EE99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498475"/>
            <a:ext cx="1781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5">
            <a:extLst>
              <a:ext uri="{FF2B5EF4-FFF2-40B4-BE49-F238E27FC236}">
                <a16:creationId xmlns:a16="http://schemas.microsoft.com/office/drawing/2014/main" xmlns="" id="{6A948690-D864-443A-91C4-EC63D8922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55" y="585623"/>
            <a:ext cx="3095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E1C020B-6385-456C-B02C-35280350BC81}"/>
              </a:ext>
            </a:extLst>
          </p:cNvPr>
          <p:cNvSpPr/>
          <p:nvPr/>
        </p:nvSpPr>
        <p:spPr>
          <a:xfrm>
            <a:off x="225287" y="1309623"/>
            <a:ext cx="11290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u="sng" cap="all" dirty="0">
                <a:solidFill>
                  <a:schemeClr val="tx1">
                    <a:lumMod val="75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Colegio de Ciencias y Humanidades         CLAVE: 2300</a:t>
            </a:r>
            <a:endParaRPr lang="es-MX" sz="2000" b="1" u="sng" cap="all" dirty="0">
              <a:solidFill>
                <a:schemeClr val="tx1">
                  <a:lumMod val="75000"/>
                </a:schemeClr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9C47C7CC-FF79-4845-86CA-4B486489169A}"/>
              </a:ext>
            </a:extLst>
          </p:cNvPr>
          <p:cNvSpPr/>
          <p:nvPr/>
        </p:nvSpPr>
        <p:spPr>
          <a:xfrm>
            <a:off x="1363892" y="2077270"/>
            <a:ext cx="8279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solidFill>
                  <a:srgbClr val="41F941"/>
                </a:solidFill>
              </a:rPr>
              <a:t>Una actividad interdisciplinaria de cierre de proyecto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4A9E072-E249-403A-BAA6-AA4F8DE86B70}"/>
              </a:ext>
            </a:extLst>
          </p:cNvPr>
          <p:cNvSpPr txBox="1"/>
          <p:nvPr/>
        </p:nvSpPr>
        <p:spPr>
          <a:xfrm>
            <a:off x="530619" y="2851484"/>
            <a:ext cx="1137279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MX" sz="2000" dirty="0">
                <a:solidFill>
                  <a:srgbClr val="FFFF00"/>
                </a:solidFill>
              </a:rPr>
              <a:t>Apertura: </a:t>
            </a:r>
            <a:r>
              <a:rPr lang="es-MX" sz="2000" dirty="0"/>
              <a:t>los profesores indican  a los alumnos que reúnan las evidencias de la investigación,</a:t>
            </a:r>
          </a:p>
          <a:p>
            <a:pPr algn="just"/>
            <a:r>
              <a:rPr lang="es-MX" sz="2000" dirty="0"/>
              <a:t>Seleccionando los mejores programas informáticos y los mejores producto.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>
                <a:solidFill>
                  <a:srgbClr val="FFFF00"/>
                </a:solidFill>
              </a:rPr>
              <a:t>Desarrollo: </a:t>
            </a:r>
            <a:r>
              <a:rPr lang="es-MX" sz="2000" dirty="0"/>
              <a:t>por equipos, los alumnos reúnen el material, discuten la calificación de los mejores </a:t>
            </a:r>
          </a:p>
          <a:p>
            <a:pPr algn="just"/>
            <a:r>
              <a:rPr lang="es-MX" sz="2000" dirty="0"/>
              <a:t>productos y organizan en carpetas el material.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>
                <a:solidFill>
                  <a:srgbClr val="FFFF00"/>
                </a:solidFill>
              </a:rPr>
              <a:t>Cierre:</a:t>
            </a:r>
            <a:r>
              <a:rPr lang="es-MX" sz="2000" dirty="0"/>
              <a:t> los alumnos organizan el material seleccionado y exponen, en plenaria, el porqué </a:t>
            </a:r>
          </a:p>
          <a:p>
            <a:pPr algn="just"/>
            <a:r>
              <a:rPr lang="es-MX" sz="2000" dirty="0"/>
              <a:t>han elegido tal o cual programa, para cada una de las actividades. Se evalúa la actividad </a:t>
            </a:r>
          </a:p>
          <a:p>
            <a:pPr algn="just"/>
            <a:r>
              <a:rPr lang="es-MX" sz="2000" dirty="0"/>
              <a:t>y se llena la lista de cotejo correspondiente.</a:t>
            </a:r>
          </a:p>
        </p:txBody>
      </p:sp>
    </p:spTree>
    <p:extLst>
      <p:ext uri="{BB962C8B-B14F-4D97-AF65-F5344CB8AC3E}">
        <p14:creationId xmlns:p14="http://schemas.microsoft.com/office/powerpoint/2010/main" val="150383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>
            <a:extLst>
              <a:ext uri="{FF2B5EF4-FFF2-40B4-BE49-F238E27FC236}">
                <a16:creationId xmlns:a16="http://schemas.microsoft.com/office/drawing/2014/main" xmlns="" id="{EEEE5462-B14F-484E-858A-51D39EE99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498475"/>
            <a:ext cx="1781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5">
            <a:extLst>
              <a:ext uri="{FF2B5EF4-FFF2-40B4-BE49-F238E27FC236}">
                <a16:creationId xmlns:a16="http://schemas.microsoft.com/office/drawing/2014/main" xmlns="" id="{6A948690-D864-443A-91C4-EC63D8922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55" y="585623"/>
            <a:ext cx="3095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E1C020B-6385-456C-B02C-35280350BC81}"/>
              </a:ext>
            </a:extLst>
          </p:cNvPr>
          <p:cNvSpPr/>
          <p:nvPr/>
        </p:nvSpPr>
        <p:spPr>
          <a:xfrm>
            <a:off x="225287" y="1309623"/>
            <a:ext cx="11290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u="sng" cap="all" dirty="0">
                <a:solidFill>
                  <a:schemeClr val="tx1">
                    <a:lumMod val="75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Colegio de Ciencias y Humanidades         CLAVE: 2300</a:t>
            </a:r>
            <a:endParaRPr lang="es-MX" sz="2000" b="1" u="sng" cap="all" dirty="0">
              <a:solidFill>
                <a:schemeClr val="tx1">
                  <a:lumMod val="75000"/>
                </a:schemeClr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8D863E2E-F72B-441F-BB53-65B037F1D688}"/>
              </a:ext>
            </a:extLst>
          </p:cNvPr>
          <p:cNvSpPr/>
          <p:nvPr/>
        </p:nvSpPr>
        <p:spPr>
          <a:xfrm>
            <a:off x="3270609" y="1899882"/>
            <a:ext cx="5546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solidFill>
                  <a:srgbClr val="41F941"/>
                </a:solidFill>
              </a:rPr>
              <a:t>Propuesta de los ajustes necesarios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C6ACC83C-9EFE-411A-8913-AA7431F22583}"/>
              </a:ext>
            </a:extLst>
          </p:cNvPr>
          <p:cNvSpPr/>
          <p:nvPr/>
        </p:nvSpPr>
        <p:spPr>
          <a:xfrm>
            <a:off x="445477" y="2473569"/>
            <a:ext cx="1126587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u="sng" dirty="0">
                <a:solidFill>
                  <a:srgbClr val="FFFF00"/>
                </a:solidFill>
              </a:rPr>
              <a:t>Justificación</a:t>
            </a:r>
            <a:r>
              <a:rPr lang="es-MX" sz="2000" b="1" dirty="0">
                <a:solidFill>
                  <a:srgbClr val="FFFF00"/>
                </a:solidFill>
              </a:rPr>
              <a:t>:</a:t>
            </a:r>
            <a:r>
              <a:rPr lang="es-MX" sz="2000" dirty="0"/>
              <a:t> El proyecto se llevó a cabo con tropiezos, por las circunstancias de tiempo y de horario de los profesores, entorpecieron, de alguna manera, el desarrollo adecuado, y planeado, del proyecto</a:t>
            </a:r>
            <a:r>
              <a:rPr lang="es-MX" sz="2000" dirty="0" smtClean="0"/>
              <a:t>.</a:t>
            </a:r>
          </a:p>
          <a:p>
            <a:endParaRPr lang="es-MX" sz="2000" dirty="0"/>
          </a:p>
          <a:p>
            <a:r>
              <a:rPr lang="es-MX" sz="2000" b="1" u="sng" dirty="0">
                <a:solidFill>
                  <a:srgbClr val="FFFF00"/>
                </a:solidFill>
              </a:rPr>
              <a:t>Objetivos</a:t>
            </a:r>
            <a:r>
              <a:rPr lang="es-MX" sz="2000" b="1" dirty="0">
                <a:solidFill>
                  <a:srgbClr val="FFFF00"/>
                </a:solidFill>
              </a:rPr>
              <a:t>: </a:t>
            </a:r>
            <a:r>
              <a:rPr lang="es-MX" sz="2000" dirty="0"/>
              <a:t>combinar las tres disciplinas, a fin de conseguir una posible solución a las consecuencias físicas del alumnado, al realizar actividades frente a la computadora. </a:t>
            </a:r>
            <a:endParaRPr lang="es-MX" sz="2000" dirty="0" smtClean="0"/>
          </a:p>
          <a:p>
            <a:r>
              <a:rPr lang="es-MX" sz="2000" dirty="0" smtClean="0"/>
              <a:t>La </a:t>
            </a:r>
            <a:r>
              <a:rPr lang="es-MX" sz="2000" dirty="0">
                <a:solidFill>
                  <a:srgbClr val="09E7E7"/>
                </a:solidFill>
              </a:rPr>
              <a:t>I</a:t>
            </a:r>
            <a:r>
              <a:rPr lang="es-MX" sz="2000" dirty="0" smtClean="0">
                <a:solidFill>
                  <a:srgbClr val="09E7E7"/>
                </a:solidFill>
              </a:rPr>
              <a:t>nformática</a:t>
            </a:r>
            <a:r>
              <a:rPr lang="es-MX" sz="2000" dirty="0" smtClean="0"/>
              <a:t> </a:t>
            </a:r>
            <a:r>
              <a:rPr lang="es-MX" sz="2000" dirty="0"/>
              <a:t>investiga los programas informáticos adecuados. </a:t>
            </a:r>
            <a:endParaRPr lang="es-MX" sz="2000" dirty="0" smtClean="0"/>
          </a:p>
          <a:p>
            <a:r>
              <a:rPr lang="es-MX" sz="2000" dirty="0" smtClean="0"/>
              <a:t>La </a:t>
            </a:r>
            <a:r>
              <a:rPr lang="es-MX" sz="2000" dirty="0">
                <a:solidFill>
                  <a:srgbClr val="09E7E7"/>
                </a:solidFill>
              </a:rPr>
              <a:t>E</a:t>
            </a:r>
            <a:r>
              <a:rPr lang="es-MX" sz="2000" dirty="0" smtClean="0">
                <a:solidFill>
                  <a:srgbClr val="09E7E7"/>
                </a:solidFill>
              </a:rPr>
              <a:t>ducación </a:t>
            </a:r>
            <a:r>
              <a:rPr lang="es-MX" sz="2000" dirty="0">
                <a:solidFill>
                  <a:srgbClr val="09E7E7"/>
                </a:solidFill>
              </a:rPr>
              <a:t>Física </a:t>
            </a:r>
            <a:r>
              <a:rPr lang="es-MX" sz="2000" dirty="0"/>
              <a:t>aplica los ejercicios adecuados para la relajación muscular y el estrés, ocasionado por pasar mucho tiempo frente a la computadora. </a:t>
            </a:r>
            <a:endParaRPr lang="es-MX" sz="2000" dirty="0" smtClean="0"/>
          </a:p>
          <a:p>
            <a:r>
              <a:rPr lang="es-MX" sz="2000" dirty="0" smtClean="0"/>
              <a:t>La </a:t>
            </a:r>
            <a:r>
              <a:rPr lang="es-MX" sz="2000" dirty="0">
                <a:solidFill>
                  <a:srgbClr val="09E7E7"/>
                </a:solidFill>
              </a:rPr>
              <a:t>Literatura</a:t>
            </a:r>
            <a:r>
              <a:rPr lang="es-MX" sz="2000" dirty="0"/>
              <a:t> comprueba, a través de varios ejercicios de resúmenes, síntesis, mapas conceptuales e infografías, la eficacia de estos programas en el desarrollo de las habilidades lingüísticas.</a:t>
            </a:r>
          </a:p>
        </p:txBody>
      </p:sp>
    </p:spTree>
    <p:extLst>
      <p:ext uri="{BB962C8B-B14F-4D97-AF65-F5344CB8AC3E}">
        <p14:creationId xmlns:p14="http://schemas.microsoft.com/office/powerpoint/2010/main" val="398345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>
            <a:extLst>
              <a:ext uri="{FF2B5EF4-FFF2-40B4-BE49-F238E27FC236}">
                <a16:creationId xmlns:a16="http://schemas.microsoft.com/office/drawing/2014/main" xmlns="" id="{EEEE5462-B14F-484E-858A-51D39EE99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498475"/>
            <a:ext cx="1781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5">
            <a:extLst>
              <a:ext uri="{FF2B5EF4-FFF2-40B4-BE49-F238E27FC236}">
                <a16:creationId xmlns:a16="http://schemas.microsoft.com/office/drawing/2014/main" xmlns="" id="{6A948690-D864-443A-91C4-EC63D8922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55" y="585623"/>
            <a:ext cx="3095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E1C020B-6385-456C-B02C-35280350BC81}"/>
              </a:ext>
            </a:extLst>
          </p:cNvPr>
          <p:cNvSpPr/>
          <p:nvPr/>
        </p:nvSpPr>
        <p:spPr>
          <a:xfrm>
            <a:off x="225287" y="1309623"/>
            <a:ext cx="11290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u="sng" cap="all" dirty="0">
                <a:solidFill>
                  <a:schemeClr val="tx1">
                    <a:lumMod val="75000"/>
                  </a:schemeClr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Colegio de Ciencias y Humanidades         CLAVE: 2300</a:t>
            </a:r>
            <a:endParaRPr lang="es-MX" sz="2000" b="1" u="sng" cap="all" dirty="0">
              <a:solidFill>
                <a:schemeClr val="tx1">
                  <a:lumMod val="75000"/>
                </a:schemeClr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8D863E2E-F72B-441F-BB53-65B037F1D688}"/>
              </a:ext>
            </a:extLst>
          </p:cNvPr>
          <p:cNvSpPr/>
          <p:nvPr/>
        </p:nvSpPr>
        <p:spPr>
          <a:xfrm>
            <a:off x="3270609" y="2017112"/>
            <a:ext cx="5546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solidFill>
                  <a:srgbClr val="41F941"/>
                </a:solidFill>
              </a:rPr>
              <a:t>Propuesta de los ajustes necesarios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C6ACC83C-9EFE-411A-8913-AA7431F22583}"/>
              </a:ext>
            </a:extLst>
          </p:cNvPr>
          <p:cNvSpPr/>
          <p:nvPr/>
        </p:nvSpPr>
        <p:spPr>
          <a:xfrm>
            <a:off x="609600" y="2579077"/>
            <a:ext cx="10906539" cy="3592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u="sng" dirty="0">
                <a:solidFill>
                  <a:srgbClr val="FFFF00"/>
                </a:solidFill>
              </a:rPr>
              <a:t>Actividades</a:t>
            </a:r>
            <a:r>
              <a:rPr lang="es-MX" sz="2000" b="1" dirty="0">
                <a:solidFill>
                  <a:srgbClr val="FFFF00"/>
                </a:solidFill>
              </a:rPr>
              <a:t>: </a:t>
            </a:r>
            <a:r>
              <a:rPr lang="es-MX" sz="2000" dirty="0"/>
              <a:t>se aplicaron los programas informáticos a los textos seleccionados. Los ejercicios de relajación y antiestrés se llevaron a cabo con bastante éxito en los alumnos .</a:t>
            </a:r>
          </a:p>
          <a:p>
            <a:pPr algn="just"/>
            <a:r>
              <a:rPr lang="es-MX" sz="2000" b="1" u="sng" dirty="0">
                <a:solidFill>
                  <a:srgbClr val="FFFF00"/>
                </a:solidFill>
              </a:rPr>
              <a:t>Producto final</a:t>
            </a:r>
            <a:r>
              <a:rPr lang="es-MX" sz="2000" b="1" dirty="0">
                <a:solidFill>
                  <a:srgbClr val="FFFF00"/>
                </a:solidFill>
              </a:rPr>
              <a:t>: </a:t>
            </a:r>
            <a:r>
              <a:rPr lang="es-MX" sz="2000" dirty="0"/>
              <a:t>se han seleccionado programas informáticos para PC, y aplicaciones Android, para realizar actividades del lenguaje.</a:t>
            </a:r>
          </a:p>
          <a:p>
            <a:pPr algn="just"/>
            <a:r>
              <a:rPr lang="es-MX" sz="2000" b="1" u="sng" dirty="0">
                <a:solidFill>
                  <a:srgbClr val="FFFF00"/>
                </a:solidFill>
              </a:rPr>
              <a:t>Meta</a:t>
            </a:r>
            <a:r>
              <a:rPr lang="es-MX" sz="2000" b="1" dirty="0">
                <a:solidFill>
                  <a:srgbClr val="FFFF00"/>
                </a:solidFill>
              </a:rPr>
              <a:t>: </a:t>
            </a:r>
            <a:r>
              <a:rPr lang="es-MX" sz="2000" dirty="0"/>
              <a:t>aunque se trabajó lo más posible, las metas originales quedaron algo lejanas, debido al tiempo de aplicación del programa interdisciplinario, a la par de los programas académicos regulares que marca </a:t>
            </a:r>
            <a:r>
              <a:rPr lang="es-MX" sz="2000" dirty="0" smtClean="0"/>
              <a:t>el </a:t>
            </a:r>
            <a:r>
              <a:rPr lang="es-MX" sz="2000" dirty="0"/>
              <a:t>Colegio de Ciencias y Humanidades.</a:t>
            </a:r>
          </a:p>
          <a:p>
            <a:pPr algn="just"/>
            <a:r>
              <a:rPr lang="es-MX" sz="2000" b="1" u="sng" dirty="0">
                <a:solidFill>
                  <a:srgbClr val="FFFF00"/>
                </a:solidFill>
              </a:rPr>
              <a:t>Metodología</a:t>
            </a:r>
            <a:r>
              <a:rPr lang="es-MX" sz="2000" b="1" dirty="0">
                <a:solidFill>
                  <a:srgbClr val="FFFF00"/>
                </a:solidFill>
              </a:rPr>
              <a:t>:</a:t>
            </a:r>
            <a:r>
              <a:rPr lang="es-MX" sz="2000" dirty="0"/>
              <a:t> la metodología planeada tuvo que modificarse sobre la marcha, debido al tiempo y horarios de los profesores y el grupo. Se daba una clase teórica y una interdisciplinaria. Pero otras actividades escolares o días feriados, intervinieron en el tropiezo de la aplicación regular del proyecto interdisciplinario.</a:t>
            </a:r>
          </a:p>
        </p:txBody>
      </p:sp>
    </p:spTree>
    <p:extLst>
      <p:ext uri="{BB962C8B-B14F-4D97-AF65-F5344CB8AC3E}">
        <p14:creationId xmlns:p14="http://schemas.microsoft.com/office/powerpoint/2010/main" val="288312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6 Imagen">
            <a:extLst>
              <a:ext uri="{FF2B5EF4-FFF2-40B4-BE49-F238E27FC236}">
                <a16:creationId xmlns:a16="http://schemas.microsoft.com/office/drawing/2014/main" xmlns="" id="{DA28C451-66F7-4EA6-A319-AAE806857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311150"/>
            <a:ext cx="1781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Imagen 3">
            <a:extLst>
              <a:ext uri="{FF2B5EF4-FFF2-40B4-BE49-F238E27FC236}">
                <a16:creationId xmlns:a16="http://schemas.microsoft.com/office/drawing/2014/main" xmlns="" id="{D6226D0D-EF3E-4503-979F-DC3E1B6F1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498475"/>
            <a:ext cx="3094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A8F26CE7-4B02-430F-B3F5-A5109ED80D64}"/>
              </a:ext>
            </a:extLst>
          </p:cNvPr>
          <p:cNvSpPr/>
          <p:nvPr/>
        </p:nvSpPr>
        <p:spPr>
          <a:xfrm>
            <a:off x="1417638" y="1223963"/>
            <a:ext cx="10023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000" u="sng" dirty="0"/>
              <a:t>Colegio de Ciencias y Humanidades    </a:t>
            </a:r>
            <a:r>
              <a:rPr lang="es-MX" sz="2000" u="sng" dirty="0" smtClean="0"/>
              <a:t>                                    </a:t>
            </a:r>
            <a:r>
              <a:rPr lang="es-MX" sz="2000" u="sng" dirty="0"/>
              <a:t>CLAVE: 2300</a:t>
            </a:r>
            <a:endParaRPr lang="es-MX" sz="2000" dirty="0"/>
          </a:p>
        </p:txBody>
      </p:sp>
      <p:pic>
        <p:nvPicPr>
          <p:cNvPr id="23557" name="Imagen 6">
            <a:extLst>
              <a:ext uri="{FF2B5EF4-FFF2-40B4-BE49-F238E27FC236}">
                <a16:creationId xmlns:a16="http://schemas.microsoft.com/office/drawing/2014/main" xmlns="" id="{4E322B13-762A-4D1F-B1D4-1BF1C92B0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588963"/>
            <a:ext cx="30940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Imagen 1">
            <a:extLst>
              <a:ext uri="{FF2B5EF4-FFF2-40B4-BE49-F238E27FC236}">
                <a16:creationId xmlns:a16="http://schemas.microsoft.com/office/drawing/2014/main" xmlns="" id="{E6CB10E2-9A93-45DF-8E53-C1A9E3366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2064727"/>
            <a:ext cx="10516482" cy="406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A827DB7-67CF-4B66-9CE8-60DC953C2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494" y="1312985"/>
            <a:ext cx="10120069" cy="44547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MX" sz="2000" u="sng" dirty="0"/>
              <a:t>Colegio de Ciencias y Humanidades </a:t>
            </a:r>
            <a:r>
              <a:rPr lang="es-MX" sz="2000" u="sng" dirty="0" smtClean="0"/>
              <a:t>                       </a:t>
            </a:r>
            <a:r>
              <a:rPr lang="es-MX" sz="2000" u="sng" dirty="0"/>
              <a:t>CLAVE: 2300</a:t>
            </a:r>
            <a:endParaRPr lang="es-MX" sz="2000" dirty="0"/>
          </a:p>
        </p:txBody>
      </p:sp>
      <p:pic>
        <p:nvPicPr>
          <p:cNvPr id="24579" name="Imagen 5">
            <a:extLst>
              <a:ext uri="{FF2B5EF4-FFF2-40B4-BE49-F238E27FC236}">
                <a16:creationId xmlns:a16="http://schemas.microsoft.com/office/drawing/2014/main" xmlns="" id="{FADBF40E-3D48-4F6A-BBF7-118942F61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06" y="1950060"/>
            <a:ext cx="10380956" cy="462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6 Imagen">
            <a:extLst>
              <a:ext uri="{FF2B5EF4-FFF2-40B4-BE49-F238E27FC236}">
                <a16:creationId xmlns:a16="http://schemas.microsoft.com/office/drawing/2014/main" xmlns="" id="{544A067D-D1C1-4D88-A6E9-5F934F921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94" y="574675"/>
            <a:ext cx="1781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agen 4">
            <a:extLst>
              <a:ext uri="{FF2B5EF4-FFF2-40B4-BE49-F238E27FC236}">
                <a16:creationId xmlns:a16="http://schemas.microsoft.com/office/drawing/2014/main" xmlns="" id="{1935A9DD-E416-42FE-AD00-71A3A9D06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498169"/>
            <a:ext cx="3095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A827DB7-67CF-4B66-9CE8-60DC953C2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019" y="1335812"/>
            <a:ext cx="8081962" cy="5826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MX" sz="2800" u="sng" dirty="0">
                <a:solidFill>
                  <a:schemeClr val="tx1">
                    <a:lumMod val="75000"/>
                  </a:schemeClr>
                </a:solidFill>
              </a:rPr>
              <a:t>Colegio de Ciencias y Humanidades         CLAVE: 2300</a:t>
            </a:r>
            <a:endParaRPr lang="es-MX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25603" name="Imagen 5">
            <a:extLst>
              <a:ext uri="{FF2B5EF4-FFF2-40B4-BE49-F238E27FC236}">
                <a16:creationId xmlns:a16="http://schemas.microsoft.com/office/drawing/2014/main" xmlns="" id="{0F06B103-DDCB-4697-9E1B-2DACF520F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322" y="2430325"/>
            <a:ext cx="8650288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6 Imagen">
            <a:extLst>
              <a:ext uri="{FF2B5EF4-FFF2-40B4-BE49-F238E27FC236}">
                <a16:creationId xmlns:a16="http://schemas.microsoft.com/office/drawing/2014/main" xmlns="" id="{F4DC69A6-7487-440D-B4B1-322B56824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263525"/>
            <a:ext cx="1781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Imagen 4">
            <a:extLst>
              <a:ext uri="{FF2B5EF4-FFF2-40B4-BE49-F238E27FC236}">
                <a16:creationId xmlns:a16="http://schemas.microsoft.com/office/drawing/2014/main" xmlns="" id="{96FF87DC-3D5B-4BDC-AF68-2F90ECB3C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25" y="303213"/>
            <a:ext cx="30956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>
            <a:extLst>
              <a:ext uri="{FF2B5EF4-FFF2-40B4-BE49-F238E27FC236}">
                <a16:creationId xmlns:a16="http://schemas.microsoft.com/office/drawing/2014/main" xmlns="" id="{B7EBDB64-70DB-4369-A4A7-E10BF58B2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54" y="595471"/>
            <a:ext cx="1959293" cy="66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5">
            <a:extLst>
              <a:ext uri="{FF2B5EF4-FFF2-40B4-BE49-F238E27FC236}">
                <a16:creationId xmlns:a16="http://schemas.microsoft.com/office/drawing/2014/main" xmlns="" id="{DA633793-7222-4D08-862B-669D9DAB4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498475"/>
            <a:ext cx="3094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1B38938-F341-4EB9-8B2D-54FC2A4E1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688" y="1271588"/>
            <a:ext cx="10636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MX" altLang="es-MX" sz="2000" u="sng" dirty="0">
                <a:latin typeface="Calibri" panose="020F0502020204030204" pitchFamily="34" charset="0"/>
              </a:rPr>
              <a:t>Colegio de Ciencias y Humanidades                                                                              CLAVE: 2300</a:t>
            </a:r>
            <a:endParaRPr lang="es-MX" altLang="es-MX" sz="2000" dirty="0">
              <a:latin typeface="Calibri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E17A751-B598-470A-B810-F7A2830C236A}"/>
              </a:ext>
            </a:extLst>
          </p:cNvPr>
          <p:cNvSpPr txBox="1"/>
          <p:nvPr/>
        </p:nvSpPr>
        <p:spPr>
          <a:xfrm>
            <a:off x="3578087" y="1925638"/>
            <a:ext cx="3737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Fotografías recientes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40FE5B5-6769-4223-BA28-F5AF36699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854" y="2863926"/>
            <a:ext cx="4412511" cy="309043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7D19DA6-4F2D-4475-B16A-AEECDD7A2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7061" y="2863926"/>
            <a:ext cx="4270878" cy="319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4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n 3">
            <a:extLst>
              <a:ext uri="{FF2B5EF4-FFF2-40B4-BE49-F238E27FC236}">
                <a16:creationId xmlns:a16="http://schemas.microsoft.com/office/drawing/2014/main" xmlns="" id="{68ABCB0D-9660-4AFF-8444-BBAF531C1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377" y="3052858"/>
            <a:ext cx="848995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DB15DF47-4928-456F-A3DA-BC0CF8191EED}"/>
              </a:ext>
            </a:extLst>
          </p:cNvPr>
          <p:cNvSpPr txBox="1">
            <a:spLocks/>
          </p:cNvSpPr>
          <p:nvPr/>
        </p:nvSpPr>
        <p:spPr>
          <a:xfrm>
            <a:off x="2582862" y="1895060"/>
            <a:ext cx="6945451" cy="7227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s-MX" dirty="0">
              <a:solidFill>
                <a:schemeClr val="accent1"/>
              </a:solidFill>
            </a:endParaRPr>
          </a:p>
          <a:p>
            <a:pPr algn="ctr">
              <a:defRPr/>
            </a:pPr>
            <a:r>
              <a:rPr lang="es-MX" b="1" dirty="0">
                <a:solidFill>
                  <a:schemeClr val="bg1"/>
                </a:solidFill>
              </a:rPr>
              <a:t>Organizador gráfico- Preguntas Esenciales</a:t>
            </a:r>
          </a:p>
        </p:txBody>
      </p:sp>
      <p:pic>
        <p:nvPicPr>
          <p:cNvPr id="4" name="6 Imagen">
            <a:extLst>
              <a:ext uri="{FF2B5EF4-FFF2-40B4-BE49-F238E27FC236}">
                <a16:creationId xmlns:a16="http://schemas.microsoft.com/office/drawing/2014/main" xmlns="" id="{138463B2-9FC4-4950-8B7E-2C69C89D6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1" y="262281"/>
            <a:ext cx="1781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A3FD1C4-6C81-401D-99E4-380F91ACE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471" y="302762"/>
            <a:ext cx="3094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F7A6F82B-FCAE-47CA-85D9-3767213F0793}"/>
              </a:ext>
            </a:extLst>
          </p:cNvPr>
          <p:cNvSpPr txBox="1"/>
          <p:nvPr/>
        </p:nvSpPr>
        <p:spPr>
          <a:xfrm>
            <a:off x="1649377" y="1173801"/>
            <a:ext cx="96944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u="sng" dirty="0">
                <a:solidFill>
                  <a:schemeClr val="tx1">
                    <a:lumMod val="75000"/>
                  </a:schemeClr>
                </a:solidFill>
              </a:rPr>
              <a:t>Colegio de Ciencias y Humanidades         CLAVE: 2300</a:t>
            </a:r>
            <a:endParaRPr lang="es-MX" sz="2800" dirty="0">
              <a:solidFill>
                <a:schemeClr val="tx1">
                  <a:lumMod val="75000"/>
                </a:schemeClr>
              </a:solidFill>
            </a:endParaRP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6 Imagen">
            <a:extLst>
              <a:ext uri="{FF2B5EF4-FFF2-40B4-BE49-F238E27FC236}">
                <a16:creationId xmlns:a16="http://schemas.microsoft.com/office/drawing/2014/main" xmlns="" id="{ED2338F9-E90D-4B9F-AD98-4CF16096E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454025"/>
            <a:ext cx="1781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Imagen 5">
            <a:extLst>
              <a:ext uri="{FF2B5EF4-FFF2-40B4-BE49-F238E27FC236}">
                <a16:creationId xmlns:a16="http://schemas.microsoft.com/office/drawing/2014/main" xmlns="" id="{75943D53-76B5-4859-AEE5-794CD03D3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0" y="495300"/>
            <a:ext cx="3094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1B22EFA4-D60A-4B13-A97B-EA6ACCD29B26}"/>
              </a:ext>
            </a:extLst>
          </p:cNvPr>
          <p:cNvSpPr txBox="1">
            <a:spLocks/>
          </p:cNvSpPr>
          <p:nvPr/>
        </p:nvSpPr>
        <p:spPr>
          <a:xfrm>
            <a:off x="2693988" y="2286379"/>
            <a:ext cx="7026275" cy="801688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s-MX" dirty="0">
              <a:solidFill>
                <a:schemeClr val="accent1"/>
              </a:solidFill>
            </a:endParaRPr>
          </a:p>
          <a:p>
            <a:pPr algn="ctr">
              <a:defRPr/>
            </a:pPr>
            <a:r>
              <a:rPr lang="es-MX" dirty="0">
                <a:solidFill>
                  <a:schemeClr val="accent1"/>
                </a:solidFill>
              </a:rPr>
              <a:t>4. Organizador gráfico- Preguntas Esenciales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626143C-3E72-4715-88E4-811B45DF9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37" y="1373567"/>
            <a:ext cx="10696575" cy="9128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MX" sz="2200" u="sng" dirty="0">
                <a:solidFill>
                  <a:schemeClr val="tx1">
                    <a:lumMod val="75000"/>
                  </a:schemeClr>
                </a:solidFill>
              </a:rPr>
              <a:t>Colegio de Ciencias y Humanidades    </a:t>
            </a:r>
            <a:r>
              <a:rPr lang="es-MX" sz="2200" u="sng" dirty="0" smtClean="0">
                <a:solidFill>
                  <a:schemeClr val="tx1">
                    <a:lumMod val="75000"/>
                  </a:schemeClr>
                </a:solidFill>
              </a:rPr>
              <a:t>                             </a:t>
            </a:r>
            <a:r>
              <a:rPr lang="es-MX" sz="2200" u="sng" dirty="0">
                <a:solidFill>
                  <a:schemeClr val="tx1">
                    <a:lumMod val="75000"/>
                  </a:schemeClr>
                </a:solidFill>
              </a:rPr>
              <a:t>CLAVE: 2300</a:t>
            </a:r>
            <a:r>
              <a:rPr lang="es-MX" sz="3100" dirty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s-MX" sz="31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s-MX" sz="2200" dirty="0"/>
              <a:t>EVIDENCIAS DE PROCESO</a:t>
            </a:r>
            <a:br>
              <a:rPr lang="es-MX" sz="2200" dirty="0"/>
            </a:br>
            <a:endParaRPr lang="es-MX" sz="2200" dirty="0"/>
          </a:p>
        </p:txBody>
      </p:sp>
      <p:sp>
        <p:nvSpPr>
          <p:cNvPr id="29702" name="Elipse 1">
            <a:extLst>
              <a:ext uri="{FF2B5EF4-FFF2-40B4-BE49-F238E27FC236}">
                <a16:creationId xmlns:a16="http://schemas.microsoft.com/office/drawing/2014/main" xmlns="" id="{7EC10A09-2428-4D73-9483-703147B09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888" y="3211513"/>
            <a:ext cx="2419350" cy="11049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en-US" altLang="es-MX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ARTE DE FORMULAR PREGUNTAS ESENCIALES</a:t>
            </a:r>
            <a:endParaRPr lang="en-US" altLang="es-MX" sz="16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xmlns="" id="{535E4FDE-F407-4654-B1DA-29D049C001CA}"/>
              </a:ext>
            </a:extLst>
          </p:cNvPr>
          <p:cNvCxnSpPr>
            <a:cxnSpLocks/>
          </p:cNvCxnSpPr>
          <p:nvPr/>
        </p:nvCxnSpPr>
        <p:spPr>
          <a:xfrm>
            <a:off x="7143750" y="2638425"/>
            <a:ext cx="9525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7" name="Elipse 10">
            <a:extLst>
              <a:ext uri="{FF2B5EF4-FFF2-40B4-BE49-F238E27FC236}">
                <a16:creationId xmlns:a16="http://schemas.microsoft.com/office/drawing/2014/main" xmlns="" id="{FFFB451C-C294-4911-915B-B8A75D574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616" y="4934744"/>
            <a:ext cx="1673348" cy="161210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n-US" altLang="es-MX" sz="1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Preguntas</a:t>
            </a:r>
            <a:r>
              <a:rPr lang="en-US" altLang="es-MX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s-MX" sz="1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analíticas</a:t>
            </a:r>
            <a:endParaRPr lang="en-US" altLang="es-MX" sz="14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s-MX" sz="1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Objetivas</a:t>
            </a:r>
            <a:endParaRPr lang="en-US" altLang="es-MX" sz="14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s-MX" sz="1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Criterio</a:t>
            </a:r>
            <a:endParaRPr lang="en-US" altLang="es-MX" sz="14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es-MX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708" name="Elipse 11">
            <a:extLst>
              <a:ext uri="{FF2B5EF4-FFF2-40B4-BE49-F238E27FC236}">
                <a16:creationId xmlns:a16="http://schemas.microsoft.com/office/drawing/2014/main" xmlns="" id="{BCC423D3-19EC-4A0E-8198-B68121EF4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3495" y="5022850"/>
            <a:ext cx="1713889" cy="1524000"/>
          </a:xfrm>
          <a:prstGeom prst="ellipse">
            <a:avLst/>
          </a:prstGeom>
          <a:solidFill>
            <a:schemeClr val="accent4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en-US" altLang="es-MX" sz="1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Preguntas</a:t>
            </a:r>
            <a:r>
              <a:rPr lang="en-US" altLang="es-MX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s-MX" sz="1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evaluativas</a:t>
            </a:r>
            <a:endParaRPr lang="en-US" altLang="es-MX" sz="14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s-MX" sz="1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Cuantitativas</a:t>
            </a:r>
            <a:endParaRPr lang="en-US" altLang="es-MX" sz="14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709" name="Elipse 12">
            <a:extLst>
              <a:ext uri="{FF2B5EF4-FFF2-40B4-BE49-F238E27FC236}">
                <a16:creationId xmlns:a16="http://schemas.microsoft.com/office/drawing/2014/main" xmlns="" id="{C2095709-042A-4FDE-A824-B8A5E2807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1563" y="5060950"/>
            <a:ext cx="1895475" cy="1485900"/>
          </a:xfrm>
          <a:prstGeom prst="ellipse">
            <a:avLst/>
          </a:prstGeom>
          <a:solidFill>
            <a:srgbClr val="F97DE7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en-US" altLang="es-MX" sz="1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Preguntas</a:t>
            </a:r>
            <a:r>
              <a:rPr lang="en-US" altLang="es-MX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las </a:t>
            </a:r>
            <a:r>
              <a:rPr lang="en-US" altLang="es-MX" sz="1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discusiones</a:t>
            </a:r>
            <a:r>
              <a:rPr lang="en-US" altLang="es-MX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s-MX" sz="1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académicas</a:t>
            </a:r>
            <a:endParaRPr lang="en-US" altLang="es-MX" sz="14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es-MX" sz="1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Conceptuales</a:t>
            </a:r>
            <a:endParaRPr lang="en-US" altLang="es-MX" sz="14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es-MX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710" name="Elipse 13">
            <a:extLst>
              <a:ext uri="{FF2B5EF4-FFF2-40B4-BE49-F238E27FC236}">
                <a16:creationId xmlns:a16="http://schemas.microsoft.com/office/drawing/2014/main" xmlns="" id="{4B41951C-5295-4366-81CE-572EACD09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463" y="5013325"/>
            <a:ext cx="2001837" cy="1600200"/>
          </a:xfrm>
          <a:prstGeom prst="ellipse">
            <a:avLst/>
          </a:prstGeom>
          <a:solidFill>
            <a:srgbClr val="9DF743"/>
          </a:solidFill>
          <a:ln w="12700">
            <a:solidFill>
              <a:schemeClr val="tx1">
                <a:lumMod val="95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en-US" altLang="es-MX" sz="1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Preguntas</a:t>
            </a:r>
            <a:r>
              <a:rPr lang="en-US" altLang="es-MX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altLang="es-MX" sz="1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conocimiento</a:t>
            </a:r>
            <a:r>
              <a:rPr lang="en-US" altLang="es-MX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altLang="es-MX" sz="1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desarrollo</a:t>
            </a:r>
            <a:r>
              <a:rPr lang="en-US" altLang="es-MX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s-MX" sz="1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propio</a:t>
            </a:r>
            <a:endParaRPr lang="en-US" altLang="es-MX" sz="14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es-MX" sz="1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Intelectuales</a:t>
            </a:r>
            <a:endParaRPr lang="en-US" altLang="es-MX" sz="14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711" name="Rectangle 12">
            <a:extLst>
              <a:ext uri="{FF2B5EF4-FFF2-40B4-BE49-F238E27FC236}">
                <a16:creationId xmlns:a16="http://schemas.microsoft.com/office/drawing/2014/main" xmlns="" id="{BC0960CC-6F36-4160-8111-B3104706A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513" y="6397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endParaRPr lang="es-MX" altLang="es-MX"/>
          </a:p>
        </p:txBody>
      </p:sp>
      <p:sp>
        <p:nvSpPr>
          <p:cNvPr id="29712" name="Rectangle 18">
            <a:extLst>
              <a:ext uri="{FF2B5EF4-FFF2-40B4-BE49-F238E27FC236}">
                <a16:creationId xmlns:a16="http://schemas.microsoft.com/office/drawing/2014/main" xmlns="" id="{6F7D58C7-5578-46EF-87E2-279AD26B2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975" y="5540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endParaRPr lang="es-MX" altLang="es-MX"/>
          </a:p>
        </p:txBody>
      </p: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xmlns="" id="{B758F4C0-F554-490D-8BC7-D336DF570714}"/>
              </a:ext>
            </a:extLst>
          </p:cNvPr>
          <p:cNvCxnSpPr>
            <a:cxnSpLocks/>
            <a:stCxn id="29702" idx="4"/>
          </p:cNvCxnSpPr>
          <p:nvPr/>
        </p:nvCxnSpPr>
        <p:spPr>
          <a:xfrm>
            <a:off x="6151563" y="4316413"/>
            <a:ext cx="0" cy="549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xmlns="" id="{B408DFCF-8BEF-4650-905D-F1111F198887}"/>
              </a:ext>
            </a:extLst>
          </p:cNvPr>
          <p:cNvCxnSpPr>
            <a:cxnSpLocks/>
          </p:cNvCxnSpPr>
          <p:nvPr/>
        </p:nvCxnSpPr>
        <p:spPr>
          <a:xfrm>
            <a:off x="3355975" y="4865688"/>
            <a:ext cx="5829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xmlns="" id="{880ACDFD-BC94-447F-BF8C-AC7E62DB6FEB}"/>
              </a:ext>
            </a:extLst>
          </p:cNvPr>
          <p:cNvCxnSpPr>
            <a:endCxn id="29707" idx="0"/>
          </p:cNvCxnSpPr>
          <p:nvPr/>
        </p:nvCxnSpPr>
        <p:spPr>
          <a:xfrm flipH="1">
            <a:off x="3181290" y="4865688"/>
            <a:ext cx="117536" cy="69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xmlns="" id="{445F8840-0856-404A-8EDB-81762F9DF3FD}"/>
              </a:ext>
            </a:extLst>
          </p:cNvPr>
          <p:cNvCxnSpPr>
            <a:endCxn id="29708" idx="0"/>
          </p:cNvCxnSpPr>
          <p:nvPr/>
        </p:nvCxnSpPr>
        <p:spPr>
          <a:xfrm>
            <a:off x="5047396" y="4846638"/>
            <a:ext cx="133044" cy="176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xmlns="" id="{3A147151-6DF3-48E8-9590-5DBB8A015D49}"/>
              </a:ext>
            </a:extLst>
          </p:cNvPr>
          <p:cNvCxnSpPr>
            <a:endCxn id="29709" idx="0"/>
          </p:cNvCxnSpPr>
          <p:nvPr/>
        </p:nvCxnSpPr>
        <p:spPr>
          <a:xfrm flipH="1">
            <a:off x="7099300" y="4865688"/>
            <a:ext cx="44450" cy="195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xmlns="" id="{D8C655B2-0C50-4524-BDE1-D71D054DDB6D}"/>
              </a:ext>
            </a:extLst>
          </p:cNvPr>
          <p:cNvCxnSpPr/>
          <p:nvPr/>
        </p:nvCxnSpPr>
        <p:spPr>
          <a:xfrm>
            <a:off x="9170988" y="4865688"/>
            <a:ext cx="0" cy="147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1131</TotalTime>
  <Words>1842</Words>
  <Application>Microsoft Office PowerPoint</Application>
  <PresentationFormat>Personalizado</PresentationFormat>
  <Paragraphs>254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Damask</vt:lpstr>
      <vt:lpstr>  Colegio de Ciencias y Humanidades                               CLAVE: 2300 EQUIPO  No.2 Tema: Ejercicio físico aplicado por el uso de la tecnología al realizar Literatura. . </vt:lpstr>
      <vt:lpstr>  Colegio de Ciencias y Humanidades           CLAVE: 2300  ÍNDICE 1. C.A.I.A.C. Conclusiones generales 2. Evidencias fotográficas de la primera sesión del Proyecto Conexiones 3. Ordenador gráfico 4.Organizador gráfico-Preguntas Esenciales 5.Organizador gráfico-Proceso de Indagación 6.A.M.E.General 7.E.I.P. Resumen 8.E.I.P. Elaboración de Proyecto </vt:lpstr>
      <vt:lpstr>Presentación de PowerPoint</vt:lpstr>
      <vt:lpstr>Presentación de PowerPoint</vt:lpstr>
      <vt:lpstr>Colegio de Ciencias y Humanidades                        CLAVE: 2300</vt:lpstr>
      <vt:lpstr>Colegio de Ciencias y Humanidades         CLAVE: 2300</vt:lpstr>
      <vt:lpstr>Presentación de PowerPoint</vt:lpstr>
      <vt:lpstr>Presentación de PowerPoint</vt:lpstr>
      <vt:lpstr>Colegio de Ciencias y Humanidades                                 CLAVE: 2300 EVIDENCIAS DE PROCESO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Colegio de Ciencias y Humanidades                                     CLAVE: 2300 </vt:lpstr>
      <vt:lpstr>Presentación de PowerPoint</vt:lpstr>
      <vt:lpstr>INTRODUCCIÓN Y OBJETIVO DEL PROYECTO  El avance constante de las tecnologías informáticas han hecho que el hombre dependa en gran manera de ellas. Su deber es conocer y aplicar las tecnologías para avanzar en el conocimiento del mundo que lo rodea y, principalmente, en desarrollar las habilidades de la comunicación: la lengua hablada y escrita.  El objetivo general del proyecto es aplicar la Literatura, la Educación Física y la Informática, para mejorar la educación en el Nivel Medio Superior; con base en las aplicaciones y programas informáticos que ayuden al estudiante a realizar tareas mecánicas, sin que se vea perjudicado físicamente por pasar mucho tiempo frente a la computadora o por el uso de la Tablet o el Smartphone.  </vt:lpstr>
      <vt:lpstr>OBJETIVO GENERAL DEL PROYECTO   El objetivo general del proyecto es aplicar la Literatura, la Educación Física y la Informática, para mejorar la educación en el Nivel Medio Superior; con base en las aplicaciones y programas informáticos que ayuden al estudiante a realizar tareas mecánicas, sin que se vea perjudicado físicamente por pasar mucho tiempo frente a la computadora o por el uso de la Tablet o el smartphone.  </vt:lpstr>
      <vt:lpstr>  OBJETIVOS ESPECÍFICOS CONFORME A CADA ASIGNATURA: EDUCACIÓN FÍSICA II: INVESTIGAR, Y APLICAR EFIECIENTEMENTE EJERCICIOS DE RELAJACIÓN MUSCULAR PARA ACTIVIDADES FRENTE A LA COMPUTADORA.  INFORMÁTICA I: INVESTIGAR Y APLICAR EFICIENTEMENTE APLICCIONES Y PROGRAMAS APTOS PARA EL DESARROLLO DE TÉCNICAS DE APRENDIZAJE EFICAZ.  LITERATURA: INVESTIGAR Y RECOPILAR EN UNA ANTOLOGÍA, UNA SERIE DE TEXTOS EN LOS QUE SE PUEDAN APLICAR LOS DISTINTOS PROGRAMAS Y APLICACIONES INFORMÁTICOS  PARA REALIZAR EFICAZMENTE LAS DISTINTAS HABILIDADES LINGÜÍSTICAS.   </vt:lpstr>
      <vt:lpstr>Preguntas generadoras  1. ¿Qué tanto tiempo utilizas un dispositivo móvil o una PC, durante el día? 2. ¿Con qué finalidad utilizas los dispositivos móviles o la PC? 3. De estas actividades, ¿cuáles están encaminadas a tus tareas escolares? 4. ¿Utilizas las enciclopedias físicas o diccionarios de tu casa, a fin de obtener información para tus tareas escolares? 5. Del 1 al 10, cuánto depende tu vida escolar y social, de la tecnología? 6. ¿Sabías se pueden hacer resúmenes, mapas conceptuales, infografías, etc. a través de aplicaciones y programas informáticos, que evitarían mucho trabajo mecánico y laborioso, como dibujar tablas jerarquizar conceptos…? o bien, podrías acelerar tu velocidad de lectura y comprensión… 7. Pero… ¿Sabes cuántos y cuáles son los daños físicos que se generan por hacer uso inmoderado de una computadora o un móvil?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de Ciencias y Humanidades                               CLAVE: 2300 EQUIPO  No.2 Tema: Ejercicio físico aplicado por el uso de la tecnología al realizar       literatura</dc:title>
  <dc:creator>Userlab6 Tlalpan</dc:creator>
  <cp:lastModifiedBy>Aspire</cp:lastModifiedBy>
  <cp:revision>251</cp:revision>
  <dcterms:created xsi:type="dcterms:W3CDTF">2017-10-26T02:27:06Z</dcterms:created>
  <dcterms:modified xsi:type="dcterms:W3CDTF">2019-02-09T02:56:00Z</dcterms:modified>
</cp:coreProperties>
</file>