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921596-25B0-4CD5-9908-DBD917B59B65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53C5863-00B4-4D4A-9CE4-72535E1E213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Instituto Tepeyac</a:t>
            </a:r>
            <a:br>
              <a:rPr lang="es-MX" dirty="0" smtClean="0"/>
            </a:br>
            <a:r>
              <a:rPr lang="es-MX" dirty="0" smtClean="0"/>
              <a:t>campus </a:t>
            </a:r>
            <a:r>
              <a:rPr lang="es-MX" dirty="0" err="1" smtClean="0"/>
              <a:t>cuautitlán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Clave 6851</a:t>
            </a:r>
          </a:p>
          <a:p>
            <a:endParaRPr lang="es-MX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1426121" cy="1233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01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Dispositivos móviles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Martha  Patricia  Hernández Bravo/ Química.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Alfredo De  la Cruz Ayala/ Lógica.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Lilia Pérez Martínez/ Dibujo.</a:t>
            </a:r>
          </a:p>
          <a:p>
            <a:pPr>
              <a:buFont typeface="Arial" pitchFamily="34" charset="0"/>
              <a:buChar char="•"/>
            </a:pPr>
            <a:r>
              <a:rPr lang="es-MX" dirty="0" err="1" smtClean="0"/>
              <a:t>Elli</a:t>
            </a:r>
            <a:r>
              <a:rPr lang="es-MX" dirty="0" smtClean="0"/>
              <a:t> Palacios Hernández/ Inglés.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Carlos Alberto Flores </a:t>
            </a:r>
            <a:r>
              <a:rPr lang="es-MX" dirty="0" err="1" smtClean="0"/>
              <a:t>Tornel</a:t>
            </a:r>
            <a:r>
              <a:rPr lang="es-MX" dirty="0" smtClean="0"/>
              <a:t>/ Educación para la Salud.</a:t>
            </a:r>
          </a:p>
          <a:p>
            <a:pPr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83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Temario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MX" dirty="0" smtClean="0"/>
              <a:t>Primer producto: C.A.I.A.C. General.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Segundo producto:  Fotografías.</a:t>
            </a:r>
          </a:p>
          <a:p>
            <a:pPr>
              <a:buFont typeface="+mj-lt"/>
              <a:buAutoNum type="arabicPeriod"/>
            </a:pPr>
            <a:r>
              <a:rPr lang="es-MX" dirty="0" smtClean="0"/>
              <a:t>Tercer producto:  Organizador Gráfico.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385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892899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41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27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48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59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Fotografías</a:t>
            </a:r>
            <a:endParaRPr lang="es-MX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717" y="4149080"/>
            <a:ext cx="3806825" cy="2146004"/>
          </a:xfr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500" y="836712"/>
            <a:ext cx="3889260" cy="21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5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Organizador Gráfico</a:t>
            </a:r>
            <a:endParaRPr lang="es-MX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50" y="1100729"/>
            <a:ext cx="6350924" cy="3578629"/>
          </a:xfrm>
        </p:spPr>
      </p:pic>
    </p:spTree>
    <p:extLst>
      <p:ext uri="{BB962C8B-B14F-4D97-AF65-F5344CB8AC3E}">
        <p14:creationId xmlns:p14="http://schemas.microsoft.com/office/powerpoint/2010/main" val="4283261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248</TotalTime>
  <Words>65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Instituto Tepeyac campus cuautitlán</vt:lpstr>
      <vt:lpstr>Dispositivos móviles</vt:lpstr>
      <vt:lpstr>Temario</vt:lpstr>
      <vt:lpstr>Presentación de PowerPoint</vt:lpstr>
      <vt:lpstr>Presentación de PowerPoint</vt:lpstr>
      <vt:lpstr>Presentación de PowerPoint</vt:lpstr>
      <vt:lpstr>Fotografías</vt:lpstr>
      <vt:lpstr>Organizador Gráfico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Tepeyac campus cuautitlán</dc:title>
  <dc:creator>4010</dc:creator>
  <cp:lastModifiedBy>4010</cp:lastModifiedBy>
  <cp:revision>9</cp:revision>
  <dcterms:created xsi:type="dcterms:W3CDTF">2017-10-27T14:26:08Z</dcterms:created>
  <dcterms:modified xsi:type="dcterms:W3CDTF">2017-10-30T18:03:51Z</dcterms:modified>
</cp:coreProperties>
</file>