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0" r:id="rId8"/>
    <p:sldId id="259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2DFB-BF62-4BDA-BAE4-787BEF0D5231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527BFC-EE7A-49E4-B194-5E8C9333359E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2DFB-BF62-4BDA-BAE4-787BEF0D5231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7BFC-EE7A-49E4-B194-5E8C9333359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2DFB-BF62-4BDA-BAE4-787BEF0D5231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7BFC-EE7A-49E4-B194-5E8C9333359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2DFB-BF62-4BDA-BAE4-787BEF0D5231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527BFC-EE7A-49E4-B194-5E8C9333359E}" type="slidenum">
              <a:rPr lang="es-MX" smtClean="0"/>
              <a:t>‹Nº›</a:t>
            </a:fld>
            <a:endParaRPr lang="es-MX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2DFB-BF62-4BDA-BAE4-787BEF0D5231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527BFC-EE7A-49E4-B194-5E8C9333359E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2DFB-BF62-4BDA-BAE4-787BEF0D5231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527BFC-EE7A-49E4-B194-5E8C9333359E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2DFB-BF62-4BDA-BAE4-787BEF0D5231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527BFC-EE7A-49E4-B194-5E8C9333359E}" type="slidenum">
              <a:rPr lang="es-MX" smtClean="0"/>
              <a:t>‹Nº›</a:t>
            </a:fld>
            <a:endParaRPr lang="es-MX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2DFB-BF62-4BDA-BAE4-787BEF0D5231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527BFC-EE7A-49E4-B194-5E8C9333359E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2DFB-BF62-4BDA-BAE4-787BEF0D5231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527BFC-EE7A-49E4-B194-5E8C9333359E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2DFB-BF62-4BDA-BAE4-787BEF0D5231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527BFC-EE7A-49E4-B194-5E8C9333359E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2DFB-BF62-4BDA-BAE4-787BEF0D5231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527BFC-EE7A-49E4-B194-5E8C9333359E}" type="slidenum">
              <a:rPr lang="es-MX" smtClean="0"/>
              <a:t>‹Nº›</a:t>
            </a:fld>
            <a:endParaRPr lang="es-MX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E112DFB-BF62-4BDA-BAE4-787BEF0D5231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1527BFC-EE7A-49E4-B194-5E8C9333359E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 dirty="0" smtClean="0"/>
              <a:t>Instituto Tepeyac</a:t>
            </a:r>
            <a:br>
              <a:rPr lang="es-MX" dirty="0" smtClean="0"/>
            </a:br>
            <a:r>
              <a:rPr lang="es-MX" dirty="0" smtClean="0"/>
              <a:t>Campus Cuautitlán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s-MX" dirty="0" smtClean="0"/>
              <a:t>Clave 6851</a:t>
            </a:r>
          </a:p>
          <a:p>
            <a:pPr algn="ctr"/>
            <a:r>
              <a:rPr lang="es-MX" dirty="0" smtClean="0"/>
              <a:t>El adolescente Infractor</a:t>
            </a:r>
            <a:endParaRPr lang="es-MX" dirty="0"/>
          </a:p>
        </p:txBody>
      </p:sp>
      <p:pic>
        <p:nvPicPr>
          <p:cNvPr id="4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1426121" cy="123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45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 Blanca Erika </a:t>
            </a:r>
            <a:r>
              <a:rPr lang="es-MX" dirty="0" smtClean="0"/>
              <a:t>Vargas Villagrán/ Informática.</a:t>
            </a:r>
          </a:p>
          <a:p>
            <a:r>
              <a:rPr lang="es-MX" dirty="0" smtClean="0"/>
              <a:t>Mary Carmen Sánchez </a:t>
            </a:r>
            <a:r>
              <a:rPr lang="es-MX" dirty="0" smtClean="0"/>
              <a:t>Beltrán/ Derecho.</a:t>
            </a:r>
            <a:endParaRPr lang="es-MX" dirty="0" smtClean="0"/>
          </a:p>
          <a:p>
            <a:r>
              <a:rPr lang="es-MX" dirty="0" err="1" smtClean="0"/>
              <a:t>Nicolas</a:t>
            </a:r>
            <a:r>
              <a:rPr lang="es-MX" dirty="0" smtClean="0"/>
              <a:t> </a:t>
            </a:r>
            <a:r>
              <a:rPr lang="es-MX" dirty="0" err="1" smtClean="0"/>
              <a:t>Frederique</a:t>
            </a:r>
            <a:r>
              <a:rPr lang="es-MX" dirty="0" smtClean="0"/>
              <a:t>/ Francés.</a:t>
            </a:r>
          </a:p>
          <a:p>
            <a:r>
              <a:rPr lang="es-MX" dirty="0" smtClean="0"/>
              <a:t>José Salazar </a:t>
            </a:r>
            <a:r>
              <a:rPr lang="es-MX" dirty="0" smtClean="0"/>
              <a:t>Pacheco/ Contabilidad.</a:t>
            </a: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Integrantes del Equipo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84484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s-MX" dirty="0"/>
              <a:t>Primer producto: C.A.I.A.C. General.</a:t>
            </a:r>
          </a:p>
          <a:p>
            <a:pPr>
              <a:buFont typeface="+mj-lt"/>
              <a:buAutoNum type="arabicPeriod"/>
            </a:pPr>
            <a:r>
              <a:rPr lang="es-MX" dirty="0"/>
              <a:t>Segundo producto:  Fotografías.</a:t>
            </a:r>
          </a:p>
          <a:p>
            <a:pPr>
              <a:buFont typeface="+mj-lt"/>
              <a:buAutoNum type="arabicPeriod"/>
            </a:pPr>
            <a:r>
              <a:rPr lang="es-MX" dirty="0"/>
              <a:t>Tercer producto:  Organizador Gráfico.</a:t>
            </a:r>
          </a:p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Índice de Contenidos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1828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92899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811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8928992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499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316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4343400" cy="2473110"/>
          </a:xfrm>
        </p:spPr>
      </p:pic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Fotografías</a:t>
            </a:r>
            <a:endParaRPr lang="es-MX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791" y="548680"/>
            <a:ext cx="393968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51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Organizador Gráfico</a:t>
            </a:r>
            <a:endParaRPr lang="es-MX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94" y="851648"/>
            <a:ext cx="7032990" cy="396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66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147</TotalTime>
  <Words>60</Words>
  <Application>Microsoft Office PowerPoint</Application>
  <PresentationFormat>Presentación en pantalla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Elemental</vt:lpstr>
      <vt:lpstr>Instituto Tepeyac Campus Cuautitlán</vt:lpstr>
      <vt:lpstr>Integrantes del Equipo</vt:lpstr>
      <vt:lpstr>Índice de Contenidos</vt:lpstr>
      <vt:lpstr>Presentación de PowerPoint</vt:lpstr>
      <vt:lpstr>Presentación de PowerPoint</vt:lpstr>
      <vt:lpstr>Presentación de PowerPoint</vt:lpstr>
      <vt:lpstr>Fotografías</vt:lpstr>
      <vt:lpstr>Organizador Gráfico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Tepeyac Campus Cuautitlán</dc:title>
  <dc:creator>4010</dc:creator>
  <cp:lastModifiedBy>4010</cp:lastModifiedBy>
  <cp:revision>7</cp:revision>
  <dcterms:created xsi:type="dcterms:W3CDTF">2017-10-27T16:56:49Z</dcterms:created>
  <dcterms:modified xsi:type="dcterms:W3CDTF">2017-10-30T19:11:51Z</dcterms:modified>
</cp:coreProperties>
</file>