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0" r:id="rId8"/>
    <p:sldId id="259" r:id="rId9"/>
    <p:sldId id="264" r:id="rId10"/>
    <p:sldId id="265" r:id="rId11"/>
    <p:sldId id="266" r:id="rId12"/>
    <p:sldId id="267" r:id="rId13"/>
    <p:sldId id="275" r:id="rId14"/>
    <p:sldId id="276" r:id="rId15"/>
    <p:sldId id="277" r:id="rId16"/>
    <p:sldId id="278" r:id="rId17"/>
    <p:sldId id="268" r:id="rId18"/>
    <p:sldId id="269" r:id="rId19"/>
    <p:sldId id="279" r:id="rId20"/>
    <p:sldId id="280" r:id="rId21"/>
    <p:sldId id="282" r:id="rId22"/>
    <p:sldId id="283" r:id="rId23"/>
    <p:sldId id="284" r:id="rId24"/>
    <p:sldId id="285" r:id="rId25"/>
    <p:sldId id="286" r:id="rId26"/>
    <p:sldId id="270" r:id="rId27"/>
    <p:sldId id="288" r:id="rId28"/>
    <p:sldId id="287" r:id="rId29"/>
    <p:sldId id="289" r:id="rId30"/>
    <p:sldId id="290" r:id="rId31"/>
    <p:sldId id="291" r:id="rId32"/>
    <p:sldId id="292" r:id="rId33"/>
    <p:sldId id="271" r:id="rId34"/>
    <p:sldId id="293" r:id="rId35"/>
    <p:sldId id="294" r:id="rId36"/>
    <p:sldId id="295" r:id="rId37"/>
    <p:sldId id="296" r:id="rId38"/>
    <p:sldId id="297" r:id="rId39"/>
    <p:sldId id="298" r:id="rId40"/>
    <p:sldId id="272" r:id="rId41"/>
    <p:sldId id="299" r:id="rId42"/>
    <p:sldId id="300" r:id="rId43"/>
    <p:sldId id="301" r:id="rId44"/>
    <p:sldId id="302" r:id="rId45"/>
    <p:sldId id="303" r:id="rId46"/>
    <p:sldId id="273" r:id="rId47"/>
    <p:sldId id="304" r:id="rId48"/>
    <p:sldId id="305" r:id="rId49"/>
    <p:sldId id="306" r:id="rId50"/>
    <p:sldId id="307" r:id="rId51"/>
    <p:sldId id="308" r:id="rId52"/>
    <p:sldId id="274" r:id="rId53"/>
    <p:sldId id="309" r:id="rId54"/>
    <p:sldId id="310" r:id="rId5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28/02/2018</a:t>
            </a:fld>
            <a:endParaRPr lang="es-MX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28/02/2018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28/02/2018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28/02/2018</a:t>
            </a:fld>
            <a:endParaRPr lang="es-MX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28/02/2018</a:t>
            </a:fld>
            <a:endParaRPr lang="es-MX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28/02/2018</a:t>
            </a:fld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28/02/2018</a:t>
            </a:fld>
            <a:endParaRPr lang="es-MX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28/02/2018</a:t>
            </a:fld>
            <a:endParaRPr lang="es-MX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28/02/2018</a:t>
            </a:fld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28/02/2018</a:t>
            </a:fld>
            <a:endParaRPr lang="es-MX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2DFB-BF62-4BDA-BAE4-787BEF0D5231}" type="datetimeFigureOut">
              <a:rPr lang="es-MX" smtClean="0"/>
              <a:t>28/02/2018</a:t>
            </a:fld>
            <a:endParaRPr lang="es-MX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9E112DFB-BF62-4BDA-BAE4-787BEF0D5231}" type="datetimeFigureOut">
              <a:rPr lang="es-MX" smtClean="0"/>
              <a:t>28/02/2018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1527BFC-EE7A-49E4-B194-5E8C9333359E}" type="slidenum">
              <a:rPr lang="es-MX" smtClean="0"/>
              <a:t>‹Nº›</a:t>
            </a:fld>
            <a:endParaRPr lang="es-MX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MX" dirty="0" smtClean="0"/>
              <a:t>Instituto Tepeyac</a:t>
            </a:r>
            <a:br>
              <a:rPr lang="es-MX" dirty="0" smtClean="0"/>
            </a:br>
            <a:r>
              <a:rPr lang="es-MX" dirty="0" smtClean="0"/>
              <a:t>Campus Cuautitlán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s-MX" dirty="0" smtClean="0"/>
              <a:t>Clave 6851</a:t>
            </a:r>
          </a:p>
          <a:p>
            <a:pPr algn="ctr"/>
            <a:r>
              <a:rPr lang="es-MX" dirty="0" smtClean="0"/>
              <a:t>El adolescente Infractor</a:t>
            </a:r>
            <a:endParaRPr lang="es-MX" dirty="0"/>
          </a:p>
        </p:txBody>
      </p:sp>
      <p:pic>
        <p:nvPicPr>
          <p:cNvPr id="4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426121" cy="123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45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Cuadros Personales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5248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60444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19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9302"/>
            <a:ext cx="838842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68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1647"/>
            <a:ext cx="842493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79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1647"/>
            <a:ext cx="828092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76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51647"/>
            <a:ext cx="813690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07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1647"/>
            <a:ext cx="849694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76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Cuadros Heterogéneos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54095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Experiencias Exitosas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0266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647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7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 Blanca Erika Vargas Villagrán/ Informática.</a:t>
            </a:r>
          </a:p>
          <a:p>
            <a:r>
              <a:rPr lang="es-MX" dirty="0" smtClean="0"/>
              <a:t>Mary Carmen Sánchez Beltrán/ Derecho.</a:t>
            </a:r>
          </a:p>
          <a:p>
            <a:r>
              <a:rPr lang="es-MX" dirty="0" err="1" smtClean="0"/>
              <a:t>Nicolas</a:t>
            </a:r>
            <a:r>
              <a:rPr lang="es-MX" dirty="0" smtClean="0"/>
              <a:t> </a:t>
            </a:r>
            <a:r>
              <a:rPr lang="es-MX" dirty="0" err="1" smtClean="0"/>
              <a:t>Frederique</a:t>
            </a:r>
            <a:r>
              <a:rPr lang="es-MX" dirty="0" smtClean="0"/>
              <a:t>/ Francés.</a:t>
            </a:r>
          </a:p>
          <a:p>
            <a:r>
              <a:rPr lang="es-MX" dirty="0" smtClean="0"/>
              <a:t>José Salazar Pacheco/ Contabilidad.</a:t>
            </a:r>
            <a:endParaRPr lang="es-MX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Integrantes del Equipo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84484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51647"/>
            <a:ext cx="799288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61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8" y="851647"/>
            <a:ext cx="799288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17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1647"/>
            <a:ext cx="849694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34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1647"/>
            <a:ext cx="856895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26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81236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19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795637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43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Segunda Experiencia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48882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1647"/>
            <a:ext cx="810039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81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51647"/>
            <a:ext cx="802838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04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82269"/>
            <a:ext cx="723629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35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s-MX" dirty="0"/>
              <a:t>Primer producto: C.A.I.A.C. General.</a:t>
            </a:r>
          </a:p>
          <a:p>
            <a:pPr>
              <a:buFont typeface="+mj-lt"/>
              <a:buAutoNum type="arabicPeriod"/>
            </a:pPr>
            <a:r>
              <a:rPr lang="es-MX" dirty="0"/>
              <a:t>Segundo producto:  Fotografías.</a:t>
            </a:r>
          </a:p>
          <a:p>
            <a:pPr>
              <a:buFont typeface="+mj-lt"/>
              <a:buAutoNum type="arabicPeriod"/>
            </a:pPr>
            <a:r>
              <a:rPr lang="es-MX" dirty="0"/>
              <a:t>Tercer producto:  Organizador Gráfico.</a:t>
            </a:r>
          </a:p>
          <a:p>
            <a:endParaRPr lang="es-MX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Índice de Contenidos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18284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0" y="844720"/>
            <a:ext cx="843314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01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51647"/>
            <a:ext cx="752432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60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42163"/>
            <a:ext cx="831641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96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Tercera Experiencia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50598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8" y="864223"/>
            <a:ext cx="853244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90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17189"/>
            <a:ext cx="828092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8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75447"/>
            <a:ext cx="846043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30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1647"/>
            <a:ext cx="838842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29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25395"/>
            <a:ext cx="853244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21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67136"/>
            <a:ext cx="867645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5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892899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811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7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00033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19924"/>
            <a:ext cx="838842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63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8574"/>
            <a:ext cx="838842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359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1647"/>
            <a:ext cx="853244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08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1647"/>
            <a:ext cx="838842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3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51647"/>
            <a:ext cx="810039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68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8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01077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1647"/>
            <a:ext cx="846043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963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74846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422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53244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19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892899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4993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38842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069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1647"/>
            <a:ext cx="846043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172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Lecturas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7419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51647"/>
            <a:ext cx="824440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110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838842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96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316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4343400" cy="2473110"/>
          </a:xfrm>
        </p:spPr>
      </p:pic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Fotografías</a:t>
            </a:r>
            <a:endParaRPr lang="es-MX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91" y="548680"/>
            <a:ext cx="393968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51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Organizador Gráfico</a:t>
            </a:r>
            <a:endParaRPr lang="es-MX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94" y="851648"/>
            <a:ext cx="7032990" cy="39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66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Segunda Sesión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446995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285</TotalTime>
  <Words>77</Words>
  <Application>Microsoft Office PowerPoint</Application>
  <PresentationFormat>Presentación en pantalla (4:3)</PresentationFormat>
  <Paragraphs>23</Paragraphs>
  <Slides>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5" baseType="lpstr">
      <vt:lpstr>Elemental</vt:lpstr>
      <vt:lpstr>Instituto Tepeyac Campus Cuautitlán</vt:lpstr>
      <vt:lpstr>Integrantes del Equipo</vt:lpstr>
      <vt:lpstr>Índice de Contenidos</vt:lpstr>
      <vt:lpstr>Presentación de PowerPoint</vt:lpstr>
      <vt:lpstr>Presentación de PowerPoint</vt:lpstr>
      <vt:lpstr>Presentación de PowerPoint</vt:lpstr>
      <vt:lpstr>Fotografías</vt:lpstr>
      <vt:lpstr>Organizador Gráfico</vt:lpstr>
      <vt:lpstr>Segunda Sesión</vt:lpstr>
      <vt:lpstr>Cuadros Personales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Cuadros Heterogéneos</vt:lpstr>
      <vt:lpstr>Experiencias Exitosas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Segunda Experiencia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Tercera Experiencia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Lecturas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Tepeyac Campus Cuautitlán</dc:title>
  <dc:creator>4010</dc:creator>
  <cp:lastModifiedBy>4010</cp:lastModifiedBy>
  <cp:revision>42</cp:revision>
  <dcterms:created xsi:type="dcterms:W3CDTF">2017-10-27T16:56:49Z</dcterms:created>
  <dcterms:modified xsi:type="dcterms:W3CDTF">2018-02-28T14:54:33Z</dcterms:modified>
</cp:coreProperties>
</file>