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0" r:id="rId8"/>
    <p:sldId id="259" r:id="rId9"/>
    <p:sldId id="264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68" r:id="rId18"/>
    <p:sldId id="269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70" r:id="rId27"/>
    <p:sldId id="288" r:id="rId28"/>
    <p:sldId id="287" r:id="rId29"/>
    <p:sldId id="289" r:id="rId30"/>
    <p:sldId id="290" r:id="rId31"/>
    <p:sldId id="291" r:id="rId32"/>
    <p:sldId id="292" r:id="rId33"/>
    <p:sldId id="271" r:id="rId34"/>
    <p:sldId id="293" r:id="rId35"/>
    <p:sldId id="294" r:id="rId36"/>
    <p:sldId id="295" r:id="rId37"/>
    <p:sldId id="296" r:id="rId38"/>
    <p:sldId id="297" r:id="rId39"/>
    <p:sldId id="298" r:id="rId40"/>
    <p:sldId id="272" r:id="rId41"/>
    <p:sldId id="299" r:id="rId42"/>
    <p:sldId id="300" r:id="rId43"/>
    <p:sldId id="301" r:id="rId44"/>
    <p:sldId id="302" r:id="rId45"/>
    <p:sldId id="303" r:id="rId46"/>
    <p:sldId id="273" r:id="rId47"/>
    <p:sldId id="304" r:id="rId48"/>
    <p:sldId id="305" r:id="rId49"/>
    <p:sldId id="306" r:id="rId50"/>
    <p:sldId id="307" r:id="rId51"/>
    <p:sldId id="308" r:id="rId52"/>
    <p:sldId id="274" r:id="rId53"/>
    <p:sldId id="309" r:id="rId54"/>
    <p:sldId id="310" r:id="rId55"/>
    <p:sldId id="311" r:id="rId56"/>
    <p:sldId id="314" r:id="rId57"/>
    <p:sldId id="316" r:id="rId58"/>
    <p:sldId id="317" r:id="rId59"/>
    <p:sldId id="312" r:id="rId60"/>
    <p:sldId id="313" r:id="rId61"/>
    <p:sldId id="315" r:id="rId62"/>
    <p:sldId id="318" r:id="rId63"/>
    <p:sldId id="319" r:id="rId6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E112DFB-BF62-4BDA-BAE4-787BEF0D5231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 smtClean="0"/>
              <a:t>Instituto Tepeyac</a:t>
            </a:r>
            <a:br>
              <a:rPr lang="es-MX" dirty="0" smtClean="0"/>
            </a:br>
            <a:r>
              <a:rPr lang="es-MX" dirty="0" smtClean="0"/>
              <a:t>Campus Cuautitlán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MX" dirty="0" smtClean="0"/>
              <a:t>Clave 6851</a:t>
            </a:r>
          </a:p>
          <a:p>
            <a:pPr algn="ctr"/>
            <a:r>
              <a:rPr lang="es-MX" dirty="0" smtClean="0"/>
              <a:t>El adolescente Infractor</a:t>
            </a:r>
            <a:endParaRPr lang="es-MX" dirty="0"/>
          </a:p>
        </p:txBody>
      </p:sp>
      <p:pic>
        <p:nvPicPr>
          <p:cNvPr id="4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26121" cy="123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4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Cuadros Personales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524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60444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9302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6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2493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79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28092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7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1647"/>
            <a:ext cx="813690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07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49694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6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Cuadros Heterogéneos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409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Experiencias Exitosas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026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 Blanca Erika Vargas Villagrán/ Informática.</a:t>
            </a:r>
          </a:p>
          <a:p>
            <a:r>
              <a:rPr lang="es-MX" dirty="0" smtClean="0"/>
              <a:t>Mary Carmen Sánchez Beltrán/ Derecho.</a:t>
            </a:r>
          </a:p>
          <a:p>
            <a:r>
              <a:rPr lang="es-MX" dirty="0" err="1" smtClean="0"/>
              <a:t>Nicolas</a:t>
            </a:r>
            <a:r>
              <a:rPr lang="es-MX" dirty="0" smtClean="0"/>
              <a:t> </a:t>
            </a:r>
            <a:r>
              <a:rPr lang="es-MX" dirty="0" err="1" smtClean="0"/>
              <a:t>Frederique</a:t>
            </a:r>
            <a:r>
              <a:rPr lang="es-MX" dirty="0" smtClean="0"/>
              <a:t>/ Francés.</a:t>
            </a:r>
          </a:p>
          <a:p>
            <a:r>
              <a:rPr lang="es-MX" dirty="0" smtClean="0"/>
              <a:t>José Salazar Pacheco/ Contabilidad.</a:t>
            </a:r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Integrantes del Equipo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448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1647"/>
            <a:ext cx="799288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1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" y="851647"/>
            <a:ext cx="799288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7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49694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3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56895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2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81236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9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9563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3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Segunda Experiencia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888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1647"/>
            <a:ext cx="810039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1647"/>
            <a:ext cx="802838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82269"/>
            <a:ext cx="723629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s-MX" dirty="0"/>
              <a:t>Primer producto: C.A.I.A.C. General.</a:t>
            </a:r>
          </a:p>
          <a:p>
            <a:pPr>
              <a:buFont typeface="+mj-lt"/>
              <a:buAutoNum type="arabicPeriod"/>
            </a:pPr>
            <a:r>
              <a:rPr lang="es-MX" dirty="0"/>
              <a:t>Segundo producto:  Fotografías.</a:t>
            </a:r>
          </a:p>
          <a:p>
            <a:pPr>
              <a:buFont typeface="+mj-lt"/>
              <a:buAutoNum type="arabicPeriod"/>
            </a:pPr>
            <a:r>
              <a:rPr lang="es-MX" dirty="0"/>
              <a:t>Tercer producto:  Organizador Gráfico.</a:t>
            </a:r>
          </a:p>
          <a:p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 de Contenidos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8284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0" y="844720"/>
            <a:ext cx="843314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01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1647"/>
            <a:ext cx="752432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6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2163"/>
            <a:ext cx="831641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6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Tercera Experiencia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0598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8" y="864223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90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7189"/>
            <a:ext cx="828092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8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5447"/>
            <a:ext cx="846043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30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29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5395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1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67136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5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92899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1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0033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9924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3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8574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35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8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3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1647"/>
            <a:ext cx="810039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8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1077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6043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6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4846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2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499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06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6043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7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Lecturas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7419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1647"/>
            <a:ext cx="824440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11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6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Tercera </a:t>
            </a:r>
            <a:r>
              <a:rPr lang="es-MX" dirty="0" err="1" smtClean="0"/>
              <a:t>Sesióm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Organizadores gráficos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9885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1181100"/>
            <a:ext cx="71342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976312"/>
            <a:ext cx="51530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148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700337"/>
            <a:ext cx="4991100" cy="20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0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Formatos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492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161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233487"/>
            <a:ext cx="72961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03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209675"/>
            <a:ext cx="66103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56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290637"/>
            <a:ext cx="65341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73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209675"/>
            <a:ext cx="64960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343400" cy="2473110"/>
          </a:xfrm>
        </p:spPr>
      </p:pic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Fotografías</a:t>
            </a: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91" y="548680"/>
            <a:ext cx="393968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Organizador Gráfico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4" y="851648"/>
            <a:ext cx="7032990" cy="39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6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Segunda Sesión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4699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293</TotalTime>
  <Words>82</Words>
  <Application>Microsoft Office PowerPoint</Application>
  <PresentationFormat>Presentación en pantalla (4:3)</PresentationFormat>
  <Paragraphs>26</Paragraphs>
  <Slides>63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6" baseType="lpstr">
      <vt:lpstr>Palatino Linotype</vt:lpstr>
      <vt:lpstr>Wingdings</vt:lpstr>
      <vt:lpstr>Elemental</vt:lpstr>
      <vt:lpstr>Instituto Tepeyac Campus Cuautitlán</vt:lpstr>
      <vt:lpstr>Integrantes del Equipo</vt:lpstr>
      <vt:lpstr>Índice de Contenidos</vt:lpstr>
      <vt:lpstr>Presentación de PowerPoint</vt:lpstr>
      <vt:lpstr>Presentación de PowerPoint</vt:lpstr>
      <vt:lpstr>Presentación de PowerPoint</vt:lpstr>
      <vt:lpstr>Fotografías</vt:lpstr>
      <vt:lpstr>Organizador Gráfico</vt:lpstr>
      <vt:lpstr>Segunda Sesión</vt:lpstr>
      <vt:lpstr>Cuadros Personales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Cuadros Heterogéneos</vt:lpstr>
      <vt:lpstr>Experiencias Exitosas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Segunda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Tercera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Lecturas</vt:lpstr>
      <vt:lpstr>Presentación de PowerPoint</vt:lpstr>
      <vt:lpstr>Presentación de PowerPoint</vt:lpstr>
      <vt:lpstr>Tercera Sesióm</vt:lpstr>
      <vt:lpstr>Presentación de PowerPoint</vt:lpstr>
      <vt:lpstr>Presentación de PowerPoint</vt:lpstr>
      <vt:lpstr>Presentación de PowerPoint</vt:lpstr>
      <vt:lpstr>Formatos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Tepeyac Campus Cuautitlán</dc:title>
  <dc:creator>4010</dc:creator>
  <cp:lastModifiedBy>Miss</cp:lastModifiedBy>
  <cp:revision>44</cp:revision>
  <dcterms:created xsi:type="dcterms:W3CDTF">2017-10-27T16:56:49Z</dcterms:created>
  <dcterms:modified xsi:type="dcterms:W3CDTF">2018-04-30T15:03:32Z</dcterms:modified>
</cp:coreProperties>
</file>