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80" r:id="rId2"/>
    <p:sldMasterId id="2147483792" r:id="rId3"/>
    <p:sldMasterId id="2147483804" r:id="rId4"/>
    <p:sldMasterId id="2147483816" r:id="rId5"/>
    <p:sldMasterId id="2147483840" r:id="rId6"/>
    <p:sldMasterId id="2147483852" r:id="rId7"/>
    <p:sldMasterId id="2147483864" r:id="rId8"/>
    <p:sldMasterId id="2147483876" r:id="rId9"/>
    <p:sldMasterId id="2147483888" r:id="rId10"/>
    <p:sldMasterId id="2147483900" r:id="rId11"/>
    <p:sldMasterId id="2147483912" r:id="rId12"/>
  </p:sldMasterIdLst>
  <p:notesMasterIdLst>
    <p:notesMasterId r:id="rId77"/>
  </p:notesMasterIdLst>
  <p:sldIdLst>
    <p:sldId id="476" r:id="rId13"/>
    <p:sldId id="285" r:id="rId14"/>
    <p:sldId id="386" r:id="rId15"/>
    <p:sldId id="387" r:id="rId16"/>
    <p:sldId id="388" r:id="rId17"/>
    <p:sldId id="306" r:id="rId18"/>
    <p:sldId id="307" r:id="rId19"/>
    <p:sldId id="308" r:id="rId20"/>
    <p:sldId id="309" r:id="rId21"/>
    <p:sldId id="310" r:id="rId22"/>
    <p:sldId id="390" r:id="rId23"/>
    <p:sldId id="311" r:id="rId24"/>
    <p:sldId id="312" r:id="rId25"/>
    <p:sldId id="320" r:id="rId26"/>
    <p:sldId id="277" r:id="rId27"/>
    <p:sldId id="402" r:id="rId28"/>
    <p:sldId id="392" r:id="rId29"/>
    <p:sldId id="282" r:id="rId30"/>
    <p:sldId id="284" r:id="rId31"/>
    <p:sldId id="283" r:id="rId32"/>
    <p:sldId id="261" r:id="rId33"/>
    <p:sldId id="267" r:id="rId34"/>
    <p:sldId id="266" r:id="rId35"/>
    <p:sldId id="259" r:id="rId36"/>
    <p:sldId id="260" r:id="rId37"/>
    <p:sldId id="262" r:id="rId38"/>
    <p:sldId id="263" r:id="rId39"/>
    <p:sldId id="265" r:id="rId40"/>
    <p:sldId id="376" r:id="rId41"/>
    <p:sldId id="404" r:id="rId42"/>
    <p:sldId id="378" r:id="rId43"/>
    <p:sldId id="379" r:id="rId44"/>
    <p:sldId id="380" r:id="rId45"/>
    <p:sldId id="381" r:id="rId46"/>
    <p:sldId id="382" r:id="rId47"/>
    <p:sldId id="383" r:id="rId48"/>
    <p:sldId id="384" r:id="rId49"/>
    <p:sldId id="395" r:id="rId50"/>
    <p:sldId id="396" r:id="rId51"/>
    <p:sldId id="399" r:id="rId52"/>
    <p:sldId id="397" r:id="rId53"/>
    <p:sldId id="400" r:id="rId54"/>
    <p:sldId id="394" r:id="rId55"/>
    <p:sldId id="268" r:id="rId56"/>
    <p:sldId id="269" r:id="rId57"/>
    <p:sldId id="270" r:id="rId58"/>
    <p:sldId id="271" r:id="rId59"/>
    <p:sldId id="272" r:id="rId60"/>
    <p:sldId id="273" r:id="rId61"/>
    <p:sldId id="274" r:id="rId62"/>
    <p:sldId id="275" r:id="rId63"/>
    <p:sldId id="367" r:id="rId64"/>
    <p:sldId id="368" r:id="rId65"/>
    <p:sldId id="369" r:id="rId66"/>
    <p:sldId id="370" r:id="rId67"/>
    <p:sldId id="371" r:id="rId68"/>
    <p:sldId id="372" r:id="rId69"/>
    <p:sldId id="373" r:id="rId70"/>
    <p:sldId id="374" r:id="rId71"/>
    <p:sldId id="375" r:id="rId72"/>
    <p:sldId id="406" r:id="rId73"/>
    <p:sldId id="411" r:id="rId74"/>
    <p:sldId id="410" r:id="rId75"/>
    <p:sldId id="412" r:id="rId7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74" autoAdjust="0"/>
    <p:restoredTop sz="94660"/>
  </p:normalViewPr>
  <p:slideViewPr>
    <p:cSldViewPr snapToGrid="0">
      <p:cViewPr>
        <p:scale>
          <a:sx n="75" d="100"/>
          <a:sy n="75" d="100"/>
        </p:scale>
        <p:origin x="738" y="2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9.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7C91F8-013A-4DC3-AB46-AE7D3EBD6269}"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MX"/>
        </a:p>
      </dgm:t>
    </dgm:pt>
    <dgm:pt modelId="{663E87C3-AE9C-44C3-9E03-B7C562991D2A}">
      <dgm:prSet phldrT="[Texto]" custT="1"/>
      <dgm:spPr/>
      <dgm:t>
        <a:bodyPr/>
        <a:lstStyle/>
        <a:p>
          <a:r>
            <a:rPr lang="es-MX" sz="2800" dirty="0"/>
            <a:t>Contenidos y Temas Involucrados</a:t>
          </a:r>
          <a:endParaRPr lang="es-MX" sz="5800" dirty="0"/>
        </a:p>
      </dgm:t>
    </dgm:pt>
    <dgm:pt modelId="{17595613-AF3B-47FB-BCC1-58226A409BAC}" type="parTrans" cxnId="{F7F45B5B-2AEC-4DF7-96B5-5E7743DCB742}">
      <dgm:prSet/>
      <dgm:spPr/>
      <dgm:t>
        <a:bodyPr/>
        <a:lstStyle/>
        <a:p>
          <a:endParaRPr lang="es-MX"/>
        </a:p>
      </dgm:t>
    </dgm:pt>
    <dgm:pt modelId="{EC978338-68AA-4846-B8E4-7600C6B230E8}" type="sibTrans" cxnId="{F7F45B5B-2AEC-4DF7-96B5-5E7743DCB742}">
      <dgm:prSet/>
      <dgm:spPr/>
      <dgm:t>
        <a:bodyPr/>
        <a:lstStyle/>
        <a:p>
          <a:endParaRPr lang="es-MX"/>
        </a:p>
      </dgm:t>
    </dgm:pt>
    <dgm:pt modelId="{571DF101-B38A-4EDC-8DBB-6C02A7A5CDD0}">
      <dgm:prSet phldrT="[Texto]" custT="1"/>
      <dgm:spPr/>
      <dgm:t>
        <a:bodyPr/>
        <a:lstStyle/>
        <a:p>
          <a:pPr algn="ctr"/>
          <a:r>
            <a:rPr lang="es-MX" sz="2800" b="1" dirty="0"/>
            <a:t>Psicología</a:t>
          </a:r>
        </a:p>
        <a:p>
          <a:pPr algn="just"/>
          <a:r>
            <a:rPr lang="es-ES" sz="2100" dirty="0"/>
            <a:t>La personalidad como dimensión integradora del individuo.</a:t>
          </a:r>
          <a:endParaRPr lang="es-MX" sz="2100" dirty="0"/>
        </a:p>
        <a:p>
          <a:pPr algn="just"/>
          <a:r>
            <a:rPr lang="es-ES" sz="2100" dirty="0"/>
            <a:t>El estrés, emoción que puede generar impedimentos o la activación de un buen fin.</a:t>
          </a:r>
          <a:endParaRPr lang="es-MX" sz="2100" dirty="0"/>
        </a:p>
      </dgm:t>
    </dgm:pt>
    <dgm:pt modelId="{B02F3E28-75EA-4AF9-B48C-D93CC78E9164}" type="parTrans" cxnId="{514E3559-8349-4D79-B6B8-EAE3FF3F5211}">
      <dgm:prSet/>
      <dgm:spPr/>
      <dgm:t>
        <a:bodyPr/>
        <a:lstStyle/>
        <a:p>
          <a:endParaRPr lang="es-MX"/>
        </a:p>
      </dgm:t>
    </dgm:pt>
    <dgm:pt modelId="{9FBB46E0-925F-479B-949C-69393248E679}" type="sibTrans" cxnId="{514E3559-8349-4D79-B6B8-EAE3FF3F5211}">
      <dgm:prSet/>
      <dgm:spPr/>
      <dgm:t>
        <a:bodyPr/>
        <a:lstStyle/>
        <a:p>
          <a:endParaRPr lang="es-MX"/>
        </a:p>
      </dgm:t>
    </dgm:pt>
    <dgm:pt modelId="{2F21C800-66EA-496F-877F-E6633F4FF2B1}">
      <dgm:prSet phldrT="[Texto]" custT="1"/>
      <dgm:spPr/>
      <dgm:t>
        <a:bodyPr/>
        <a:lstStyle/>
        <a:p>
          <a:endParaRPr lang="es-MX" sz="2800" dirty="0"/>
        </a:p>
        <a:p>
          <a:r>
            <a:rPr lang="es-MX" sz="2800" b="1" dirty="0"/>
            <a:t>Química</a:t>
          </a:r>
        </a:p>
        <a:p>
          <a:r>
            <a:rPr lang="es-MX" sz="2000" dirty="0"/>
            <a:t>Química para entender los procesos de la vida .</a:t>
          </a:r>
        </a:p>
        <a:p>
          <a:r>
            <a:rPr lang="es-MX" sz="2000" dirty="0"/>
            <a:t>Grupos funcionales , la energía y los seres vivos.</a:t>
          </a:r>
        </a:p>
        <a:p>
          <a:r>
            <a:rPr lang="es-MX" sz="2000" dirty="0"/>
            <a:t>Energéticos para la vida.</a:t>
          </a:r>
        </a:p>
        <a:p>
          <a:r>
            <a:rPr lang="es-MX" sz="2000" dirty="0"/>
            <a:t>Enzimas</a:t>
          </a:r>
        </a:p>
        <a:p>
          <a:endParaRPr lang="es-MX" sz="2000" dirty="0"/>
        </a:p>
      </dgm:t>
    </dgm:pt>
    <dgm:pt modelId="{612F04A1-3926-4169-9C34-43A2C84F8552}" type="parTrans" cxnId="{3BBAA172-5461-4E5A-9C63-39FB3B2D1F3C}">
      <dgm:prSet/>
      <dgm:spPr/>
      <dgm:t>
        <a:bodyPr/>
        <a:lstStyle/>
        <a:p>
          <a:endParaRPr lang="es-MX"/>
        </a:p>
      </dgm:t>
    </dgm:pt>
    <dgm:pt modelId="{4A6E28E7-C4B5-460F-9A63-12E4FF27539E}" type="sibTrans" cxnId="{3BBAA172-5461-4E5A-9C63-39FB3B2D1F3C}">
      <dgm:prSet/>
      <dgm:spPr/>
      <dgm:t>
        <a:bodyPr/>
        <a:lstStyle/>
        <a:p>
          <a:endParaRPr lang="es-MX"/>
        </a:p>
      </dgm:t>
    </dgm:pt>
    <dgm:pt modelId="{BAD238E6-FF73-49EF-85A2-40A39C25ECD8}">
      <dgm:prSet phldrT="[Texto]" custT="1"/>
      <dgm:spPr/>
      <dgm:t>
        <a:bodyPr/>
        <a:lstStyle/>
        <a:p>
          <a:r>
            <a:rPr lang="es-MX" sz="2800" b="1" dirty="0"/>
            <a:t>Literatura Mexicana</a:t>
          </a:r>
        </a:p>
        <a:p>
          <a:r>
            <a:rPr lang="es-ES" sz="2000" dirty="0"/>
            <a:t>Evolución literaria del S. XIX, corriente literaria el Realismo.</a:t>
          </a:r>
          <a:endParaRPr lang="es-MX" sz="2000" dirty="0"/>
        </a:p>
        <a:p>
          <a:endParaRPr lang="es-MX" sz="6000" dirty="0"/>
        </a:p>
      </dgm:t>
    </dgm:pt>
    <dgm:pt modelId="{D6DA8E20-FD68-42A4-BCFB-DD4314FA8A38}" type="parTrans" cxnId="{FD5CE015-0A6B-464A-981C-E2CF7C3B7F53}">
      <dgm:prSet/>
      <dgm:spPr/>
      <dgm:t>
        <a:bodyPr/>
        <a:lstStyle/>
        <a:p>
          <a:endParaRPr lang="es-MX"/>
        </a:p>
      </dgm:t>
    </dgm:pt>
    <dgm:pt modelId="{DC009D80-A08F-4627-A7DB-AB536FD86CD0}" type="sibTrans" cxnId="{FD5CE015-0A6B-464A-981C-E2CF7C3B7F53}">
      <dgm:prSet/>
      <dgm:spPr/>
      <dgm:t>
        <a:bodyPr/>
        <a:lstStyle/>
        <a:p>
          <a:endParaRPr lang="es-MX"/>
        </a:p>
      </dgm:t>
    </dgm:pt>
    <dgm:pt modelId="{00DDCB7B-3FE8-47B4-B0BD-F3B4F5CE557E}">
      <dgm:prSet/>
      <dgm:spPr/>
      <dgm:t>
        <a:bodyPr/>
        <a:lstStyle/>
        <a:p>
          <a:endParaRPr lang="es-ES"/>
        </a:p>
      </dgm:t>
    </dgm:pt>
    <dgm:pt modelId="{5E4A71C9-FFFE-4C56-B71F-54A6B7704886}" type="parTrans" cxnId="{34FB7AEE-531C-49EE-AB90-9773CEE91816}">
      <dgm:prSet/>
      <dgm:spPr/>
      <dgm:t>
        <a:bodyPr/>
        <a:lstStyle/>
        <a:p>
          <a:endParaRPr lang="es-MX"/>
        </a:p>
      </dgm:t>
    </dgm:pt>
    <dgm:pt modelId="{B2D1D5EF-5294-4890-8806-E04CB8D524B4}" type="sibTrans" cxnId="{34FB7AEE-531C-49EE-AB90-9773CEE91816}">
      <dgm:prSet/>
      <dgm:spPr/>
      <dgm:t>
        <a:bodyPr/>
        <a:lstStyle/>
        <a:p>
          <a:endParaRPr lang="es-MX"/>
        </a:p>
      </dgm:t>
    </dgm:pt>
    <dgm:pt modelId="{DE9BA746-A842-4B86-856B-22D298B215DD}">
      <dgm:prSet/>
      <dgm:spPr/>
      <dgm:t>
        <a:bodyPr/>
        <a:lstStyle/>
        <a:p>
          <a:endParaRPr lang="es-ES"/>
        </a:p>
      </dgm:t>
    </dgm:pt>
    <dgm:pt modelId="{CB4D61A8-DA45-4EAA-B69C-5FE5D73615BB}" type="parTrans" cxnId="{465FA715-B2D3-40E1-A5EC-77FDAF43C3B3}">
      <dgm:prSet/>
      <dgm:spPr/>
      <dgm:t>
        <a:bodyPr/>
        <a:lstStyle/>
        <a:p>
          <a:endParaRPr lang="es-MX"/>
        </a:p>
      </dgm:t>
    </dgm:pt>
    <dgm:pt modelId="{AE9CC62A-535A-476C-B40F-C96E99E7CA69}" type="sibTrans" cxnId="{465FA715-B2D3-40E1-A5EC-77FDAF43C3B3}">
      <dgm:prSet/>
      <dgm:spPr/>
      <dgm:t>
        <a:bodyPr/>
        <a:lstStyle/>
        <a:p>
          <a:endParaRPr lang="es-MX"/>
        </a:p>
      </dgm:t>
    </dgm:pt>
    <dgm:pt modelId="{CC30C21E-92D1-43F6-8600-63B9D0523F1B}" type="pres">
      <dgm:prSet presAssocID="{C27C91F8-013A-4DC3-AB46-AE7D3EBD6269}" presName="composite" presStyleCnt="0">
        <dgm:presLayoutVars>
          <dgm:chMax val="1"/>
          <dgm:dir/>
          <dgm:resizeHandles val="exact"/>
        </dgm:presLayoutVars>
      </dgm:prSet>
      <dgm:spPr/>
    </dgm:pt>
    <dgm:pt modelId="{75E13CE8-006A-4A3B-ABC2-0F2058A71A83}" type="pres">
      <dgm:prSet presAssocID="{663E87C3-AE9C-44C3-9E03-B7C562991D2A}" presName="roof" presStyleLbl="dkBgShp" presStyleIdx="0" presStyleCnt="2"/>
      <dgm:spPr/>
    </dgm:pt>
    <dgm:pt modelId="{7EF2AC42-1C5A-45AD-9362-F50A15CA73B2}" type="pres">
      <dgm:prSet presAssocID="{663E87C3-AE9C-44C3-9E03-B7C562991D2A}" presName="pillars" presStyleCnt="0"/>
      <dgm:spPr/>
    </dgm:pt>
    <dgm:pt modelId="{7540EDA2-5794-4813-B250-BA0949F29641}" type="pres">
      <dgm:prSet presAssocID="{663E87C3-AE9C-44C3-9E03-B7C562991D2A}" presName="pillar1" presStyleLbl="node1" presStyleIdx="0" presStyleCnt="3">
        <dgm:presLayoutVars>
          <dgm:bulletEnabled val="1"/>
        </dgm:presLayoutVars>
      </dgm:prSet>
      <dgm:spPr/>
    </dgm:pt>
    <dgm:pt modelId="{325051F6-BA6C-45B6-B6F0-8D4B748D97E4}" type="pres">
      <dgm:prSet presAssocID="{2F21C800-66EA-496F-877F-E6633F4FF2B1}" presName="pillarX" presStyleLbl="node1" presStyleIdx="1" presStyleCnt="3">
        <dgm:presLayoutVars>
          <dgm:bulletEnabled val="1"/>
        </dgm:presLayoutVars>
      </dgm:prSet>
      <dgm:spPr/>
    </dgm:pt>
    <dgm:pt modelId="{B0A1D07D-58EE-47DE-AF28-B4EE6C2734F8}" type="pres">
      <dgm:prSet presAssocID="{BAD238E6-FF73-49EF-85A2-40A39C25ECD8}" presName="pillarX" presStyleLbl="node1" presStyleIdx="2" presStyleCnt="3">
        <dgm:presLayoutVars>
          <dgm:bulletEnabled val="1"/>
        </dgm:presLayoutVars>
      </dgm:prSet>
      <dgm:spPr/>
    </dgm:pt>
    <dgm:pt modelId="{9BB0F6D8-C9C1-48FF-9EC3-DEE49F8D7A9E}" type="pres">
      <dgm:prSet presAssocID="{663E87C3-AE9C-44C3-9E03-B7C562991D2A}" presName="base" presStyleLbl="dkBgShp" presStyleIdx="1" presStyleCnt="2"/>
      <dgm:spPr/>
    </dgm:pt>
  </dgm:ptLst>
  <dgm:cxnLst>
    <dgm:cxn modelId="{465FA715-B2D3-40E1-A5EC-77FDAF43C3B3}" srcId="{C27C91F8-013A-4DC3-AB46-AE7D3EBD6269}" destId="{DE9BA746-A842-4B86-856B-22D298B215DD}" srcOrd="2" destOrd="0" parTransId="{CB4D61A8-DA45-4EAA-B69C-5FE5D73615BB}" sibTransId="{AE9CC62A-535A-476C-B40F-C96E99E7CA69}"/>
    <dgm:cxn modelId="{FD5CE015-0A6B-464A-981C-E2CF7C3B7F53}" srcId="{663E87C3-AE9C-44C3-9E03-B7C562991D2A}" destId="{BAD238E6-FF73-49EF-85A2-40A39C25ECD8}" srcOrd="2" destOrd="0" parTransId="{D6DA8E20-FD68-42A4-BCFB-DD4314FA8A38}" sibTransId="{DC009D80-A08F-4627-A7DB-AB536FD86CD0}"/>
    <dgm:cxn modelId="{00B14217-B16E-40D7-9B78-9F808AAC12A3}" type="presOf" srcId="{2F21C800-66EA-496F-877F-E6633F4FF2B1}" destId="{325051F6-BA6C-45B6-B6F0-8D4B748D97E4}" srcOrd="0" destOrd="0" presId="urn:microsoft.com/office/officeart/2005/8/layout/hList3"/>
    <dgm:cxn modelId="{DDAFA92A-FE99-4E78-A273-85CD10CC9501}" type="presOf" srcId="{BAD238E6-FF73-49EF-85A2-40A39C25ECD8}" destId="{B0A1D07D-58EE-47DE-AF28-B4EE6C2734F8}" srcOrd="0" destOrd="0" presId="urn:microsoft.com/office/officeart/2005/8/layout/hList3"/>
    <dgm:cxn modelId="{F7F45B5B-2AEC-4DF7-96B5-5E7743DCB742}" srcId="{C27C91F8-013A-4DC3-AB46-AE7D3EBD6269}" destId="{663E87C3-AE9C-44C3-9E03-B7C562991D2A}" srcOrd="0" destOrd="0" parTransId="{17595613-AF3B-47FB-BCC1-58226A409BAC}" sibTransId="{EC978338-68AA-4846-B8E4-7600C6B230E8}"/>
    <dgm:cxn modelId="{3BBAA172-5461-4E5A-9C63-39FB3B2D1F3C}" srcId="{663E87C3-AE9C-44C3-9E03-B7C562991D2A}" destId="{2F21C800-66EA-496F-877F-E6633F4FF2B1}" srcOrd="1" destOrd="0" parTransId="{612F04A1-3926-4169-9C34-43A2C84F8552}" sibTransId="{4A6E28E7-C4B5-460F-9A63-12E4FF27539E}"/>
    <dgm:cxn modelId="{514E3559-8349-4D79-B6B8-EAE3FF3F5211}" srcId="{663E87C3-AE9C-44C3-9E03-B7C562991D2A}" destId="{571DF101-B38A-4EDC-8DBB-6C02A7A5CDD0}" srcOrd="0" destOrd="0" parTransId="{B02F3E28-75EA-4AF9-B48C-D93CC78E9164}" sibTransId="{9FBB46E0-925F-479B-949C-69393248E679}"/>
    <dgm:cxn modelId="{32411282-DD70-4517-A731-CCE0D5213DDD}" type="presOf" srcId="{571DF101-B38A-4EDC-8DBB-6C02A7A5CDD0}" destId="{7540EDA2-5794-4813-B250-BA0949F29641}" srcOrd="0" destOrd="0" presId="urn:microsoft.com/office/officeart/2005/8/layout/hList3"/>
    <dgm:cxn modelId="{E61B71AB-9F6C-4589-8813-E5891E11CD64}" type="presOf" srcId="{C27C91F8-013A-4DC3-AB46-AE7D3EBD6269}" destId="{CC30C21E-92D1-43F6-8600-63B9D0523F1B}" srcOrd="0" destOrd="0" presId="urn:microsoft.com/office/officeart/2005/8/layout/hList3"/>
    <dgm:cxn modelId="{77F02FC7-43EA-4B8E-A0F8-F796CC73400E}" type="presOf" srcId="{663E87C3-AE9C-44C3-9E03-B7C562991D2A}" destId="{75E13CE8-006A-4A3B-ABC2-0F2058A71A83}" srcOrd="0" destOrd="0" presId="urn:microsoft.com/office/officeart/2005/8/layout/hList3"/>
    <dgm:cxn modelId="{34FB7AEE-531C-49EE-AB90-9773CEE91816}" srcId="{C27C91F8-013A-4DC3-AB46-AE7D3EBD6269}" destId="{00DDCB7B-3FE8-47B4-B0BD-F3B4F5CE557E}" srcOrd="1" destOrd="0" parTransId="{5E4A71C9-FFFE-4C56-B71F-54A6B7704886}" sibTransId="{B2D1D5EF-5294-4890-8806-E04CB8D524B4}"/>
    <dgm:cxn modelId="{4F2ACEEE-C9D0-4D46-B84E-BE8487E26199}" type="presParOf" srcId="{CC30C21E-92D1-43F6-8600-63B9D0523F1B}" destId="{75E13CE8-006A-4A3B-ABC2-0F2058A71A83}" srcOrd="0" destOrd="0" presId="urn:microsoft.com/office/officeart/2005/8/layout/hList3"/>
    <dgm:cxn modelId="{43F94481-BCA3-4E05-A10F-A74E44DC86FF}" type="presParOf" srcId="{CC30C21E-92D1-43F6-8600-63B9D0523F1B}" destId="{7EF2AC42-1C5A-45AD-9362-F50A15CA73B2}" srcOrd="1" destOrd="0" presId="urn:microsoft.com/office/officeart/2005/8/layout/hList3"/>
    <dgm:cxn modelId="{8D02C626-58BC-4E24-9835-4459B61A93E6}" type="presParOf" srcId="{7EF2AC42-1C5A-45AD-9362-F50A15CA73B2}" destId="{7540EDA2-5794-4813-B250-BA0949F29641}" srcOrd="0" destOrd="0" presId="urn:microsoft.com/office/officeart/2005/8/layout/hList3"/>
    <dgm:cxn modelId="{50FFBBE3-8874-40BD-97C2-6FE0A3308EBC}" type="presParOf" srcId="{7EF2AC42-1C5A-45AD-9362-F50A15CA73B2}" destId="{325051F6-BA6C-45B6-B6F0-8D4B748D97E4}" srcOrd="1" destOrd="0" presId="urn:microsoft.com/office/officeart/2005/8/layout/hList3"/>
    <dgm:cxn modelId="{3E338CBF-7F6C-4303-B168-E0765EA6F691}" type="presParOf" srcId="{7EF2AC42-1C5A-45AD-9362-F50A15CA73B2}" destId="{B0A1D07D-58EE-47DE-AF28-B4EE6C2734F8}" srcOrd="2" destOrd="0" presId="urn:microsoft.com/office/officeart/2005/8/layout/hList3"/>
    <dgm:cxn modelId="{F74C710A-CE63-42FD-96DC-0C1FD752A04A}" type="presParOf" srcId="{CC30C21E-92D1-43F6-8600-63B9D0523F1B}" destId="{9BB0F6D8-C9C1-48FF-9EC3-DEE49F8D7A9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C09E55C-2AC9-4254-828E-B368CB55D45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C61F85C5-5A2F-4130-9108-137827D8687A}">
      <dgm:prSet phldrT="[Texto]" custT="1"/>
      <dgm:spPr>
        <a:solidFill>
          <a:srgbClr val="FF0000"/>
        </a:solidFill>
      </dgm:spPr>
      <dgm:t>
        <a:bodyPr/>
        <a:lstStyle/>
        <a:p>
          <a:pPr algn="ctr"/>
          <a:r>
            <a:rPr lang="es-ES" sz="3100" b="1" dirty="0"/>
            <a:t>¿En </a:t>
          </a:r>
          <a:r>
            <a:rPr lang="es-ES" sz="3100" b="1" dirty="0" err="1"/>
            <a:t>què</a:t>
          </a:r>
          <a:r>
            <a:rPr lang="es-ES" sz="3100" b="1" dirty="0"/>
            <a:t> momentos se utiliza ?</a:t>
          </a:r>
        </a:p>
      </dgm:t>
    </dgm:pt>
    <dgm:pt modelId="{3379640A-04D0-4E2C-AD36-7BE5B6CDD158}" type="parTrans" cxnId="{DF8F88E8-004F-40D4-A30B-1A95860FEE9C}">
      <dgm:prSet/>
      <dgm:spPr/>
      <dgm:t>
        <a:bodyPr/>
        <a:lstStyle/>
        <a:p>
          <a:endParaRPr lang="es-ES"/>
        </a:p>
      </dgm:t>
    </dgm:pt>
    <dgm:pt modelId="{8D3C4C53-F9A4-4410-A664-A50030270B92}" type="sibTrans" cxnId="{DF8F88E8-004F-40D4-A30B-1A95860FEE9C}">
      <dgm:prSet/>
      <dgm:spPr/>
      <dgm:t>
        <a:bodyPr/>
        <a:lstStyle/>
        <a:p>
          <a:endParaRPr lang="es-ES"/>
        </a:p>
      </dgm:t>
    </dgm:pt>
    <dgm:pt modelId="{D781EB1E-9278-44F5-8263-321A5FA83FF6}">
      <dgm:prSet phldrT="[Texto]" custT="1"/>
      <dgm:spPr/>
      <dgm:t>
        <a:bodyPr/>
        <a:lstStyle/>
        <a:p>
          <a:r>
            <a:rPr lang="es-ES" sz="1200" dirty="0"/>
            <a:t>Al inicio  de un nuevo programa  </a:t>
          </a:r>
          <a:r>
            <a:rPr lang="es-ES" sz="1200" dirty="0" err="1"/>
            <a:t>pedagògico</a:t>
          </a:r>
          <a:r>
            <a:rPr lang="es-ES" sz="1200" dirty="0"/>
            <a:t> </a:t>
          </a:r>
        </a:p>
      </dgm:t>
    </dgm:pt>
    <dgm:pt modelId="{D98861A1-9D53-46B3-BFEF-C7234AE5730B}" type="parTrans" cxnId="{41554A5A-1E0C-4BF6-B152-E43012DF47F9}">
      <dgm:prSet/>
      <dgm:spPr/>
      <dgm:t>
        <a:bodyPr/>
        <a:lstStyle/>
        <a:p>
          <a:endParaRPr lang="es-ES"/>
        </a:p>
      </dgm:t>
    </dgm:pt>
    <dgm:pt modelId="{4DE9BA41-32C4-46B1-9068-1A386D9854D2}" type="sibTrans" cxnId="{41554A5A-1E0C-4BF6-B152-E43012DF47F9}">
      <dgm:prSet/>
      <dgm:spPr/>
      <dgm:t>
        <a:bodyPr/>
        <a:lstStyle/>
        <a:p>
          <a:endParaRPr lang="es-ES"/>
        </a:p>
      </dgm:t>
    </dgm:pt>
    <dgm:pt modelId="{3F819EC0-46FD-4E29-8701-888A015D0BC7}">
      <dgm:prSet phldrT="[Texto]" custT="1"/>
      <dgm:spPr>
        <a:solidFill>
          <a:srgbClr val="FF0000"/>
        </a:solidFill>
      </dgm:spPr>
      <dgm:t>
        <a:bodyPr/>
        <a:lstStyle/>
        <a:p>
          <a:r>
            <a:rPr lang="es-ES" sz="3100" b="1" dirty="0"/>
            <a:t>Objetivos </a:t>
          </a:r>
        </a:p>
      </dgm:t>
    </dgm:pt>
    <dgm:pt modelId="{1D575149-AF80-4320-AEE0-31F1A5A64B09}" type="parTrans" cxnId="{52DF036A-968A-4567-9B9C-05ED71928724}">
      <dgm:prSet/>
      <dgm:spPr/>
      <dgm:t>
        <a:bodyPr/>
        <a:lstStyle/>
        <a:p>
          <a:endParaRPr lang="es-ES"/>
        </a:p>
      </dgm:t>
    </dgm:pt>
    <dgm:pt modelId="{95B1C7EA-6B85-44AC-8630-7263FA98FD27}" type="sibTrans" cxnId="{52DF036A-968A-4567-9B9C-05ED71928724}">
      <dgm:prSet/>
      <dgm:spPr/>
      <dgm:t>
        <a:bodyPr/>
        <a:lstStyle/>
        <a:p>
          <a:endParaRPr lang="es-ES"/>
        </a:p>
      </dgm:t>
    </dgm:pt>
    <dgm:pt modelId="{5D017FB4-78F2-4823-8CD3-95FEDB01E8A8}">
      <dgm:prSet phldrT="[Texto]" custT="1"/>
      <dgm:spPr/>
      <dgm:t>
        <a:bodyPr/>
        <a:lstStyle/>
        <a:p>
          <a:pPr algn="just"/>
          <a:r>
            <a:rPr lang="es-ES" sz="1200" b="0" dirty="0"/>
            <a:t>Obtener </a:t>
          </a:r>
          <a:r>
            <a:rPr lang="es-ES" sz="1200" b="0" dirty="0" err="1"/>
            <a:t>informaciòn</a:t>
          </a:r>
          <a:r>
            <a:rPr lang="es-ES" sz="1200" b="0" dirty="0"/>
            <a:t> precisa que identifique el grado de </a:t>
          </a:r>
          <a:r>
            <a:rPr lang="es-ES" sz="1200" b="0" dirty="0" err="1"/>
            <a:t>adecuaciòn</a:t>
          </a:r>
          <a:r>
            <a:rPr lang="es-ES" sz="1200" b="0" dirty="0"/>
            <a:t>  de las capacidades cognitivas generales y especificas de los alumnos , en </a:t>
          </a:r>
          <a:r>
            <a:rPr lang="es-ES" sz="1200" b="0" dirty="0" err="1"/>
            <a:t>relaciòn</a:t>
          </a:r>
          <a:r>
            <a:rPr lang="es-ES" sz="1200" b="0" dirty="0"/>
            <a:t>  con el programa </a:t>
          </a:r>
          <a:r>
            <a:rPr lang="es-ES" sz="1200" b="0" dirty="0" err="1"/>
            <a:t>pedagògico</a:t>
          </a:r>
          <a:r>
            <a:rPr lang="es-ES" sz="1200" b="0" dirty="0"/>
            <a:t>  al que se incorporan.</a:t>
          </a:r>
          <a:endParaRPr lang="es-ES" sz="1200" dirty="0"/>
        </a:p>
      </dgm:t>
    </dgm:pt>
    <dgm:pt modelId="{C1CE6615-8621-41C9-8763-AFE325BF0745}" type="parTrans" cxnId="{B776FBCD-CA1D-4705-8338-66821BFE3D59}">
      <dgm:prSet/>
      <dgm:spPr/>
      <dgm:t>
        <a:bodyPr/>
        <a:lstStyle/>
        <a:p>
          <a:endParaRPr lang="es-ES"/>
        </a:p>
      </dgm:t>
    </dgm:pt>
    <dgm:pt modelId="{72EEDEF9-4B38-4BFE-84E4-F431A4FAD91C}" type="sibTrans" cxnId="{B776FBCD-CA1D-4705-8338-66821BFE3D59}">
      <dgm:prSet/>
      <dgm:spPr/>
      <dgm:t>
        <a:bodyPr/>
        <a:lstStyle/>
        <a:p>
          <a:endParaRPr lang="es-ES"/>
        </a:p>
      </dgm:t>
    </dgm:pt>
    <dgm:pt modelId="{B735DF80-B0B6-4DF3-8BE2-C59B194130DF}">
      <dgm:prSet phldrT="[Texto]" custT="1"/>
      <dgm:spPr>
        <a:solidFill>
          <a:srgbClr val="FF0000"/>
        </a:solidFill>
      </dgm:spPr>
      <dgm:t>
        <a:bodyPr/>
        <a:lstStyle/>
        <a:p>
          <a:r>
            <a:rPr lang="es-ES" sz="3100" b="1" dirty="0" err="1"/>
            <a:t>Tècnicas</a:t>
          </a:r>
          <a:r>
            <a:rPr lang="es-ES" sz="3100" b="1" dirty="0"/>
            <a:t> de </a:t>
          </a:r>
          <a:r>
            <a:rPr lang="es-ES" sz="3100" b="1" dirty="0" err="1"/>
            <a:t>evaluaciòn</a:t>
          </a:r>
          <a:r>
            <a:rPr lang="es-ES" sz="4100" dirty="0"/>
            <a:t> </a:t>
          </a:r>
        </a:p>
      </dgm:t>
    </dgm:pt>
    <dgm:pt modelId="{29C6F24E-2B6D-4B51-A6BE-7CA2FF814A98}" type="parTrans" cxnId="{0B3A526B-5291-4E96-BE36-D1693F9BF39D}">
      <dgm:prSet/>
      <dgm:spPr/>
      <dgm:t>
        <a:bodyPr/>
        <a:lstStyle/>
        <a:p>
          <a:endParaRPr lang="es-ES"/>
        </a:p>
      </dgm:t>
    </dgm:pt>
    <dgm:pt modelId="{5B0CEDF1-A758-4B1A-BB78-B4757C9C7782}" type="sibTrans" cxnId="{0B3A526B-5291-4E96-BE36-D1693F9BF39D}">
      <dgm:prSet/>
      <dgm:spPr/>
      <dgm:t>
        <a:bodyPr/>
        <a:lstStyle/>
        <a:p>
          <a:endParaRPr lang="es-ES"/>
        </a:p>
      </dgm:t>
    </dgm:pt>
    <dgm:pt modelId="{A8C4D237-01DB-4699-99C9-9152968693E8}">
      <dgm:prSet phldrT="[Texto]"/>
      <dgm:spPr/>
      <dgm:t>
        <a:bodyPr/>
        <a:lstStyle/>
        <a:p>
          <a:r>
            <a:rPr lang="es-ES" dirty="0" err="1"/>
            <a:t>Anàlisis</a:t>
          </a:r>
          <a:r>
            <a:rPr lang="es-ES" dirty="0"/>
            <a:t> </a:t>
          </a:r>
          <a:r>
            <a:rPr lang="es-ES" dirty="0" err="1"/>
            <a:t>lògico</a:t>
          </a:r>
          <a:r>
            <a:rPr lang="es-ES" dirty="0"/>
            <a:t>  de los contenidos del programa  (</a:t>
          </a:r>
          <a:r>
            <a:rPr lang="es-ES" dirty="0" err="1"/>
            <a:t>mòdulo</a:t>
          </a:r>
          <a:r>
            <a:rPr lang="es-ES" dirty="0"/>
            <a:t>, asignatura, disciplina)</a:t>
          </a:r>
        </a:p>
      </dgm:t>
    </dgm:pt>
    <dgm:pt modelId="{F4972781-F2FE-421B-946B-643D1BC7B9D7}" type="parTrans" cxnId="{15620E95-F7EB-4282-935C-722FAB170ABB}">
      <dgm:prSet/>
      <dgm:spPr/>
      <dgm:t>
        <a:bodyPr/>
        <a:lstStyle/>
        <a:p>
          <a:endParaRPr lang="es-ES"/>
        </a:p>
      </dgm:t>
    </dgm:pt>
    <dgm:pt modelId="{50F98042-165F-4E79-8C12-9D2E98118C4E}" type="sibTrans" cxnId="{15620E95-F7EB-4282-935C-722FAB170ABB}">
      <dgm:prSet/>
      <dgm:spPr/>
      <dgm:t>
        <a:bodyPr/>
        <a:lstStyle/>
        <a:p>
          <a:endParaRPr lang="es-ES"/>
        </a:p>
      </dgm:t>
    </dgm:pt>
    <dgm:pt modelId="{18717739-6A69-4F83-B221-59B9B7539E39}">
      <dgm:prSet phldrT="[Texto]" custT="1"/>
      <dgm:spPr/>
      <dgm:t>
        <a:bodyPr/>
        <a:lstStyle/>
        <a:p>
          <a:r>
            <a:rPr lang="es-ES" sz="1200" dirty="0"/>
            <a:t>Antes de iniciar  una segmento de enseñanza  perteneciente a un determinado curso.</a:t>
          </a:r>
        </a:p>
      </dgm:t>
    </dgm:pt>
    <dgm:pt modelId="{6D54A978-E3F7-4130-8C38-BADC21571115}" type="parTrans" cxnId="{26FF6799-D710-48CE-89DC-53E38745C977}">
      <dgm:prSet/>
      <dgm:spPr/>
      <dgm:t>
        <a:bodyPr/>
        <a:lstStyle/>
        <a:p>
          <a:endParaRPr lang="es-ES"/>
        </a:p>
      </dgm:t>
    </dgm:pt>
    <dgm:pt modelId="{FEC0BDBC-2D97-4757-BAB6-3A29BA71AF26}" type="sibTrans" cxnId="{26FF6799-D710-48CE-89DC-53E38745C977}">
      <dgm:prSet/>
      <dgm:spPr/>
      <dgm:t>
        <a:bodyPr/>
        <a:lstStyle/>
        <a:p>
          <a:endParaRPr lang="es-ES"/>
        </a:p>
      </dgm:t>
    </dgm:pt>
    <dgm:pt modelId="{F4699B33-AEAB-4A5B-A127-68F975BE537A}">
      <dgm:prSet phldrT="[Texto]" custT="1"/>
      <dgm:spPr/>
      <dgm:t>
        <a:bodyPr/>
        <a:lstStyle/>
        <a:p>
          <a:pPr algn="just"/>
          <a:r>
            <a:rPr lang="es-ES" sz="1200" dirty="0"/>
            <a:t>Considerar los resultados de estas evaluaciones  como base para la toma de  decisiones  o como mecanismos  de </a:t>
          </a:r>
          <a:r>
            <a:rPr lang="es-ES" sz="1200" dirty="0" err="1"/>
            <a:t>selecciòn</a:t>
          </a:r>
          <a:r>
            <a:rPr lang="es-ES" sz="1200" dirty="0"/>
            <a:t>  para sesgar las posibilidades de </a:t>
          </a:r>
          <a:r>
            <a:rPr lang="es-ES" sz="1200" dirty="0" err="1"/>
            <a:t>aceptaciòn</a:t>
          </a:r>
          <a:r>
            <a:rPr lang="es-ES" sz="1200" dirty="0"/>
            <a:t> de los  estudiantes al proceso educativo  de que se trate.</a:t>
          </a:r>
        </a:p>
      </dgm:t>
    </dgm:pt>
    <dgm:pt modelId="{13965B20-F667-4722-8D31-309955BAFEF6}" type="parTrans" cxnId="{7FE13FC6-7394-4791-AC3E-21CE700AE9C2}">
      <dgm:prSet/>
      <dgm:spPr/>
      <dgm:t>
        <a:bodyPr/>
        <a:lstStyle/>
        <a:p>
          <a:endParaRPr lang="es-ES"/>
        </a:p>
      </dgm:t>
    </dgm:pt>
    <dgm:pt modelId="{0813E218-F67C-469E-9B52-50C872A3B59B}" type="sibTrans" cxnId="{7FE13FC6-7394-4791-AC3E-21CE700AE9C2}">
      <dgm:prSet/>
      <dgm:spPr/>
      <dgm:t>
        <a:bodyPr/>
        <a:lstStyle/>
        <a:p>
          <a:endParaRPr lang="es-ES"/>
        </a:p>
      </dgm:t>
    </dgm:pt>
    <dgm:pt modelId="{C836E8F2-371A-49BC-9391-D6A3A10366FE}">
      <dgm:prSet phldrT="[Texto]"/>
      <dgm:spPr/>
      <dgm:t>
        <a:bodyPr/>
        <a:lstStyle/>
        <a:p>
          <a:r>
            <a:rPr lang="es-ES" dirty="0" err="1"/>
            <a:t>Anàlisis</a:t>
          </a:r>
          <a:r>
            <a:rPr lang="es-ES" dirty="0"/>
            <a:t>  </a:t>
          </a:r>
          <a:r>
            <a:rPr lang="es-ES" dirty="0" err="1"/>
            <a:t>psicopedagògico</a:t>
          </a:r>
          <a:r>
            <a:rPr lang="es-ES" dirty="0"/>
            <a:t> cual es la mejor manera para que sean aprendidos</a:t>
          </a:r>
        </a:p>
      </dgm:t>
    </dgm:pt>
    <dgm:pt modelId="{28B8F9C5-5382-4698-A79D-395D9D4D656F}" type="parTrans" cxnId="{CDB4553A-10C0-4440-A99F-7725D43F9B0C}">
      <dgm:prSet/>
      <dgm:spPr/>
      <dgm:t>
        <a:bodyPr/>
        <a:lstStyle/>
        <a:p>
          <a:endParaRPr lang="es-ES"/>
        </a:p>
      </dgm:t>
    </dgm:pt>
    <dgm:pt modelId="{65EEB2D9-7326-4815-BCCA-742336BAA35D}" type="sibTrans" cxnId="{CDB4553A-10C0-4440-A99F-7725D43F9B0C}">
      <dgm:prSet/>
      <dgm:spPr/>
      <dgm:t>
        <a:bodyPr/>
        <a:lstStyle/>
        <a:p>
          <a:endParaRPr lang="es-ES"/>
        </a:p>
      </dgm:t>
    </dgm:pt>
    <dgm:pt modelId="{A680A136-26AB-4FC8-ABB7-FDD7494584F6}">
      <dgm:prSet phldrT="[Texto]"/>
      <dgm:spPr/>
      <dgm:t>
        <a:bodyPr/>
        <a:lstStyle/>
        <a:p>
          <a:r>
            <a:rPr lang="es-ES" dirty="0"/>
            <a:t> Resultado: identificar  para un programa escolar  cuales son los conocimientos  y procedimientos previos , nivel de desarrollo  cognitivo, sobre los  que se </a:t>
          </a:r>
          <a:r>
            <a:rPr lang="es-ES" dirty="0" err="1"/>
            <a:t>habrà</a:t>
          </a:r>
          <a:r>
            <a:rPr lang="es-ES" dirty="0"/>
            <a:t>  de dirigir la </a:t>
          </a:r>
          <a:r>
            <a:rPr lang="es-ES" dirty="0" err="1"/>
            <a:t>evaluaciòn</a:t>
          </a:r>
          <a:r>
            <a:rPr lang="es-ES" dirty="0"/>
            <a:t>.</a:t>
          </a:r>
        </a:p>
      </dgm:t>
    </dgm:pt>
    <dgm:pt modelId="{D0D656D8-D2C3-423C-9382-6DE72BC40CE2}" type="parTrans" cxnId="{98CF8274-E7AD-44E4-9BFE-F5664586108B}">
      <dgm:prSet/>
      <dgm:spPr/>
      <dgm:t>
        <a:bodyPr/>
        <a:lstStyle/>
        <a:p>
          <a:endParaRPr lang="es-ES"/>
        </a:p>
      </dgm:t>
    </dgm:pt>
    <dgm:pt modelId="{C0D03265-22BF-4E62-A06A-CFD5DF3DC4B6}" type="sibTrans" cxnId="{98CF8274-E7AD-44E4-9BFE-F5664586108B}">
      <dgm:prSet/>
      <dgm:spPr/>
      <dgm:t>
        <a:bodyPr/>
        <a:lstStyle/>
        <a:p>
          <a:endParaRPr lang="es-ES"/>
        </a:p>
      </dgm:t>
    </dgm:pt>
    <dgm:pt modelId="{F9430258-8B97-4567-9B11-E7791701AB27}">
      <dgm:prSet phldrT="[Texto]"/>
      <dgm:spPr/>
      <dgm:t>
        <a:bodyPr/>
        <a:lstStyle/>
        <a:p>
          <a:r>
            <a:rPr lang="es-ES" dirty="0"/>
            <a:t>Primer paso :</a:t>
          </a:r>
        </a:p>
      </dgm:t>
    </dgm:pt>
    <dgm:pt modelId="{2632FF14-D4A7-491B-8079-C49CD17F234C}" type="parTrans" cxnId="{DA1228BF-9542-422F-8BAE-9732A6565124}">
      <dgm:prSet/>
      <dgm:spPr/>
      <dgm:t>
        <a:bodyPr/>
        <a:lstStyle/>
        <a:p>
          <a:endParaRPr lang="es-ES"/>
        </a:p>
      </dgm:t>
    </dgm:pt>
    <dgm:pt modelId="{96419587-BF1C-4634-97B2-379BB75EA729}" type="sibTrans" cxnId="{DA1228BF-9542-422F-8BAE-9732A6565124}">
      <dgm:prSet/>
      <dgm:spPr/>
      <dgm:t>
        <a:bodyPr/>
        <a:lstStyle/>
        <a:p>
          <a:endParaRPr lang="es-ES"/>
        </a:p>
      </dgm:t>
    </dgm:pt>
    <dgm:pt modelId="{8C50F111-085A-4B89-ADCB-0B8E9AB6A740}">
      <dgm:prSet phldrT="[Texto]"/>
      <dgm:spPr/>
      <dgm:t>
        <a:bodyPr/>
        <a:lstStyle/>
        <a:p>
          <a:r>
            <a:rPr lang="es-ES" dirty="0"/>
            <a:t>Segundo paso :</a:t>
          </a:r>
        </a:p>
      </dgm:t>
    </dgm:pt>
    <dgm:pt modelId="{46A5655F-ADF5-4CD0-965A-217CE2A6B453}" type="parTrans" cxnId="{B43337FC-323E-423E-BB94-D33C2D107F60}">
      <dgm:prSet/>
      <dgm:spPr/>
      <dgm:t>
        <a:bodyPr/>
        <a:lstStyle/>
        <a:p>
          <a:endParaRPr lang="es-ES"/>
        </a:p>
      </dgm:t>
    </dgm:pt>
    <dgm:pt modelId="{BBCBB0D1-6874-4DB2-AF3A-039E8A8CADBF}" type="sibTrans" cxnId="{B43337FC-323E-423E-BB94-D33C2D107F60}">
      <dgm:prSet/>
      <dgm:spPr/>
      <dgm:t>
        <a:bodyPr/>
        <a:lstStyle/>
        <a:p>
          <a:endParaRPr lang="es-ES"/>
        </a:p>
      </dgm:t>
    </dgm:pt>
    <dgm:pt modelId="{503F0F5E-7C17-4259-9661-2B3104304ED5}">
      <dgm:prSet phldrT="[Texto]"/>
      <dgm:spPr/>
      <dgm:t>
        <a:bodyPr/>
        <a:lstStyle/>
        <a:p>
          <a:r>
            <a:rPr lang="es-ES" dirty="0" err="1"/>
            <a:t>Tècnicas</a:t>
          </a:r>
          <a:r>
            <a:rPr lang="es-ES" dirty="0"/>
            <a:t> de  desempeño con organizadores  </a:t>
          </a:r>
          <a:r>
            <a:rPr lang="es-ES" dirty="0" err="1"/>
            <a:t>gràficos</a:t>
          </a:r>
          <a:r>
            <a:rPr lang="es-ES" dirty="0"/>
            <a:t>  </a:t>
          </a:r>
        </a:p>
      </dgm:t>
    </dgm:pt>
    <dgm:pt modelId="{34E883F6-F501-4F65-B4F4-A54C2E63BFED}" type="parTrans" cxnId="{5AB925B1-4974-45E2-AB47-AA6047009AC1}">
      <dgm:prSet/>
      <dgm:spPr/>
      <dgm:t>
        <a:bodyPr/>
        <a:lstStyle/>
        <a:p>
          <a:endParaRPr lang="es-ES"/>
        </a:p>
      </dgm:t>
    </dgm:pt>
    <dgm:pt modelId="{E2FDE86E-557F-4AFD-828E-D28E6C44DDB7}" type="sibTrans" cxnId="{5AB925B1-4974-45E2-AB47-AA6047009AC1}">
      <dgm:prSet/>
      <dgm:spPr/>
      <dgm:t>
        <a:bodyPr/>
        <a:lstStyle/>
        <a:p>
          <a:endParaRPr lang="es-ES"/>
        </a:p>
      </dgm:t>
    </dgm:pt>
    <dgm:pt modelId="{D73C8969-54E1-452E-B280-0FE243770B9B}" type="pres">
      <dgm:prSet presAssocID="{7C09E55C-2AC9-4254-828E-B368CB55D451}" presName="Name0" presStyleCnt="0">
        <dgm:presLayoutVars>
          <dgm:dir/>
          <dgm:animLvl val="lvl"/>
          <dgm:resizeHandles val="exact"/>
        </dgm:presLayoutVars>
      </dgm:prSet>
      <dgm:spPr/>
    </dgm:pt>
    <dgm:pt modelId="{0BA3B449-82F2-461E-9FA4-657388497509}" type="pres">
      <dgm:prSet presAssocID="{C61F85C5-5A2F-4130-9108-137827D8687A}" presName="linNode" presStyleCnt="0"/>
      <dgm:spPr/>
    </dgm:pt>
    <dgm:pt modelId="{B58D3B94-678E-49BB-823B-A22A394886B0}" type="pres">
      <dgm:prSet presAssocID="{C61F85C5-5A2F-4130-9108-137827D8687A}" presName="parentText" presStyleLbl="node1" presStyleIdx="0" presStyleCnt="3">
        <dgm:presLayoutVars>
          <dgm:chMax val="1"/>
          <dgm:bulletEnabled val="1"/>
        </dgm:presLayoutVars>
      </dgm:prSet>
      <dgm:spPr/>
    </dgm:pt>
    <dgm:pt modelId="{42F6ECFA-9E92-46B1-9DD5-9450A4D9FA95}" type="pres">
      <dgm:prSet presAssocID="{C61F85C5-5A2F-4130-9108-137827D8687A}" presName="descendantText" presStyleLbl="alignAccFollowNode1" presStyleIdx="0" presStyleCnt="3">
        <dgm:presLayoutVars>
          <dgm:bulletEnabled val="1"/>
        </dgm:presLayoutVars>
      </dgm:prSet>
      <dgm:spPr/>
    </dgm:pt>
    <dgm:pt modelId="{A916FDF2-01D3-4CEA-B7D8-AD72985C7E56}" type="pres">
      <dgm:prSet presAssocID="{8D3C4C53-F9A4-4410-A664-A50030270B92}" presName="sp" presStyleCnt="0"/>
      <dgm:spPr/>
    </dgm:pt>
    <dgm:pt modelId="{E2A58E63-C8BC-4B26-ABF0-7FE0B2641C98}" type="pres">
      <dgm:prSet presAssocID="{3F819EC0-46FD-4E29-8701-888A015D0BC7}" presName="linNode" presStyleCnt="0"/>
      <dgm:spPr/>
    </dgm:pt>
    <dgm:pt modelId="{97FED98E-1A9E-4FB9-B7DC-E7D61B703611}" type="pres">
      <dgm:prSet presAssocID="{3F819EC0-46FD-4E29-8701-888A015D0BC7}" presName="parentText" presStyleLbl="node1" presStyleIdx="1" presStyleCnt="3">
        <dgm:presLayoutVars>
          <dgm:chMax val="1"/>
          <dgm:bulletEnabled val="1"/>
        </dgm:presLayoutVars>
      </dgm:prSet>
      <dgm:spPr/>
    </dgm:pt>
    <dgm:pt modelId="{74957FA4-4F42-41FB-B98C-141F2BAC971F}" type="pres">
      <dgm:prSet presAssocID="{3F819EC0-46FD-4E29-8701-888A015D0BC7}" presName="descendantText" presStyleLbl="alignAccFollowNode1" presStyleIdx="1" presStyleCnt="3">
        <dgm:presLayoutVars>
          <dgm:bulletEnabled val="1"/>
        </dgm:presLayoutVars>
      </dgm:prSet>
      <dgm:spPr/>
    </dgm:pt>
    <dgm:pt modelId="{6E73A062-74ED-42BE-A664-D5E64095AEA9}" type="pres">
      <dgm:prSet presAssocID="{95B1C7EA-6B85-44AC-8630-7263FA98FD27}" presName="sp" presStyleCnt="0"/>
      <dgm:spPr/>
    </dgm:pt>
    <dgm:pt modelId="{5F2D3268-1E2C-4C73-B7F4-CC58A31D4B99}" type="pres">
      <dgm:prSet presAssocID="{B735DF80-B0B6-4DF3-8BE2-C59B194130DF}" presName="linNode" presStyleCnt="0"/>
      <dgm:spPr/>
    </dgm:pt>
    <dgm:pt modelId="{1C7CEB8D-CB28-4A49-95DA-56E3009B61F9}" type="pres">
      <dgm:prSet presAssocID="{B735DF80-B0B6-4DF3-8BE2-C59B194130DF}" presName="parentText" presStyleLbl="node1" presStyleIdx="2" presStyleCnt="3">
        <dgm:presLayoutVars>
          <dgm:chMax val="1"/>
          <dgm:bulletEnabled val="1"/>
        </dgm:presLayoutVars>
      </dgm:prSet>
      <dgm:spPr/>
    </dgm:pt>
    <dgm:pt modelId="{43284EF3-14B4-455D-8078-A168A5F538B5}" type="pres">
      <dgm:prSet presAssocID="{B735DF80-B0B6-4DF3-8BE2-C59B194130DF}" presName="descendantText" presStyleLbl="alignAccFollowNode1" presStyleIdx="2" presStyleCnt="3" custScaleY="168934">
        <dgm:presLayoutVars>
          <dgm:bulletEnabled val="1"/>
        </dgm:presLayoutVars>
      </dgm:prSet>
      <dgm:spPr/>
    </dgm:pt>
  </dgm:ptLst>
  <dgm:cxnLst>
    <dgm:cxn modelId="{65B2E924-D3F5-4697-B6E0-87CA5562C3FE}" type="presOf" srcId="{5D017FB4-78F2-4823-8CD3-95FEDB01E8A8}" destId="{74957FA4-4F42-41FB-B98C-141F2BAC971F}" srcOrd="0" destOrd="0" presId="urn:microsoft.com/office/officeart/2005/8/layout/vList5"/>
    <dgm:cxn modelId="{CDB4553A-10C0-4440-A99F-7725D43F9B0C}" srcId="{B735DF80-B0B6-4DF3-8BE2-C59B194130DF}" destId="{C836E8F2-371A-49BC-9391-D6A3A10366FE}" srcOrd="2" destOrd="0" parTransId="{28B8F9C5-5382-4698-A79D-395D9D4D656F}" sibTransId="{65EEB2D9-7326-4815-BCCA-742336BAA35D}"/>
    <dgm:cxn modelId="{52DF036A-968A-4567-9B9C-05ED71928724}" srcId="{7C09E55C-2AC9-4254-828E-B368CB55D451}" destId="{3F819EC0-46FD-4E29-8701-888A015D0BC7}" srcOrd="1" destOrd="0" parTransId="{1D575149-AF80-4320-AEE0-31F1A5A64B09}" sibTransId="{95B1C7EA-6B85-44AC-8630-7263FA98FD27}"/>
    <dgm:cxn modelId="{0B3A526B-5291-4E96-BE36-D1693F9BF39D}" srcId="{7C09E55C-2AC9-4254-828E-B368CB55D451}" destId="{B735DF80-B0B6-4DF3-8BE2-C59B194130DF}" srcOrd="2" destOrd="0" parTransId="{29C6F24E-2B6D-4B51-A6BE-7CA2FF814A98}" sibTransId="{5B0CEDF1-A758-4B1A-BB78-B4757C9C7782}"/>
    <dgm:cxn modelId="{00B6164E-D82E-41A4-BA05-CBBBAEBC3559}" type="presOf" srcId="{3F819EC0-46FD-4E29-8701-888A015D0BC7}" destId="{97FED98E-1A9E-4FB9-B7DC-E7D61B703611}" srcOrd="0" destOrd="0" presId="urn:microsoft.com/office/officeart/2005/8/layout/vList5"/>
    <dgm:cxn modelId="{98CF8274-E7AD-44E4-9BFE-F5664586108B}" srcId="{B735DF80-B0B6-4DF3-8BE2-C59B194130DF}" destId="{A680A136-26AB-4FC8-ABB7-FDD7494584F6}" srcOrd="3" destOrd="0" parTransId="{D0D656D8-D2C3-423C-9382-6DE72BC40CE2}" sibTransId="{C0D03265-22BF-4E62-A06A-CFD5DF3DC4B6}"/>
    <dgm:cxn modelId="{53330977-B95F-460A-B826-345B79F3DF7F}" type="presOf" srcId="{F4699B33-AEAB-4A5B-A127-68F975BE537A}" destId="{74957FA4-4F42-41FB-B98C-141F2BAC971F}" srcOrd="0" destOrd="1" presId="urn:microsoft.com/office/officeart/2005/8/layout/vList5"/>
    <dgm:cxn modelId="{41554A5A-1E0C-4BF6-B152-E43012DF47F9}" srcId="{C61F85C5-5A2F-4130-9108-137827D8687A}" destId="{D781EB1E-9278-44F5-8263-321A5FA83FF6}" srcOrd="0" destOrd="0" parTransId="{D98861A1-9D53-46B3-BFEF-C7234AE5730B}" sibTransId="{4DE9BA41-32C4-46B1-9068-1A386D9854D2}"/>
    <dgm:cxn modelId="{AD41B883-8728-44F6-A502-644E4F714FFB}" type="presOf" srcId="{D781EB1E-9278-44F5-8263-321A5FA83FF6}" destId="{42F6ECFA-9E92-46B1-9DD5-9450A4D9FA95}" srcOrd="0" destOrd="0" presId="urn:microsoft.com/office/officeart/2005/8/layout/vList5"/>
    <dgm:cxn modelId="{7DE73A94-D00E-4FB7-9224-C54775A2B928}" type="presOf" srcId="{C836E8F2-371A-49BC-9391-D6A3A10366FE}" destId="{43284EF3-14B4-455D-8078-A168A5F538B5}" srcOrd="0" destOrd="2" presId="urn:microsoft.com/office/officeart/2005/8/layout/vList5"/>
    <dgm:cxn modelId="{15620E95-F7EB-4282-935C-722FAB170ABB}" srcId="{B735DF80-B0B6-4DF3-8BE2-C59B194130DF}" destId="{A8C4D237-01DB-4699-99C9-9152968693E8}" srcOrd="1" destOrd="0" parTransId="{F4972781-F2FE-421B-946B-643D1BC7B9D7}" sibTransId="{50F98042-165F-4E79-8C12-9D2E98118C4E}"/>
    <dgm:cxn modelId="{26FF6799-D710-48CE-89DC-53E38745C977}" srcId="{C61F85C5-5A2F-4130-9108-137827D8687A}" destId="{18717739-6A69-4F83-B221-59B9B7539E39}" srcOrd="1" destOrd="0" parTransId="{6D54A978-E3F7-4130-8C38-BADC21571115}" sibTransId="{FEC0BDBC-2D97-4757-BAB6-3A29BA71AF26}"/>
    <dgm:cxn modelId="{5AB925B1-4974-45E2-AB47-AA6047009AC1}" srcId="{B735DF80-B0B6-4DF3-8BE2-C59B194130DF}" destId="{503F0F5E-7C17-4259-9661-2B3104304ED5}" srcOrd="5" destOrd="0" parTransId="{34E883F6-F501-4F65-B4F4-A54C2E63BFED}" sibTransId="{E2FDE86E-557F-4AFD-828E-D28E6C44DDB7}"/>
    <dgm:cxn modelId="{D9FF7CB3-7673-4839-86DC-FA2870F34463}" type="presOf" srcId="{503F0F5E-7C17-4259-9661-2B3104304ED5}" destId="{43284EF3-14B4-455D-8078-A168A5F538B5}" srcOrd="0" destOrd="5" presId="urn:microsoft.com/office/officeart/2005/8/layout/vList5"/>
    <dgm:cxn modelId="{FF8F80B4-8731-4A35-BFF6-61765C0BB034}" type="presOf" srcId="{18717739-6A69-4F83-B221-59B9B7539E39}" destId="{42F6ECFA-9E92-46B1-9DD5-9450A4D9FA95}" srcOrd="0" destOrd="1" presId="urn:microsoft.com/office/officeart/2005/8/layout/vList5"/>
    <dgm:cxn modelId="{8F60F9BB-6FBB-4407-BF5B-0A74D43F97A7}" type="presOf" srcId="{F9430258-8B97-4567-9B11-E7791701AB27}" destId="{43284EF3-14B4-455D-8078-A168A5F538B5}" srcOrd="0" destOrd="0" presId="urn:microsoft.com/office/officeart/2005/8/layout/vList5"/>
    <dgm:cxn modelId="{DA1228BF-9542-422F-8BAE-9732A6565124}" srcId="{B735DF80-B0B6-4DF3-8BE2-C59B194130DF}" destId="{F9430258-8B97-4567-9B11-E7791701AB27}" srcOrd="0" destOrd="0" parTransId="{2632FF14-D4A7-491B-8079-C49CD17F234C}" sibTransId="{96419587-BF1C-4634-97B2-379BB75EA729}"/>
    <dgm:cxn modelId="{5D2417C6-1E17-4817-80AA-983B8B207B34}" type="presOf" srcId="{A680A136-26AB-4FC8-ABB7-FDD7494584F6}" destId="{43284EF3-14B4-455D-8078-A168A5F538B5}" srcOrd="0" destOrd="3" presId="urn:microsoft.com/office/officeart/2005/8/layout/vList5"/>
    <dgm:cxn modelId="{7FE13FC6-7394-4791-AC3E-21CE700AE9C2}" srcId="{3F819EC0-46FD-4E29-8701-888A015D0BC7}" destId="{F4699B33-AEAB-4A5B-A127-68F975BE537A}" srcOrd="1" destOrd="0" parTransId="{13965B20-F667-4722-8D31-309955BAFEF6}" sibTransId="{0813E218-F67C-469E-9B52-50C872A3B59B}"/>
    <dgm:cxn modelId="{B776FBCD-CA1D-4705-8338-66821BFE3D59}" srcId="{3F819EC0-46FD-4E29-8701-888A015D0BC7}" destId="{5D017FB4-78F2-4823-8CD3-95FEDB01E8A8}" srcOrd="0" destOrd="0" parTransId="{C1CE6615-8621-41C9-8763-AFE325BF0745}" sibTransId="{72EEDEF9-4B38-4BFE-84E4-F431A4FAD91C}"/>
    <dgm:cxn modelId="{B458EACF-B2DE-43AD-8EB4-428EC2D10841}" type="presOf" srcId="{C61F85C5-5A2F-4130-9108-137827D8687A}" destId="{B58D3B94-678E-49BB-823B-A22A394886B0}" srcOrd="0" destOrd="0" presId="urn:microsoft.com/office/officeart/2005/8/layout/vList5"/>
    <dgm:cxn modelId="{C22600D5-CCF9-4751-9621-F05153BB650C}" type="presOf" srcId="{B735DF80-B0B6-4DF3-8BE2-C59B194130DF}" destId="{1C7CEB8D-CB28-4A49-95DA-56E3009B61F9}" srcOrd="0" destOrd="0" presId="urn:microsoft.com/office/officeart/2005/8/layout/vList5"/>
    <dgm:cxn modelId="{370437D5-EA1E-4C50-B06C-17FB1F41667B}" type="presOf" srcId="{8C50F111-085A-4B89-ADCB-0B8E9AB6A740}" destId="{43284EF3-14B4-455D-8078-A168A5F538B5}" srcOrd="0" destOrd="4" presId="urn:microsoft.com/office/officeart/2005/8/layout/vList5"/>
    <dgm:cxn modelId="{A4D2DDE6-E670-4F85-ACB7-3564565C301B}" type="presOf" srcId="{7C09E55C-2AC9-4254-828E-B368CB55D451}" destId="{D73C8969-54E1-452E-B280-0FE243770B9B}" srcOrd="0" destOrd="0" presId="urn:microsoft.com/office/officeart/2005/8/layout/vList5"/>
    <dgm:cxn modelId="{DF8F88E8-004F-40D4-A30B-1A95860FEE9C}" srcId="{7C09E55C-2AC9-4254-828E-B368CB55D451}" destId="{C61F85C5-5A2F-4130-9108-137827D8687A}" srcOrd="0" destOrd="0" parTransId="{3379640A-04D0-4E2C-AD36-7BE5B6CDD158}" sibTransId="{8D3C4C53-F9A4-4410-A664-A50030270B92}"/>
    <dgm:cxn modelId="{7462F8FA-77EC-44CD-836C-56B406D254B0}" type="presOf" srcId="{A8C4D237-01DB-4699-99C9-9152968693E8}" destId="{43284EF3-14B4-455D-8078-A168A5F538B5}" srcOrd="0" destOrd="1" presId="urn:microsoft.com/office/officeart/2005/8/layout/vList5"/>
    <dgm:cxn modelId="{B43337FC-323E-423E-BB94-D33C2D107F60}" srcId="{B735DF80-B0B6-4DF3-8BE2-C59B194130DF}" destId="{8C50F111-085A-4B89-ADCB-0B8E9AB6A740}" srcOrd="4" destOrd="0" parTransId="{46A5655F-ADF5-4CD0-965A-217CE2A6B453}" sibTransId="{BBCBB0D1-6874-4DB2-AF3A-039E8A8CADBF}"/>
    <dgm:cxn modelId="{7FCC1E6B-BD26-4181-B5DF-51DD9CF80605}" type="presParOf" srcId="{D73C8969-54E1-452E-B280-0FE243770B9B}" destId="{0BA3B449-82F2-461E-9FA4-657388497509}" srcOrd="0" destOrd="0" presId="urn:microsoft.com/office/officeart/2005/8/layout/vList5"/>
    <dgm:cxn modelId="{DE196CBC-F995-4F5B-B7E1-7436A5DA5874}" type="presParOf" srcId="{0BA3B449-82F2-461E-9FA4-657388497509}" destId="{B58D3B94-678E-49BB-823B-A22A394886B0}" srcOrd="0" destOrd="0" presId="urn:microsoft.com/office/officeart/2005/8/layout/vList5"/>
    <dgm:cxn modelId="{29ECCE59-7F17-4A65-88D1-9D9CDEE1F8F1}" type="presParOf" srcId="{0BA3B449-82F2-461E-9FA4-657388497509}" destId="{42F6ECFA-9E92-46B1-9DD5-9450A4D9FA95}" srcOrd="1" destOrd="0" presId="urn:microsoft.com/office/officeart/2005/8/layout/vList5"/>
    <dgm:cxn modelId="{E9AC7BA2-A298-448C-8242-78B489A5CD2D}" type="presParOf" srcId="{D73C8969-54E1-452E-B280-0FE243770B9B}" destId="{A916FDF2-01D3-4CEA-B7D8-AD72985C7E56}" srcOrd="1" destOrd="0" presId="urn:microsoft.com/office/officeart/2005/8/layout/vList5"/>
    <dgm:cxn modelId="{27B1CC15-B811-4D14-8EF4-7C8B6BA9F02F}" type="presParOf" srcId="{D73C8969-54E1-452E-B280-0FE243770B9B}" destId="{E2A58E63-C8BC-4B26-ABF0-7FE0B2641C98}" srcOrd="2" destOrd="0" presId="urn:microsoft.com/office/officeart/2005/8/layout/vList5"/>
    <dgm:cxn modelId="{1DD2BF53-B9E3-41AD-A1BD-0C9930C04592}" type="presParOf" srcId="{E2A58E63-C8BC-4B26-ABF0-7FE0B2641C98}" destId="{97FED98E-1A9E-4FB9-B7DC-E7D61B703611}" srcOrd="0" destOrd="0" presId="urn:microsoft.com/office/officeart/2005/8/layout/vList5"/>
    <dgm:cxn modelId="{B22B6FA8-442B-4E49-9295-EA32E6D116E7}" type="presParOf" srcId="{E2A58E63-C8BC-4B26-ABF0-7FE0B2641C98}" destId="{74957FA4-4F42-41FB-B98C-141F2BAC971F}" srcOrd="1" destOrd="0" presId="urn:microsoft.com/office/officeart/2005/8/layout/vList5"/>
    <dgm:cxn modelId="{723ECE1A-D1DC-4DA1-AFC0-6BEC6234D9AC}" type="presParOf" srcId="{D73C8969-54E1-452E-B280-0FE243770B9B}" destId="{6E73A062-74ED-42BE-A664-D5E64095AEA9}" srcOrd="3" destOrd="0" presId="urn:microsoft.com/office/officeart/2005/8/layout/vList5"/>
    <dgm:cxn modelId="{D82D6C1F-293A-4786-ADB1-7EC88E68C33E}" type="presParOf" srcId="{D73C8969-54E1-452E-B280-0FE243770B9B}" destId="{5F2D3268-1E2C-4C73-B7F4-CC58A31D4B99}" srcOrd="4" destOrd="0" presId="urn:microsoft.com/office/officeart/2005/8/layout/vList5"/>
    <dgm:cxn modelId="{E134C5B3-82B2-4D2D-AE4F-5E3686D11692}" type="presParOf" srcId="{5F2D3268-1E2C-4C73-B7F4-CC58A31D4B99}" destId="{1C7CEB8D-CB28-4A49-95DA-56E3009B61F9}" srcOrd="0" destOrd="0" presId="urn:microsoft.com/office/officeart/2005/8/layout/vList5"/>
    <dgm:cxn modelId="{0E7846AC-8A70-4E26-878B-52DA634F0660}" type="presParOf" srcId="{5F2D3268-1E2C-4C73-B7F4-CC58A31D4B99}" destId="{43284EF3-14B4-455D-8078-A168A5F538B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EE3CD09-D3CF-425E-999A-6997551C9AEA}"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s-MX"/>
        </a:p>
      </dgm:t>
    </dgm:pt>
    <dgm:pt modelId="{6EEB6636-BE0A-4993-AF43-992D678EDCD4}">
      <dgm:prSet phldrT="[Texto]" custT="1"/>
      <dgm:spPr>
        <a:solidFill>
          <a:srgbClr val="FF0000"/>
        </a:solidFill>
      </dgm:spPr>
      <dgm:t>
        <a:bodyPr/>
        <a:lstStyle/>
        <a:p>
          <a:r>
            <a:rPr lang="es-MX" sz="1200" b="1" dirty="0">
              <a:solidFill>
                <a:schemeClr val="bg1"/>
              </a:solidFill>
            </a:rPr>
            <a:t>¿Qué es?</a:t>
          </a:r>
        </a:p>
        <a:p>
          <a:r>
            <a:rPr lang="es-MX" sz="1200" b="1" dirty="0">
              <a:solidFill>
                <a:schemeClr val="bg1"/>
              </a:solidFill>
            </a:rPr>
            <a:t>La evaluación formativa</a:t>
          </a:r>
        </a:p>
        <a:p>
          <a:r>
            <a:rPr lang="es-MX" sz="1200" b="1" dirty="0">
              <a:solidFill>
                <a:schemeClr val="bg1"/>
              </a:solidFill>
            </a:rPr>
            <a:t>Es el proceso de obtener, sintetizar e interpretar información para facilitar la toma de decisiones orientadas a ofrecer retroalimentación al alumno, para modificar y mejorar el aprendizaje durante el periodo de enseñanza.</a:t>
          </a:r>
        </a:p>
        <a:p>
          <a:endParaRPr lang="es-MX" sz="1200" dirty="0"/>
        </a:p>
      </dgm:t>
    </dgm:pt>
    <dgm:pt modelId="{62407CEE-3D93-46DA-BD8E-F685CB113976}" type="parTrans" cxnId="{387B39DA-975D-401D-B55C-8E01FA0476C2}">
      <dgm:prSet/>
      <dgm:spPr/>
      <dgm:t>
        <a:bodyPr/>
        <a:lstStyle/>
        <a:p>
          <a:endParaRPr lang="es-MX"/>
        </a:p>
      </dgm:t>
    </dgm:pt>
    <dgm:pt modelId="{AC63F7F7-9588-44FE-BF72-995183787233}" type="sibTrans" cxnId="{387B39DA-975D-401D-B55C-8E01FA0476C2}">
      <dgm:prSet/>
      <dgm:spPr/>
      <dgm:t>
        <a:bodyPr/>
        <a:lstStyle/>
        <a:p>
          <a:endParaRPr lang="es-MX"/>
        </a:p>
      </dgm:t>
    </dgm:pt>
    <dgm:pt modelId="{72809501-C5B5-475E-A8C8-8CEAAB800729}">
      <dgm:prSet phldrT="[Texto]" custT="1"/>
      <dgm:spPr>
        <a:solidFill>
          <a:srgbClr val="FF0000"/>
        </a:solidFill>
      </dgm:spPr>
      <dgm:t>
        <a:bodyPr/>
        <a:lstStyle/>
        <a:p>
          <a:r>
            <a:rPr lang="es-MX" sz="700" b="1" dirty="0"/>
            <a:t>Características:</a:t>
          </a:r>
        </a:p>
        <a:p>
          <a:r>
            <a:rPr lang="es-MX" sz="700" b="1" dirty="0">
              <a:solidFill>
                <a:schemeClr val="bg1"/>
              </a:solidFill>
            </a:rPr>
            <a:t>Tres modalidades de regulación:</a:t>
          </a:r>
        </a:p>
        <a:p>
          <a:r>
            <a:rPr lang="es-MX" sz="700" b="1" dirty="0">
              <a:solidFill>
                <a:schemeClr val="bg1"/>
              </a:solidFill>
            </a:rPr>
            <a:t>1-Interactiva: inmediata por los intercambios comunicativos entre docente-alumnos</a:t>
          </a:r>
        </a:p>
        <a:p>
          <a:r>
            <a:rPr lang="es-MX" sz="700" b="1" dirty="0">
              <a:solidFill>
                <a:schemeClr val="bg1"/>
              </a:solidFill>
            </a:rPr>
            <a:t>2-Retroactiva:  sentido remedial, busca a través de actividades complementarias, subsanar las deficiencias de aprendizaje, consiste en programar actividades de refuerzo después de realizar una evaluación puntual al termino de un periodo.</a:t>
          </a:r>
        </a:p>
        <a:p>
          <a:endParaRPr lang="es-MX" sz="700" b="1" dirty="0">
            <a:solidFill>
              <a:schemeClr val="bg1"/>
            </a:solidFill>
          </a:endParaRPr>
        </a:p>
        <a:p>
          <a:r>
            <a:rPr lang="es-MX" sz="700" b="1" dirty="0">
              <a:solidFill>
                <a:schemeClr val="bg1"/>
              </a:solidFill>
            </a:rPr>
            <a:t>3-Proactiva: dirigida  a prever actividades futuras de enseñanza para los alumnos----lograr la consolida</a:t>
          </a:r>
          <a:r>
            <a:rPr lang="es-MX" sz="700" b="1" dirty="0"/>
            <a:t>ción o profundización de los aprendizajes</a:t>
          </a:r>
        </a:p>
        <a:p>
          <a:r>
            <a:rPr lang="es-MX" sz="700" b="1" dirty="0"/>
            <a:t>-----buscar que se tenga la oportunidad de superar obstáculos en situaciones futuras.</a:t>
          </a:r>
        </a:p>
        <a:p>
          <a:endParaRPr lang="es-MX" sz="700" b="1" dirty="0"/>
        </a:p>
      </dgm:t>
    </dgm:pt>
    <dgm:pt modelId="{8A5D8633-A00F-47C2-A656-01CD8A2B8654}" type="parTrans" cxnId="{730F33D8-5ACB-410D-945F-FA8C7E5CCA1D}">
      <dgm:prSet/>
      <dgm:spPr/>
      <dgm:t>
        <a:bodyPr/>
        <a:lstStyle/>
        <a:p>
          <a:endParaRPr lang="es-MX"/>
        </a:p>
      </dgm:t>
    </dgm:pt>
    <dgm:pt modelId="{27D035B4-62CE-42AF-B697-8BAC0BB82DBB}" type="sibTrans" cxnId="{730F33D8-5ACB-410D-945F-FA8C7E5CCA1D}">
      <dgm:prSet/>
      <dgm:spPr/>
      <dgm:t>
        <a:bodyPr/>
        <a:lstStyle/>
        <a:p>
          <a:endParaRPr lang="es-MX"/>
        </a:p>
      </dgm:t>
    </dgm:pt>
    <dgm:pt modelId="{5E2BDF79-934E-4389-AAB3-A3FE2C42B673}">
      <dgm:prSet phldrT="[Texto]" custT="1"/>
      <dgm:spPr>
        <a:solidFill>
          <a:srgbClr val="FF0000"/>
        </a:solidFill>
      </dgm:spPr>
      <dgm:t>
        <a:bodyPr/>
        <a:lstStyle/>
        <a:p>
          <a:r>
            <a:rPr lang="es-MX" sz="1200" b="1" dirty="0">
              <a:solidFill>
                <a:schemeClr val="bg1"/>
              </a:solidFill>
            </a:rPr>
            <a:t>Lo implementan:</a:t>
          </a:r>
        </a:p>
        <a:p>
          <a:r>
            <a:rPr lang="es-MX" sz="1200" b="1" dirty="0">
              <a:solidFill>
                <a:schemeClr val="bg1"/>
              </a:solidFill>
            </a:rPr>
            <a:t>Los profesores</a:t>
          </a:r>
        </a:p>
        <a:p>
          <a:r>
            <a:rPr lang="es-MX" sz="1200" b="1" dirty="0">
              <a:solidFill>
                <a:schemeClr val="bg1"/>
              </a:solidFill>
            </a:rPr>
            <a:t>Y</a:t>
          </a:r>
        </a:p>
        <a:p>
          <a:r>
            <a:rPr lang="es-MX" sz="1200" b="1" dirty="0">
              <a:solidFill>
                <a:schemeClr val="bg1"/>
              </a:solidFill>
            </a:rPr>
            <a:t>Alumnos</a:t>
          </a:r>
        </a:p>
        <a:p>
          <a:endParaRPr lang="es-MX" sz="1600" dirty="0"/>
        </a:p>
      </dgm:t>
    </dgm:pt>
    <dgm:pt modelId="{76D98A23-04CA-4911-A866-8A23762BFE5C}" type="parTrans" cxnId="{D9DE4D6C-2952-4A65-866D-B25918290093}">
      <dgm:prSet/>
      <dgm:spPr/>
      <dgm:t>
        <a:bodyPr/>
        <a:lstStyle/>
        <a:p>
          <a:endParaRPr lang="es-MX"/>
        </a:p>
      </dgm:t>
    </dgm:pt>
    <dgm:pt modelId="{F55BA88D-EE8D-4F04-9698-FC48B9CE2A4A}" type="sibTrans" cxnId="{D9DE4D6C-2952-4A65-866D-B25918290093}">
      <dgm:prSet/>
      <dgm:spPr/>
      <dgm:t>
        <a:bodyPr/>
        <a:lstStyle/>
        <a:p>
          <a:endParaRPr lang="es-MX"/>
        </a:p>
      </dgm:t>
    </dgm:pt>
    <dgm:pt modelId="{5DC8D773-8867-4525-A2D8-FFEF390EFD31}">
      <dgm:prSet phldrT="[Texto]" custT="1"/>
      <dgm:spPr>
        <a:solidFill>
          <a:srgbClr val="FF0000"/>
        </a:solidFill>
      </dgm:spPr>
      <dgm:t>
        <a:bodyPr/>
        <a:lstStyle/>
        <a:p>
          <a:r>
            <a:rPr lang="es-MX" sz="1200" dirty="0"/>
            <a:t>¿En qué momento se utiliza?</a:t>
          </a:r>
        </a:p>
        <a:p>
          <a:r>
            <a:rPr lang="es-MX" sz="1200" dirty="0"/>
            <a:t>Durante  todo el proceso de enseñanza-aprendizaje</a:t>
          </a:r>
        </a:p>
        <a:p>
          <a:endParaRPr lang="es-MX" sz="1800" dirty="0"/>
        </a:p>
      </dgm:t>
    </dgm:pt>
    <dgm:pt modelId="{BAD35351-AEF9-41A9-9829-6528C5445940}" type="parTrans" cxnId="{70FC437A-3630-4187-A0E7-CC90E53E9D84}">
      <dgm:prSet/>
      <dgm:spPr/>
      <dgm:t>
        <a:bodyPr/>
        <a:lstStyle/>
        <a:p>
          <a:endParaRPr lang="es-MX"/>
        </a:p>
      </dgm:t>
    </dgm:pt>
    <dgm:pt modelId="{1606213D-2902-4E61-9524-99D5AED50785}" type="sibTrans" cxnId="{70FC437A-3630-4187-A0E7-CC90E53E9D84}">
      <dgm:prSet/>
      <dgm:spPr/>
      <dgm:t>
        <a:bodyPr/>
        <a:lstStyle/>
        <a:p>
          <a:endParaRPr lang="es-MX"/>
        </a:p>
      </dgm:t>
    </dgm:pt>
    <dgm:pt modelId="{3475CEB0-A68A-4287-9914-1DA2DD430466}">
      <dgm:prSet phldrT="[Texto]" custT="1"/>
      <dgm:spPr>
        <a:solidFill>
          <a:srgbClr val="FF0000"/>
        </a:solidFill>
      </dgm:spPr>
      <dgm:t>
        <a:bodyPr/>
        <a:lstStyle/>
        <a:p>
          <a:r>
            <a:rPr lang="es-MX" sz="1200" dirty="0">
              <a:solidFill>
                <a:schemeClr val="bg1"/>
              </a:solidFill>
            </a:rPr>
            <a:t>¿Para qué diferentes fines se utiliza?</a:t>
          </a:r>
        </a:p>
        <a:p>
          <a:r>
            <a:rPr lang="es-MX" sz="1200" dirty="0">
              <a:solidFill>
                <a:schemeClr val="bg1"/>
              </a:solidFill>
            </a:rPr>
            <a:t>Para comprende el proceso</a:t>
          </a:r>
        </a:p>
        <a:p>
          <a:r>
            <a:rPr lang="es-MX" sz="1200" dirty="0">
              <a:solidFill>
                <a:schemeClr val="bg1"/>
              </a:solidFill>
            </a:rPr>
            <a:t>Supervisa e identifica los posibles obstáculos o falla que pudiera haber , y en qué medida es posible remediarlos  con nuevas adaptaciones didácticas in situ.</a:t>
          </a:r>
        </a:p>
      </dgm:t>
    </dgm:pt>
    <dgm:pt modelId="{5E968274-25A0-4290-96DD-460DC5C28C54}" type="parTrans" cxnId="{222F32F5-42D7-41B0-A3B5-D5D678CFAABA}">
      <dgm:prSet/>
      <dgm:spPr/>
      <dgm:t>
        <a:bodyPr/>
        <a:lstStyle/>
        <a:p>
          <a:endParaRPr lang="es-MX"/>
        </a:p>
      </dgm:t>
    </dgm:pt>
    <dgm:pt modelId="{F0FFE374-AE3E-47FE-862D-5E88207E9163}" type="sibTrans" cxnId="{222F32F5-42D7-41B0-A3B5-D5D678CFAABA}">
      <dgm:prSet/>
      <dgm:spPr/>
      <dgm:t>
        <a:bodyPr/>
        <a:lstStyle/>
        <a:p>
          <a:endParaRPr lang="es-MX"/>
        </a:p>
      </dgm:t>
    </dgm:pt>
    <dgm:pt modelId="{B676B675-14E8-4097-94D3-E3EFFF862FB5}">
      <dgm:prSet phldrT="[Texto]" custT="1"/>
      <dgm:spPr>
        <a:solidFill>
          <a:srgbClr val="FF0000"/>
        </a:solidFill>
      </dgm:spPr>
      <dgm:t>
        <a:bodyPr/>
        <a:lstStyle/>
        <a:p>
          <a:r>
            <a:rPr lang="es-MX" sz="1200" b="1" dirty="0">
              <a:solidFill>
                <a:schemeClr val="bg1"/>
              </a:solidFill>
            </a:rPr>
            <a:t>Técnicas de evaluación:</a:t>
          </a:r>
        </a:p>
        <a:p>
          <a:endParaRPr lang="es-MX" sz="1200" b="1" dirty="0">
            <a:solidFill>
              <a:schemeClr val="bg1"/>
            </a:solidFill>
          </a:endParaRPr>
        </a:p>
        <a:p>
          <a:r>
            <a:rPr lang="es-MX" sz="1200" b="1" dirty="0">
              <a:solidFill>
                <a:schemeClr val="bg1"/>
              </a:solidFill>
            </a:rPr>
            <a:t>Ensayo</a:t>
          </a:r>
        </a:p>
        <a:p>
          <a:r>
            <a:rPr lang="es-MX" sz="1200" b="1" dirty="0">
              <a:solidFill>
                <a:schemeClr val="bg1"/>
              </a:solidFill>
            </a:rPr>
            <a:t>Observación: listas de control</a:t>
          </a:r>
        </a:p>
        <a:p>
          <a:r>
            <a:rPr lang="es-MX" sz="1200" b="1" dirty="0">
              <a:solidFill>
                <a:schemeClr val="bg1"/>
              </a:solidFill>
            </a:rPr>
            <a:t>Diálogos grupales</a:t>
          </a:r>
        </a:p>
        <a:p>
          <a:r>
            <a:rPr lang="es-MX" sz="1200" b="1" dirty="0">
              <a:solidFill>
                <a:schemeClr val="bg1"/>
              </a:solidFill>
            </a:rPr>
            <a:t>Autoevaluación</a:t>
          </a:r>
        </a:p>
        <a:p>
          <a:r>
            <a:rPr lang="es-MX" sz="1200" b="1" dirty="0">
              <a:solidFill>
                <a:schemeClr val="bg1"/>
              </a:solidFill>
            </a:rPr>
            <a:t>Coevaluación</a:t>
          </a:r>
        </a:p>
        <a:p>
          <a:endParaRPr lang="es-MX" sz="1200" b="1" dirty="0">
            <a:solidFill>
              <a:schemeClr val="bg1"/>
            </a:solidFill>
          </a:endParaRPr>
        </a:p>
        <a:p>
          <a:r>
            <a:rPr lang="es-MX" sz="1200" b="1" dirty="0">
              <a:solidFill>
                <a:schemeClr val="bg1"/>
              </a:solidFill>
            </a:rPr>
            <a:t>Etc.</a:t>
          </a:r>
        </a:p>
        <a:p>
          <a:endParaRPr lang="es-MX" sz="600" dirty="0"/>
        </a:p>
      </dgm:t>
    </dgm:pt>
    <dgm:pt modelId="{E1D610EF-F18B-4AB6-84FB-297792EA62B6}" type="parTrans" cxnId="{44ECDCE9-179F-4101-A5E6-BB28BCD27977}">
      <dgm:prSet/>
      <dgm:spPr/>
      <dgm:t>
        <a:bodyPr/>
        <a:lstStyle/>
        <a:p>
          <a:endParaRPr lang="es-MX"/>
        </a:p>
      </dgm:t>
    </dgm:pt>
    <dgm:pt modelId="{4582CD2A-5BCA-4C3F-8517-54599E8B23E0}" type="sibTrans" cxnId="{44ECDCE9-179F-4101-A5E6-BB28BCD27977}">
      <dgm:prSet/>
      <dgm:spPr/>
      <dgm:t>
        <a:bodyPr/>
        <a:lstStyle/>
        <a:p>
          <a:endParaRPr lang="es-MX"/>
        </a:p>
      </dgm:t>
    </dgm:pt>
    <dgm:pt modelId="{D0E94374-8360-4128-A06B-EAC644E44C6D}">
      <dgm:prSet phldrT="[Texto]" custT="1"/>
      <dgm:spPr>
        <a:solidFill>
          <a:srgbClr val="FF0000"/>
        </a:solidFill>
      </dgm:spPr>
      <dgm:t>
        <a:bodyPr/>
        <a:lstStyle/>
        <a:p>
          <a:r>
            <a:rPr lang="es-MX" sz="1100" dirty="0" err="1">
              <a:solidFill>
                <a:schemeClr val="bg1"/>
              </a:solidFill>
            </a:rPr>
            <a:t>Diaz</a:t>
          </a:r>
          <a:r>
            <a:rPr lang="es-MX" sz="1100" dirty="0">
              <a:solidFill>
                <a:schemeClr val="bg1"/>
              </a:solidFill>
            </a:rPr>
            <a:t>, F. Y Barriga, A</a:t>
          </a:r>
        </a:p>
        <a:p>
          <a:r>
            <a:rPr lang="es-MX" sz="1100" b="1" u="sng" dirty="0">
              <a:solidFill>
                <a:schemeClr val="bg1"/>
              </a:solidFill>
            </a:rPr>
            <a:t>Tipos de evaluación, en estrategias docentes para un aprendizaje </a:t>
          </a:r>
          <a:r>
            <a:rPr lang="es-MX" sz="1100" b="1" u="sng" dirty="0" err="1">
              <a:solidFill>
                <a:schemeClr val="bg1"/>
              </a:solidFill>
            </a:rPr>
            <a:t>significativo.una</a:t>
          </a:r>
          <a:r>
            <a:rPr lang="es-MX" sz="1100" b="1" u="sng" dirty="0">
              <a:solidFill>
                <a:schemeClr val="bg1"/>
              </a:solidFill>
            </a:rPr>
            <a:t> interpretación constructivista </a:t>
          </a:r>
        </a:p>
        <a:p>
          <a:r>
            <a:rPr lang="es-MX" sz="1100" b="1" u="sng" dirty="0">
              <a:solidFill>
                <a:schemeClr val="bg1"/>
              </a:solidFill>
            </a:rPr>
            <a:t>(</a:t>
          </a:r>
          <a:r>
            <a:rPr lang="es-MX" sz="1100" b="1" u="none" dirty="0" err="1">
              <a:solidFill>
                <a:schemeClr val="bg1"/>
              </a:solidFill>
            </a:rPr>
            <a:t>pp</a:t>
          </a:r>
          <a:r>
            <a:rPr lang="es-MX" sz="1100" b="1" u="none" dirty="0">
              <a:solidFill>
                <a:schemeClr val="bg1"/>
              </a:solidFill>
            </a:rPr>
            <a:t>, 396-414). </a:t>
          </a:r>
          <a:r>
            <a:rPr lang="es-MX" sz="1100" b="1" u="none" dirty="0" err="1">
              <a:solidFill>
                <a:schemeClr val="bg1"/>
              </a:solidFill>
            </a:rPr>
            <a:t>Mèxico</a:t>
          </a:r>
          <a:r>
            <a:rPr lang="es-MX" sz="1100" b="1" u="none" dirty="0">
              <a:solidFill>
                <a:schemeClr val="bg1"/>
              </a:solidFill>
            </a:rPr>
            <a:t> </a:t>
          </a:r>
          <a:r>
            <a:rPr lang="es-MX" sz="1100" b="1" u="none" dirty="0" err="1">
              <a:solidFill>
                <a:schemeClr val="bg1"/>
              </a:solidFill>
            </a:rPr>
            <a:t>McGarw</a:t>
          </a:r>
          <a:r>
            <a:rPr lang="es-MX" sz="1100" b="1" u="none" dirty="0">
              <a:solidFill>
                <a:schemeClr val="bg1"/>
              </a:solidFill>
            </a:rPr>
            <a:t> Hill,</a:t>
          </a:r>
        </a:p>
        <a:p>
          <a:endParaRPr lang="es-MX" sz="1100" b="1" u="sng" dirty="0">
            <a:solidFill>
              <a:schemeClr val="bg1"/>
            </a:solidFill>
          </a:endParaRPr>
        </a:p>
        <a:p>
          <a:r>
            <a:rPr lang="es-MX" sz="1100" b="1" u="none" dirty="0" err="1">
              <a:solidFill>
                <a:schemeClr val="bg1"/>
              </a:solidFill>
            </a:rPr>
            <a:t>Anijovich</a:t>
          </a:r>
          <a:r>
            <a:rPr lang="es-MX" sz="1100" b="1" u="none" dirty="0">
              <a:solidFill>
                <a:schemeClr val="bg1"/>
              </a:solidFill>
            </a:rPr>
            <a:t>, Rebeca (com.)</a:t>
          </a:r>
        </a:p>
        <a:p>
          <a:r>
            <a:rPr lang="es-MX" sz="1100" b="1" u="sng" dirty="0">
              <a:solidFill>
                <a:schemeClr val="bg1"/>
              </a:solidFill>
            </a:rPr>
            <a:t>, La evaluación significativa</a:t>
          </a:r>
          <a:r>
            <a:rPr lang="es-MX" sz="1100" b="1" u="none" dirty="0">
              <a:solidFill>
                <a:schemeClr val="bg1"/>
              </a:solidFill>
            </a:rPr>
            <a:t>, </a:t>
          </a:r>
        </a:p>
        <a:p>
          <a:r>
            <a:rPr lang="es-MX" sz="1100" b="1" u="none" dirty="0">
              <a:solidFill>
                <a:schemeClr val="bg1"/>
              </a:solidFill>
            </a:rPr>
            <a:t>Buenos Aires, Paidós, 2010</a:t>
          </a:r>
        </a:p>
        <a:p>
          <a:endParaRPr lang="es-MX" sz="1100" dirty="0">
            <a:solidFill>
              <a:schemeClr val="bg1"/>
            </a:solidFill>
          </a:endParaRPr>
        </a:p>
      </dgm:t>
    </dgm:pt>
    <dgm:pt modelId="{E416DF21-B7FB-4B15-AB80-BC10EBFC835C}" type="parTrans" cxnId="{6DA9DBA6-7E69-4934-874A-63B18591CA19}">
      <dgm:prSet/>
      <dgm:spPr/>
      <dgm:t>
        <a:bodyPr/>
        <a:lstStyle/>
        <a:p>
          <a:endParaRPr lang="es-MX"/>
        </a:p>
      </dgm:t>
    </dgm:pt>
    <dgm:pt modelId="{CAA998D9-8B37-4063-BF7A-5BB51B5B5FBC}" type="sibTrans" cxnId="{6DA9DBA6-7E69-4934-874A-63B18591CA19}">
      <dgm:prSet/>
      <dgm:spPr/>
      <dgm:t>
        <a:bodyPr/>
        <a:lstStyle/>
        <a:p>
          <a:endParaRPr lang="es-MX"/>
        </a:p>
      </dgm:t>
    </dgm:pt>
    <dgm:pt modelId="{60232268-C4BE-465C-9FBE-B4C9FE45EEEC}">
      <dgm:prSet phldrT="[Texto]" custT="1"/>
      <dgm:spPr>
        <a:solidFill>
          <a:srgbClr val="FF0000"/>
        </a:solidFill>
      </dgm:spPr>
      <dgm:t>
        <a:bodyPr/>
        <a:lstStyle/>
        <a:p>
          <a:r>
            <a:rPr lang="es-MX" sz="1200" dirty="0">
              <a:solidFill>
                <a:schemeClr val="bg1"/>
              </a:solidFill>
            </a:rPr>
            <a:t>Evaluación Formativa.</a:t>
          </a:r>
        </a:p>
        <a:p>
          <a:r>
            <a:rPr lang="es-MX" sz="1200" dirty="0">
              <a:solidFill>
                <a:schemeClr val="bg1"/>
              </a:solidFill>
            </a:rPr>
            <a:t>María Lorena Moctezuma Zamarrón,</a:t>
          </a:r>
        </a:p>
        <a:p>
          <a:endParaRPr lang="es-MX" sz="1200" dirty="0">
            <a:solidFill>
              <a:schemeClr val="bg1"/>
            </a:solidFill>
          </a:endParaRPr>
        </a:p>
      </dgm:t>
    </dgm:pt>
    <dgm:pt modelId="{E0BBBBDE-DF6C-4550-9017-3A0FB15FF162}" type="parTrans" cxnId="{A4918E11-C58D-435B-BB80-AFF2E1F2DDBB}">
      <dgm:prSet/>
      <dgm:spPr/>
      <dgm:t>
        <a:bodyPr/>
        <a:lstStyle/>
        <a:p>
          <a:endParaRPr lang="es-ES"/>
        </a:p>
      </dgm:t>
    </dgm:pt>
    <dgm:pt modelId="{EAF634A8-C54F-4D6B-8E31-49433EAB6714}" type="sibTrans" cxnId="{A4918E11-C58D-435B-BB80-AFF2E1F2DDBB}">
      <dgm:prSet/>
      <dgm:spPr/>
      <dgm:t>
        <a:bodyPr/>
        <a:lstStyle/>
        <a:p>
          <a:endParaRPr lang="es-ES"/>
        </a:p>
      </dgm:t>
    </dgm:pt>
    <dgm:pt modelId="{482547A0-E508-4AA7-99C6-5D6C85B2DE82}" type="pres">
      <dgm:prSet presAssocID="{5EE3CD09-D3CF-425E-999A-6997551C9AEA}" presName="Name0" presStyleCnt="0">
        <dgm:presLayoutVars>
          <dgm:dir/>
          <dgm:resizeHandles/>
        </dgm:presLayoutVars>
      </dgm:prSet>
      <dgm:spPr/>
    </dgm:pt>
    <dgm:pt modelId="{812BFD09-08C4-435D-AA83-4810EA3351A2}" type="pres">
      <dgm:prSet presAssocID="{6EEB6636-BE0A-4993-AF43-992D678EDCD4}" presName="compNode" presStyleCnt="0"/>
      <dgm:spPr/>
    </dgm:pt>
    <dgm:pt modelId="{B1B6F5FE-FD30-452D-973B-7A1C1CA54441}" type="pres">
      <dgm:prSet presAssocID="{6EEB6636-BE0A-4993-AF43-992D678EDCD4}" presName="dummyConnPt" presStyleCnt="0"/>
      <dgm:spPr/>
    </dgm:pt>
    <dgm:pt modelId="{1A7C1876-6434-4C4B-924E-34742EA49445}" type="pres">
      <dgm:prSet presAssocID="{6EEB6636-BE0A-4993-AF43-992D678EDCD4}" presName="node" presStyleLbl="node1" presStyleIdx="0" presStyleCnt="8">
        <dgm:presLayoutVars>
          <dgm:bulletEnabled val="1"/>
        </dgm:presLayoutVars>
      </dgm:prSet>
      <dgm:spPr/>
    </dgm:pt>
    <dgm:pt modelId="{8A01ADF9-691D-41BB-84E9-66057E57696A}" type="pres">
      <dgm:prSet presAssocID="{AC63F7F7-9588-44FE-BF72-995183787233}" presName="sibTrans" presStyleLbl="bgSibTrans2D1" presStyleIdx="0" presStyleCnt="7"/>
      <dgm:spPr/>
    </dgm:pt>
    <dgm:pt modelId="{5DB6B286-6032-4FE6-9F94-643EFC7DBB27}" type="pres">
      <dgm:prSet presAssocID="{72809501-C5B5-475E-A8C8-8CEAAB800729}" presName="compNode" presStyleCnt="0"/>
      <dgm:spPr/>
    </dgm:pt>
    <dgm:pt modelId="{DEA245B9-D977-401E-9430-664D02D95F0F}" type="pres">
      <dgm:prSet presAssocID="{72809501-C5B5-475E-A8C8-8CEAAB800729}" presName="dummyConnPt" presStyleCnt="0"/>
      <dgm:spPr/>
    </dgm:pt>
    <dgm:pt modelId="{BBD9AFB6-BD30-4802-BD5B-0152447370C4}" type="pres">
      <dgm:prSet presAssocID="{72809501-C5B5-475E-A8C8-8CEAAB800729}" presName="node" presStyleLbl="node1" presStyleIdx="1" presStyleCnt="8">
        <dgm:presLayoutVars>
          <dgm:bulletEnabled val="1"/>
        </dgm:presLayoutVars>
      </dgm:prSet>
      <dgm:spPr/>
    </dgm:pt>
    <dgm:pt modelId="{3C835FB4-EBAC-4043-9F5B-2BAC8331C8CB}" type="pres">
      <dgm:prSet presAssocID="{27D035B4-62CE-42AF-B697-8BAC0BB82DBB}" presName="sibTrans" presStyleLbl="bgSibTrans2D1" presStyleIdx="1" presStyleCnt="7"/>
      <dgm:spPr/>
    </dgm:pt>
    <dgm:pt modelId="{ECE0A0A8-FC92-4539-92C0-3351FAC76265}" type="pres">
      <dgm:prSet presAssocID="{5E2BDF79-934E-4389-AAB3-A3FE2C42B673}" presName="compNode" presStyleCnt="0"/>
      <dgm:spPr/>
    </dgm:pt>
    <dgm:pt modelId="{268D4D81-3A77-40C6-8ACE-27CCAE755E6A}" type="pres">
      <dgm:prSet presAssocID="{5E2BDF79-934E-4389-AAB3-A3FE2C42B673}" presName="dummyConnPt" presStyleCnt="0"/>
      <dgm:spPr/>
    </dgm:pt>
    <dgm:pt modelId="{F4166C1D-880B-4DF4-AF04-0075FE0EE6EB}" type="pres">
      <dgm:prSet presAssocID="{5E2BDF79-934E-4389-AAB3-A3FE2C42B673}" presName="node" presStyleLbl="node1" presStyleIdx="2" presStyleCnt="8">
        <dgm:presLayoutVars>
          <dgm:bulletEnabled val="1"/>
        </dgm:presLayoutVars>
      </dgm:prSet>
      <dgm:spPr/>
    </dgm:pt>
    <dgm:pt modelId="{002B5D42-C142-400C-B88E-85624FD9A686}" type="pres">
      <dgm:prSet presAssocID="{F55BA88D-EE8D-4F04-9698-FC48B9CE2A4A}" presName="sibTrans" presStyleLbl="bgSibTrans2D1" presStyleIdx="2" presStyleCnt="7"/>
      <dgm:spPr/>
    </dgm:pt>
    <dgm:pt modelId="{A15BECF3-3C44-4720-B4AA-01F89DACF9E0}" type="pres">
      <dgm:prSet presAssocID="{5DC8D773-8867-4525-A2D8-FFEF390EFD31}" presName="compNode" presStyleCnt="0"/>
      <dgm:spPr/>
    </dgm:pt>
    <dgm:pt modelId="{2A7F2E48-BFE9-4066-B05D-49112AEFEC8F}" type="pres">
      <dgm:prSet presAssocID="{5DC8D773-8867-4525-A2D8-FFEF390EFD31}" presName="dummyConnPt" presStyleCnt="0"/>
      <dgm:spPr/>
    </dgm:pt>
    <dgm:pt modelId="{8A6E7F74-247B-4DF8-8BED-FBC1B08224D5}" type="pres">
      <dgm:prSet presAssocID="{5DC8D773-8867-4525-A2D8-FFEF390EFD31}" presName="node" presStyleLbl="node1" presStyleIdx="3" presStyleCnt="8" custLinFactNeighborX="2791" custLinFactNeighborY="-3936">
        <dgm:presLayoutVars>
          <dgm:bulletEnabled val="1"/>
        </dgm:presLayoutVars>
      </dgm:prSet>
      <dgm:spPr/>
    </dgm:pt>
    <dgm:pt modelId="{2E2B5BE8-E93E-4803-AC7A-CD94664599BD}" type="pres">
      <dgm:prSet presAssocID="{1606213D-2902-4E61-9524-99D5AED50785}" presName="sibTrans" presStyleLbl="bgSibTrans2D1" presStyleIdx="3" presStyleCnt="7"/>
      <dgm:spPr/>
    </dgm:pt>
    <dgm:pt modelId="{6769CBED-E4C7-42B5-8B09-DC7094FB44F9}" type="pres">
      <dgm:prSet presAssocID="{3475CEB0-A68A-4287-9914-1DA2DD430466}" presName="compNode" presStyleCnt="0"/>
      <dgm:spPr/>
    </dgm:pt>
    <dgm:pt modelId="{2846F26C-85DB-4592-A07F-1658684ADA03}" type="pres">
      <dgm:prSet presAssocID="{3475CEB0-A68A-4287-9914-1DA2DD430466}" presName="dummyConnPt" presStyleCnt="0"/>
      <dgm:spPr/>
    </dgm:pt>
    <dgm:pt modelId="{50D32AEA-95F6-41B2-9670-E23F5F7246C4}" type="pres">
      <dgm:prSet presAssocID="{3475CEB0-A68A-4287-9914-1DA2DD430466}" presName="node" presStyleLbl="node1" presStyleIdx="4" presStyleCnt="8">
        <dgm:presLayoutVars>
          <dgm:bulletEnabled val="1"/>
        </dgm:presLayoutVars>
      </dgm:prSet>
      <dgm:spPr/>
    </dgm:pt>
    <dgm:pt modelId="{2789F1A3-ABDC-4DDA-8577-50EB53240F05}" type="pres">
      <dgm:prSet presAssocID="{F0FFE374-AE3E-47FE-862D-5E88207E9163}" presName="sibTrans" presStyleLbl="bgSibTrans2D1" presStyleIdx="4" presStyleCnt="7"/>
      <dgm:spPr/>
    </dgm:pt>
    <dgm:pt modelId="{054BF1BB-E097-47CC-A01C-7C4F730118F7}" type="pres">
      <dgm:prSet presAssocID="{B676B675-14E8-4097-94D3-E3EFFF862FB5}" presName="compNode" presStyleCnt="0"/>
      <dgm:spPr/>
    </dgm:pt>
    <dgm:pt modelId="{CAA8A927-736E-49FC-9F0A-2E9C122DA993}" type="pres">
      <dgm:prSet presAssocID="{B676B675-14E8-4097-94D3-E3EFFF862FB5}" presName="dummyConnPt" presStyleCnt="0"/>
      <dgm:spPr/>
    </dgm:pt>
    <dgm:pt modelId="{02D92EB7-B083-49FA-BBB5-6A165D68CF36}" type="pres">
      <dgm:prSet presAssocID="{B676B675-14E8-4097-94D3-E3EFFF862FB5}" presName="node" presStyleLbl="node1" presStyleIdx="5" presStyleCnt="8">
        <dgm:presLayoutVars>
          <dgm:bulletEnabled val="1"/>
        </dgm:presLayoutVars>
      </dgm:prSet>
      <dgm:spPr/>
    </dgm:pt>
    <dgm:pt modelId="{3FDE7832-EB7B-4D5A-91E4-D08055FF4CEE}" type="pres">
      <dgm:prSet presAssocID="{4582CD2A-5BCA-4C3F-8517-54599E8B23E0}" presName="sibTrans" presStyleLbl="bgSibTrans2D1" presStyleIdx="5" presStyleCnt="7"/>
      <dgm:spPr/>
    </dgm:pt>
    <dgm:pt modelId="{77AF58C0-7549-4869-9857-B227A724BC9A}" type="pres">
      <dgm:prSet presAssocID="{D0E94374-8360-4128-A06B-EAC644E44C6D}" presName="compNode" presStyleCnt="0"/>
      <dgm:spPr/>
    </dgm:pt>
    <dgm:pt modelId="{796947AA-13F3-4EFE-AB60-75E81F518993}" type="pres">
      <dgm:prSet presAssocID="{D0E94374-8360-4128-A06B-EAC644E44C6D}" presName="dummyConnPt" presStyleCnt="0"/>
      <dgm:spPr/>
    </dgm:pt>
    <dgm:pt modelId="{68E6F457-B892-4548-9C69-46DB2FFEFDF3}" type="pres">
      <dgm:prSet presAssocID="{D0E94374-8360-4128-A06B-EAC644E44C6D}" presName="node" presStyleLbl="node1" presStyleIdx="6" presStyleCnt="8" custLinFactNeighborX="859">
        <dgm:presLayoutVars>
          <dgm:bulletEnabled val="1"/>
        </dgm:presLayoutVars>
      </dgm:prSet>
      <dgm:spPr/>
    </dgm:pt>
    <dgm:pt modelId="{94025A87-7D83-4A5E-BAA8-A38A87D2B4D7}" type="pres">
      <dgm:prSet presAssocID="{CAA998D9-8B37-4063-BF7A-5BB51B5B5FBC}" presName="sibTrans" presStyleLbl="bgSibTrans2D1" presStyleIdx="6" presStyleCnt="7"/>
      <dgm:spPr/>
    </dgm:pt>
    <dgm:pt modelId="{D6E52A9D-07FD-4E4C-ADFF-BC9B844F63B2}" type="pres">
      <dgm:prSet presAssocID="{60232268-C4BE-465C-9FBE-B4C9FE45EEEC}" presName="compNode" presStyleCnt="0"/>
      <dgm:spPr/>
    </dgm:pt>
    <dgm:pt modelId="{DE1C6D8F-50A3-4DDC-94F1-A2E3AE7113A2}" type="pres">
      <dgm:prSet presAssocID="{60232268-C4BE-465C-9FBE-B4C9FE45EEEC}" presName="dummyConnPt" presStyleCnt="0"/>
      <dgm:spPr/>
    </dgm:pt>
    <dgm:pt modelId="{1F399C0D-0E62-466B-BA6D-0DE8761899A0}" type="pres">
      <dgm:prSet presAssocID="{60232268-C4BE-465C-9FBE-B4C9FE45EEEC}" presName="node" presStyleLbl="node1" presStyleIdx="7" presStyleCnt="8">
        <dgm:presLayoutVars>
          <dgm:bulletEnabled val="1"/>
        </dgm:presLayoutVars>
      </dgm:prSet>
      <dgm:spPr/>
    </dgm:pt>
  </dgm:ptLst>
  <dgm:cxnLst>
    <dgm:cxn modelId="{1283FC10-C109-4E05-990D-07A2B52B0BB1}" type="presOf" srcId="{D0E94374-8360-4128-A06B-EAC644E44C6D}" destId="{68E6F457-B892-4548-9C69-46DB2FFEFDF3}" srcOrd="0" destOrd="0" presId="urn:microsoft.com/office/officeart/2005/8/layout/bProcess4"/>
    <dgm:cxn modelId="{A4918E11-C58D-435B-BB80-AFF2E1F2DDBB}" srcId="{5EE3CD09-D3CF-425E-999A-6997551C9AEA}" destId="{60232268-C4BE-465C-9FBE-B4C9FE45EEEC}" srcOrd="7" destOrd="0" parTransId="{E0BBBBDE-DF6C-4550-9017-3A0FB15FF162}" sibTransId="{EAF634A8-C54F-4D6B-8E31-49433EAB6714}"/>
    <dgm:cxn modelId="{5D707627-1CAA-47D6-A9BE-70C69F4C6D0F}" type="presOf" srcId="{CAA998D9-8B37-4063-BF7A-5BB51B5B5FBC}" destId="{94025A87-7D83-4A5E-BAA8-A38A87D2B4D7}" srcOrd="0" destOrd="0" presId="urn:microsoft.com/office/officeart/2005/8/layout/bProcess4"/>
    <dgm:cxn modelId="{23AC2E28-79A8-406B-9E4F-0B7DD6D4D275}" type="presOf" srcId="{6EEB6636-BE0A-4993-AF43-992D678EDCD4}" destId="{1A7C1876-6434-4C4B-924E-34742EA49445}" srcOrd="0" destOrd="0" presId="urn:microsoft.com/office/officeart/2005/8/layout/bProcess4"/>
    <dgm:cxn modelId="{C5F16A2D-34D2-43CB-A357-921CF8B88630}" type="presOf" srcId="{60232268-C4BE-465C-9FBE-B4C9FE45EEEC}" destId="{1F399C0D-0E62-466B-BA6D-0DE8761899A0}" srcOrd="0" destOrd="0" presId="urn:microsoft.com/office/officeart/2005/8/layout/bProcess4"/>
    <dgm:cxn modelId="{9333FC31-788B-4580-A605-36EDA5892FDB}" type="presOf" srcId="{5E2BDF79-934E-4389-AAB3-A3FE2C42B673}" destId="{F4166C1D-880B-4DF4-AF04-0075FE0EE6EB}" srcOrd="0" destOrd="0" presId="urn:microsoft.com/office/officeart/2005/8/layout/bProcess4"/>
    <dgm:cxn modelId="{D9DE4D6C-2952-4A65-866D-B25918290093}" srcId="{5EE3CD09-D3CF-425E-999A-6997551C9AEA}" destId="{5E2BDF79-934E-4389-AAB3-A3FE2C42B673}" srcOrd="2" destOrd="0" parTransId="{76D98A23-04CA-4911-A866-8A23762BFE5C}" sibTransId="{F55BA88D-EE8D-4F04-9698-FC48B9CE2A4A}"/>
    <dgm:cxn modelId="{D717A86D-1C57-41CB-8BA8-60722035AFF4}" type="presOf" srcId="{F0FFE374-AE3E-47FE-862D-5E88207E9163}" destId="{2789F1A3-ABDC-4DDA-8577-50EB53240F05}" srcOrd="0" destOrd="0" presId="urn:microsoft.com/office/officeart/2005/8/layout/bProcess4"/>
    <dgm:cxn modelId="{70FC437A-3630-4187-A0E7-CC90E53E9D84}" srcId="{5EE3CD09-D3CF-425E-999A-6997551C9AEA}" destId="{5DC8D773-8867-4525-A2D8-FFEF390EFD31}" srcOrd="3" destOrd="0" parTransId="{BAD35351-AEF9-41A9-9829-6528C5445940}" sibTransId="{1606213D-2902-4E61-9524-99D5AED50785}"/>
    <dgm:cxn modelId="{A911D390-40D4-4274-96AF-AC41D027F3D2}" type="presOf" srcId="{5DC8D773-8867-4525-A2D8-FFEF390EFD31}" destId="{8A6E7F74-247B-4DF8-8BED-FBC1B08224D5}" srcOrd="0" destOrd="0" presId="urn:microsoft.com/office/officeart/2005/8/layout/bProcess4"/>
    <dgm:cxn modelId="{84AD2794-08CC-4A8E-8DD2-5F8A74E26204}" type="presOf" srcId="{27D035B4-62CE-42AF-B697-8BAC0BB82DBB}" destId="{3C835FB4-EBAC-4043-9F5B-2BAC8331C8CB}" srcOrd="0" destOrd="0" presId="urn:microsoft.com/office/officeart/2005/8/layout/bProcess4"/>
    <dgm:cxn modelId="{DCD1EE97-D7E9-4A6B-9F97-537B010D61DE}" type="presOf" srcId="{4582CD2A-5BCA-4C3F-8517-54599E8B23E0}" destId="{3FDE7832-EB7B-4D5A-91E4-D08055FF4CEE}" srcOrd="0" destOrd="0" presId="urn:microsoft.com/office/officeart/2005/8/layout/bProcess4"/>
    <dgm:cxn modelId="{E21C3198-BE9A-4253-97D5-C5DEE7693686}" type="presOf" srcId="{1606213D-2902-4E61-9524-99D5AED50785}" destId="{2E2B5BE8-E93E-4803-AC7A-CD94664599BD}" srcOrd="0" destOrd="0" presId="urn:microsoft.com/office/officeart/2005/8/layout/bProcess4"/>
    <dgm:cxn modelId="{6DA9DBA6-7E69-4934-874A-63B18591CA19}" srcId="{5EE3CD09-D3CF-425E-999A-6997551C9AEA}" destId="{D0E94374-8360-4128-A06B-EAC644E44C6D}" srcOrd="6" destOrd="0" parTransId="{E416DF21-B7FB-4B15-AB80-BC10EBFC835C}" sibTransId="{CAA998D9-8B37-4063-BF7A-5BB51B5B5FBC}"/>
    <dgm:cxn modelId="{686DB8AF-C338-4B9B-A195-440B003D7662}" type="presOf" srcId="{72809501-C5B5-475E-A8C8-8CEAAB800729}" destId="{BBD9AFB6-BD30-4802-BD5B-0152447370C4}" srcOrd="0" destOrd="0" presId="urn:microsoft.com/office/officeart/2005/8/layout/bProcess4"/>
    <dgm:cxn modelId="{1AFDACB5-FA4D-477E-A4D6-9025F6743069}" type="presOf" srcId="{5EE3CD09-D3CF-425E-999A-6997551C9AEA}" destId="{482547A0-E508-4AA7-99C6-5D6C85B2DE82}" srcOrd="0" destOrd="0" presId="urn:microsoft.com/office/officeart/2005/8/layout/bProcess4"/>
    <dgm:cxn modelId="{0D8684C7-238C-4E4F-98D8-4CC25007F040}" type="presOf" srcId="{B676B675-14E8-4097-94D3-E3EFFF862FB5}" destId="{02D92EB7-B083-49FA-BBB5-6A165D68CF36}" srcOrd="0" destOrd="0" presId="urn:microsoft.com/office/officeart/2005/8/layout/bProcess4"/>
    <dgm:cxn modelId="{43EBE2CF-D503-4C3B-AC5F-52ABFE74A714}" type="presOf" srcId="{F55BA88D-EE8D-4F04-9698-FC48B9CE2A4A}" destId="{002B5D42-C142-400C-B88E-85624FD9A686}" srcOrd="0" destOrd="0" presId="urn:microsoft.com/office/officeart/2005/8/layout/bProcess4"/>
    <dgm:cxn modelId="{730F33D8-5ACB-410D-945F-FA8C7E5CCA1D}" srcId="{5EE3CD09-D3CF-425E-999A-6997551C9AEA}" destId="{72809501-C5B5-475E-A8C8-8CEAAB800729}" srcOrd="1" destOrd="0" parTransId="{8A5D8633-A00F-47C2-A656-01CD8A2B8654}" sibTransId="{27D035B4-62CE-42AF-B697-8BAC0BB82DBB}"/>
    <dgm:cxn modelId="{387B39DA-975D-401D-B55C-8E01FA0476C2}" srcId="{5EE3CD09-D3CF-425E-999A-6997551C9AEA}" destId="{6EEB6636-BE0A-4993-AF43-992D678EDCD4}" srcOrd="0" destOrd="0" parTransId="{62407CEE-3D93-46DA-BD8E-F685CB113976}" sibTransId="{AC63F7F7-9588-44FE-BF72-995183787233}"/>
    <dgm:cxn modelId="{F94D73DB-DB08-40A1-A0AE-B5653EDD2AB5}" type="presOf" srcId="{3475CEB0-A68A-4287-9914-1DA2DD430466}" destId="{50D32AEA-95F6-41B2-9670-E23F5F7246C4}" srcOrd="0" destOrd="0" presId="urn:microsoft.com/office/officeart/2005/8/layout/bProcess4"/>
    <dgm:cxn modelId="{44ECDCE9-179F-4101-A5E6-BB28BCD27977}" srcId="{5EE3CD09-D3CF-425E-999A-6997551C9AEA}" destId="{B676B675-14E8-4097-94D3-E3EFFF862FB5}" srcOrd="5" destOrd="0" parTransId="{E1D610EF-F18B-4AB6-84FB-297792EA62B6}" sibTransId="{4582CD2A-5BCA-4C3F-8517-54599E8B23E0}"/>
    <dgm:cxn modelId="{222F32F5-42D7-41B0-A3B5-D5D678CFAABA}" srcId="{5EE3CD09-D3CF-425E-999A-6997551C9AEA}" destId="{3475CEB0-A68A-4287-9914-1DA2DD430466}" srcOrd="4" destOrd="0" parTransId="{5E968274-25A0-4290-96DD-460DC5C28C54}" sibTransId="{F0FFE374-AE3E-47FE-862D-5E88207E9163}"/>
    <dgm:cxn modelId="{FD4EB1F5-8B81-4A65-972A-E7A2AB1104A6}" type="presOf" srcId="{AC63F7F7-9588-44FE-BF72-995183787233}" destId="{8A01ADF9-691D-41BB-84E9-66057E57696A}" srcOrd="0" destOrd="0" presId="urn:microsoft.com/office/officeart/2005/8/layout/bProcess4"/>
    <dgm:cxn modelId="{2E741A12-1F68-4BDD-A8AB-D3938FC2C2C9}" type="presParOf" srcId="{482547A0-E508-4AA7-99C6-5D6C85B2DE82}" destId="{812BFD09-08C4-435D-AA83-4810EA3351A2}" srcOrd="0" destOrd="0" presId="urn:microsoft.com/office/officeart/2005/8/layout/bProcess4"/>
    <dgm:cxn modelId="{3C61F856-703C-4105-BAA3-E490623DF6F0}" type="presParOf" srcId="{812BFD09-08C4-435D-AA83-4810EA3351A2}" destId="{B1B6F5FE-FD30-452D-973B-7A1C1CA54441}" srcOrd="0" destOrd="0" presId="urn:microsoft.com/office/officeart/2005/8/layout/bProcess4"/>
    <dgm:cxn modelId="{035B56CF-5C86-4F4F-BC96-00D323775A75}" type="presParOf" srcId="{812BFD09-08C4-435D-AA83-4810EA3351A2}" destId="{1A7C1876-6434-4C4B-924E-34742EA49445}" srcOrd="1" destOrd="0" presId="urn:microsoft.com/office/officeart/2005/8/layout/bProcess4"/>
    <dgm:cxn modelId="{17E15365-D444-4D77-BB38-2A15D55DCC5F}" type="presParOf" srcId="{482547A0-E508-4AA7-99C6-5D6C85B2DE82}" destId="{8A01ADF9-691D-41BB-84E9-66057E57696A}" srcOrd="1" destOrd="0" presId="urn:microsoft.com/office/officeart/2005/8/layout/bProcess4"/>
    <dgm:cxn modelId="{790E8E96-1A31-4FB6-80C6-C9D5B555F547}" type="presParOf" srcId="{482547A0-E508-4AA7-99C6-5D6C85B2DE82}" destId="{5DB6B286-6032-4FE6-9F94-643EFC7DBB27}" srcOrd="2" destOrd="0" presId="urn:microsoft.com/office/officeart/2005/8/layout/bProcess4"/>
    <dgm:cxn modelId="{16B9B282-1D39-4BD6-A976-575B095AA5AE}" type="presParOf" srcId="{5DB6B286-6032-4FE6-9F94-643EFC7DBB27}" destId="{DEA245B9-D977-401E-9430-664D02D95F0F}" srcOrd="0" destOrd="0" presId="urn:microsoft.com/office/officeart/2005/8/layout/bProcess4"/>
    <dgm:cxn modelId="{8C8E9B72-44EF-4790-9201-09AB2D298DDC}" type="presParOf" srcId="{5DB6B286-6032-4FE6-9F94-643EFC7DBB27}" destId="{BBD9AFB6-BD30-4802-BD5B-0152447370C4}" srcOrd="1" destOrd="0" presId="urn:microsoft.com/office/officeart/2005/8/layout/bProcess4"/>
    <dgm:cxn modelId="{16A001CA-93DA-43CA-8C02-2CF5C595D3F0}" type="presParOf" srcId="{482547A0-E508-4AA7-99C6-5D6C85B2DE82}" destId="{3C835FB4-EBAC-4043-9F5B-2BAC8331C8CB}" srcOrd="3" destOrd="0" presId="urn:microsoft.com/office/officeart/2005/8/layout/bProcess4"/>
    <dgm:cxn modelId="{43D82013-3A68-4E57-8A5B-5E1B51B5C812}" type="presParOf" srcId="{482547A0-E508-4AA7-99C6-5D6C85B2DE82}" destId="{ECE0A0A8-FC92-4539-92C0-3351FAC76265}" srcOrd="4" destOrd="0" presId="urn:microsoft.com/office/officeart/2005/8/layout/bProcess4"/>
    <dgm:cxn modelId="{DF0E65C0-3471-4038-8A10-76225BB188DF}" type="presParOf" srcId="{ECE0A0A8-FC92-4539-92C0-3351FAC76265}" destId="{268D4D81-3A77-40C6-8ACE-27CCAE755E6A}" srcOrd="0" destOrd="0" presId="urn:microsoft.com/office/officeart/2005/8/layout/bProcess4"/>
    <dgm:cxn modelId="{5A67CCFD-9692-4BE3-9BB1-AD453B5C9586}" type="presParOf" srcId="{ECE0A0A8-FC92-4539-92C0-3351FAC76265}" destId="{F4166C1D-880B-4DF4-AF04-0075FE0EE6EB}" srcOrd="1" destOrd="0" presId="urn:microsoft.com/office/officeart/2005/8/layout/bProcess4"/>
    <dgm:cxn modelId="{596DEA74-95B3-46C9-BE93-E8B747F73BAC}" type="presParOf" srcId="{482547A0-E508-4AA7-99C6-5D6C85B2DE82}" destId="{002B5D42-C142-400C-B88E-85624FD9A686}" srcOrd="5" destOrd="0" presId="urn:microsoft.com/office/officeart/2005/8/layout/bProcess4"/>
    <dgm:cxn modelId="{80BEB92F-F967-4997-96B6-FB0D98EE8CC3}" type="presParOf" srcId="{482547A0-E508-4AA7-99C6-5D6C85B2DE82}" destId="{A15BECF3-3C44-4720-B4AA-01F89DACF9E0}" srcOrd="6" destOrd="0" presId="urn:microsoft.com/office/officeart/2005/8/layout/bProcess4"/>
    <dgm:cxn modelId="{44C7A7A9-620F-4879-8A52-3DD51A635A37}" type="presParOf" srcId="{A15BECF3-3C44-4720-B4AA-01F89DACF9E0}" destId="{2A7F2E48-BFE9-4066-B05D-49112AEFEC8F}" srcOrd="0" destOrd="0" presId="urn:microsoft.com/office/officeart/2005/8/layout/bProcess4"/>
    <dgm:cxn modelId="{5A6E5357-A6E3-4AB5-8018-3657A02244AE}" type="presParOf" srcId="{A15BECF3-3C44-4720-B4AA-01F89DACF9E0}" destId="{8A6E7F74-247B-4DF8-8BED-FBC1B08224D5}" srcOrd="1" destOrd="0" presId="urn:microsoft.com/office/officeart/2005/8/layout/bProcess4"/>
    <dgm:cxn modelId="{36955BE2-6EB8-4EE8-ADFA-AD12671FD629}" type="presParOf" srcId="{482547A0-E508-4AA7-99C6-5D6C85B2DE82}" destId="{2E2B5BE8-E93E-4803-AC7A-CD94664599BD}" srcOrd="7" destOrd="0" presId="urn:microsoft.com/office/officeart/2005/8/layout/bProcess4"/>
    <dgm:cxn modelId="{C5E9A63C-21A8-4CD3-B34E-0E507C5199F2}" type="presParOf" srcId="{482547A0-E508-4AA7-99C6-5D6C85B2DE82}" destId="{6769CBED-E4C7-42B5-8B09-DC7094FB44F9}" srcOrd="8" destOrd="0" presId="urn:microsoft.com/office/officeart/2005/8/layout/bProcess4"/>
    <dgm:cxn modelId="{8BA6CB9E-6728-406C-8F17-61FA0091B0DA}" type="presParOf" srcId="{6769CBED-E4C7-42B5-8B09-DC7094FB44F9}" destId="{2846F26C-85DB-4592-A07F-1658684ADA03}" srcOrd="0" destOrd="0" presId="urn:microsoft.com/office/officeart/2005/8/layout/bProcess4"/>
    <dgm:cxn modelId="{AB84F72B-643F-4ED8-8F89-3B66FF5785CB}" type="presParOf" srcId="{6769CBED-E4C7-42B5-8B09-DC7094FB44F9}" destId="{50D32AEA-95F6-41B2-9670-E23F5F7246C4}" srcOrd="1" destOrd="0" presId="urn:microsoft.com/office/officeart/2005/8/layout/bProcess4"/>
    <dgm:cxn modelId="{6C000423-27F5-4F82-8FA0-F3AA7D8B1729}" type="presParOf" srcId="{482547A0-E508-4AA7-99C6-5D6C85B2DE82}" destId="{2789F1A3-ABDC-4DDA-8577-50EB53240F05}" srcOrd="9" destOrd="0" presId="urn:microsoft.com/office/officeart/2005/8/layout/bProcess4"/>
    <dgm:cxn modelId="{3B2E2174-2848-4AAC-8EB3-5744EF1E479C}" type="presParOf" srcId="{482547A0-E508-4AA7-99C6-5D6C85B2DE82}" destId="{054BF1BB-E097-47CC-A01C-7C4F730118F7}" srcOrd="10" destOrd="0" presId="urn:microsoft.com/office/officeart/2005/8/layout/bProcess4"/>
    <dgm:cxn modelId="{B826F839-54B3-47A9-8245-BE06A674A266}" type="presParOf" srcId="{054BF1BB-E097-47CC-A01C-7C4F730118F7}" destId="{CAA8A927-736E-49FC-9F0A-2E9C122DA993}" srcOrd="0" destOrd="0" presId="urn:microsoft.com/office/officeart/2005/8/layout/bProcess4"/>
    <dgm:cxn modelId="{61B06ABA-77E2-43EF-AB93-19BE06B57896}" type="presParOf" srcId="{054BF1BB-E097-47CC-A01C-7C4F730118F7}" destId="{02D92EB7-B083-49FA-BBB5-6A165D68CF36}" srcOrd="1" destOrd="0" presId="urn:microsoft.com/office/officeart/2005/8/layout/bProcess4"/>
    <dgm:cxn modelId="{37D05B79-8885-498E-B3F6-752B7F0C7AB5}" type="presParOf" srcId="{482547A0-E508-4AA7-99C6-5D6C85B2DE82}" destId="{3FDE7832-EB7B-4D5A-91E4-D08055FF4CEE}" srcOrd="11" destOrd="0" presId="urn:microsoft.com/office/officeart/2005/8/layout/bProcess4"/>
    <dgm:cxn modelId="{9537F187-17A3-45FC-A95C-475455DD5B89}" type="presParOf" srcId="{482547A0-E508-4AA7-99C6-5D6C85B2DE82}" destId="{77AF58C0-7549-4869-9857-B227A724BC9A}" srcOrd="12" destOrd="0" presId="urn:microsoft.com/office/officeart/2005/8/layout/bProcess4"/>
    <dgm:cxn modelId="{3CCC5B85-F96B-415B-A16E-50DB0C75F6B9}" type="presParOf" srcId="{77AF58C0-7549-4869-9857-B227A724BC9A}" destId="{796947AA-13F3-4EFE-AB60-75E81F518993}" srcOrd="0" destOrd="0" presId="urn:microsoft.com/office/officeart/2005/8/layout/bProcess4"/>
    <dgm:cxn modelId="{D2A00C75-E317-45FB-957B-DB01C05B36D4}" type="presParOf" srcId="{77AF58C0-7549-4869-9857-B227A724BC9A}" destId="{68E6F457-B892-4548-9C69-46DB2FFEFDF3}" srcOrd="1" destOrd="0" presId="urn:microsoft.com/office/officeart/2005/8/layout/bProcess4"/>
    <dgm:cxn modelId="{35C0286B-B0D4-46D5-8C1B-FAAB9B6FD0D6}" type="presParOf" srcId="{482547A0-E508-4AA7-99C6-5D6C85B2DE82}" destId="{94025A87-7D83-4A5E-BAA8-A38A87D2B4D7}" srcOrd="13" destOrd="0" presId="urn:microsoft.com/office/officeart/2005/8/layout/bProcess4"/>
    <dgm:cxn modelId="{C4100452-D663-44C0-B3DA-FB100570B2DA}" type="presParOf" srcId="{482547A0-E508-4AA7-99C6-5D6C85B2DE82}" destId="{D6E52A9D-07FD-4E4C-ADFF-BC9B844F63B2}" srcOrd="14" destOrd="0" presId="urn:microsoft.com/office/officeart/2005/8/layout/bProcess4"/>
    <dgm:cxn modelId="{6DB7EB08-9C85-49F5-A634-C6A6A366A9EF}" type="presParOf" srcId="{D6E52A9D-07FD-4E4C-ADFF-BC9B844F63B2}" destId="{DE1C6D8F-50A3-4DDC-94F1-A2E3AE7113A2}" srcOrd="0" destOrd="0" presId="urn:microsoft.com/office/officeart/2005/8/layout/bProcess4"/>
    <dgm:cxn modelId="{90188F5E-0EF8-4A00-B60C-B68FAE1A4948}" type="presParOf" srcId="{D6E52A9D-07FD-4E4C-ADFF-BC9B844F63B2}" destId="{1F399C0D-0E62-466B-BA6D-0DE8761899A0}"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7C91F8-013A-4DC3-AB46-AE7D3EBD6269}"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MX"/>
        </a:p>
      </dgm:t>
    </dgm:pt>
    <dgm:pt modelId="{663E87C3-AE9C-44C3-9E03-B7C562991D2A}">
      <dgm:prSet phldrT="[Texto]" custT="1"/>
      <dgm:spPr/>
      <dgm:t>
        <a:bodyPr/>
        <a:lstStyle/>
        <a:p>
          <a:r>
            <a:rPr lang="es-MX" sz="2800" dirty="0"/>
            <a:t>Conceptos clave, trascendentales</a:t>
          </a:r>
          <a:endParaRPr lang="es-MX" sz="5800" dirty="0"/>
        </a:p>
      </dgm:t>
    </dgm:pt>
    <dgm:pt modelId="{17595613-AF3B-47FB-BCC1-58226A409BAC}" type="parTrans" cxnId="{F7F45B5B-2AEC-4DF7-96B5-5E7743DCB742}">
      <dgm:prSet/>
      <dgm:spPr/>
      <dgm:t>
        <a:bodyPr/>
        <a:lstStyle/>
        <a:p>
          <a:endParaRPr lang="es-MX"/>
        </a:p>
      </dgm:t>
    </dgm:pt>
    <dgm:pt modelId="{EC978338-68AA-4846-B8E4-7600C6B230E8}" type="sibTrans" cxnId="{F7F45B5B-2AEC-4DF7-96B5-5E7743DCB742}">
      <dgm:prSet/>
      <dgm:spPr/>
      <dgm:t>
        <a:bodyPr/>
        <a:lstStyle/>
        <a:p>
          <a:endParaRPr lang="es-MX"/>
        </a:p>
      </dgm:t>
    </dgm:pt>
    <dgm:pt modelId="{571DF101-B38A-4EDC-8DBB-6C02A7A5CDD0}">
      <dgm:prSet phldrT="[Texto]" custT="1"/>
      <dgm:spPr/>
      <dgm:t>
        <a:bodyPr/>
        <a:lstStyle/>
        <a:p>
          <a:pPr algn="ctr"/>
          <a:endParaRPr lang="es-MX" sz="2800" b="1" dirty="0"/>
        </a:p>
        <a:p>
          <a:pPr algn="ctr"/>
          <a:endParaRPr lang="es-MX" sz="2800" b="1" dirty="0"/>
        </a:p>
        <a:p>
          <a:pPr algn="ctr"/>
          <a:r>
            <a:rPr lang="es-MX" sz="2800" b="1" dirty="0"/>
            <a:t>Psicología</a:t>
          </a:r>
        </a:p>
        <a:p>
          <a:pPr algn="ctr"/>
          <a:r>
            <a:rPr lang="es-ES" sz="2400" dirty="0"/>
            <a:t>Personalidad.</a:t>
          </a:r>
          <a:endParaRPr lang="es-MX" sz="2400" dirty="0"/>
        </a:p>
        <a:p>
          <a:pPr algn="ctr"/>
          <a:r>
            <a:rPr lang="es-ES" sz="2400" dirty="0"/>
            <a:t>Motivación</a:t>
          </a:r>
          <a:endParaRPr lang="es-MX" sz="2400" dirty="0"/>
        </a:p>
        <a:p>
          <a:pPr algn="ctr"/>
          <a:r>
            <a:rPr lang="es-ES" sz="2400" dirty="0"/>
            <a:t>Emoción</a:t>
          </a:r>
          <a:endParaRPr lang="es-MX" sz="2400" dirty="0"/>
        </a:p>
        <a:p>
          <a:pPr algn="ctr"/>
          <a:r>
            <a:rPr lang="es-ES" sz="2400" dirty="0"/>
            <a:t>Estrés</a:t>
          </a:r>
          <a:endParaRPr lang="es-MX" sz="2400" b="1" dirty="0"/>
        </a:p>
        <a:p>
          <a:pPr algn="ctr"/>
          <a:endParaRPr lang="es-MX" sz="2800" b="1" dirty="0"/>
        </a:p>
        <a:p>
          <a:pPr algn="ctr"/>
          <a:endParaRPr lang="es-MX" sz="2800" b="1" dirty="0"/>
        </a:p>
      </dgm:t>
    </dgm:pt>
    <dgm:pt modelId="{B02F3E28-75EA-4AF9-B48C-D93CC78E9164}" type="parTrans" cxnId="{514E3559-8349-4D79-B6B8-EAE3FF3F5211}">
      <dgm:prSet/>
      <dgm:spPr/>
      <dgm:t>
        <a:bodyPr/>
        <a:lstStyle/>
        <a:p>
          <a:endParaRPr lang="es-MX"/>
        </a:p>
      </dgm:t>
    </dgm:pt>
    <dgm:pt modelId="{9FBB46E0-925F-479B-949C-69393248E679}" type="sibTrans" cxnId="{514E3559-8349-4D79-B6B8-EAE3FF3F5211}">
      <dgm:prSet/>
      <dgm:spPr/>
      <dgm:t>
        <a:bodyPr/>
        <a:lstStyle/>
        <a:p>
          <a:endParaRPr lang="es-MX"/>
        </a:p>
      </dgm:t>
    </dgm:pt>
    <dgm:pt modelId="{2F21C800-66EA-496F-877F-E6633F4FF2B1}">
      <dgm:prSet phldrT="[Texto]" custT="1"/>
      <dgm:spPr/>
      <dgm:t>
        <a:bodyPr/>
        <a:lstStyle/>
        <a:p>
          <a:pPr algn="ctr"/>
          <a:endParaRPr lang="es-MX" sz="2800" b="1" dirty="0"/>
        </a:p>
        <a:p>
          <a:pPr algn="ctr"/>
          <a:endParaRPr lang="es-MX" sz="2800" b="1" dirty="0"/>
        </a:p>
        <a:p>
          <a:pPr algn="ctr"/>
          <a:endParaRPr lang="es-MX" sz="2800" b="1" dirty="0"/>
        </a:p>
        <a:p>
          <a:pPr algn="ctr"/>
          <a:r>
            <a:rPr lang="es-MX" sz="2800" b="1" dirty="0"/>
            <a:t>Química</a:t>
          </a:r>
        </a:p>
        <a:p>
          <a:pPr algn="just"/>
          <a:r>
            <a:rPr lang="es-ES" sz="1400" dirty="0"/>
            <a:t>Biomoléculas: moléculas que constituyen a los seres vivos formadas principalmente por los elementos C,H,O,N,S y que  su vez conforman los carbohidratos, lípidos, proteínas y ácidos nucleicos.</a:t>
          </a:r>
        </a:p>
        <a:p>
          <a:pPr algn="just"/>
          <a:r>
            <a:rPr lang="es-ES" sz="1400" dirty="0"/>
            <a:t>Grupo funcional: conjunto de átomos unidos a una cadena carbonada, son los responsables de la reactividad y propiedades químicas de los compuestos orgánicos </a:t>
          </a:r>
          <a:endParaRPr lang="es-MX" sz="1400" b="1" dirty="0"/>
        </a:p>
        <a:p>
          <a:pPr algn="ctr"/>
          <a:endParaRPr lang="es-MX" sz="2800" b="1" dirty="0"/>
        </a:p>
        <a:p>
          <a:pPr algn="ctr"/>
          <a:endParaRPr lang="es-MX" sz="1000" b="1" dirty="0"/>
        </a:p>
        <a:p>
          <a:pPr algn="ctr"/>
          <a:endParaRPr lang="es-MX" sz="2800" b="1" dirty="0"/>
        </a:p>
        <a:p>
          <a:pPr algn="ctr"/>
          <a:endParaRPr lang="es-MX" sz="2000" dirty="0"/>
        </a:p>
      </dgm:t>
    </dgm:pt>
    <dgm:pt modelId="{612F04A1-3926-4169-9C34-43A2C84F8552}" type="parTrans" cxnId="{3BBAA172-5461-4E5A-9C63-39FB3B2D1F3C}">
      <dgm:prSet/>
      <dgm:spPr/>
      <dgm:t>
        <a:bodyPr/>
        <a:lstStyle/>
        <a:p>
          <a:endParaRPr lang="es-MX"/>
        </a:p>
      </dgm:t>
    </dgm:pt>
    <dgm:pt modelId="{4A6E28E7-C4B5-460F-9A63-12E4FF27539E}" type="sibTrans" cxnId="{3BBAA172-5461-4E5A-9C63-39FB3B2D1F3C}">
      <dgm:prSet/>
      <dgm:spPr/>
      <dgm:t>
        <a:bodyPr/>
        <a:lstStyle/>
        <a:p>
          <a:endParaRPr lang="es-MX"/>
        </a:p>
      </dgm:t>
    </dgm:pt>
    <dgm:pt modelId="{BAD238E6-FF73-49EF-85A2-40A39C25ECD8}">
      <dgm:prSet phldrT="[Texto]" custT="1"/>
      <dgm:spPr/>
      <dgm:t>
        <a:bodyPr/>
        <a:lstStyle/>
        <a:p>
          <a:r>
            <a:rPr lang="es-MX" sz="2800" b="1" dirty="0"/>
            <a:t>Literatura Mexicana</a:t>
          </a:r>
        </a:p>
        <a:p>
          <a:r>
            <a:rPr lang="es-ES" sz="2400" b="0"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rPr>
            <a:t>Realismo.</a:t>
          </a:r>
          <a:endParaRPr lang="es-MX" sz="2400" b="0" dirty="0">
            <a:solidFill>
              <a:schemeClr val="bg1"/>
            </a:solidFill>
            <a:effectLst/>
            <a:latin typeface="Arial" panose="020B0604020202020204" pitchFamily="34" charset="0"/>
            <a:ea typeface="Arial" panose="020B0604020202020204" pitchFamily="34" charset="0"/>
          </a:endParaRPr>
        </a:p>
        <a:p>
          <a:r>
            <a:rPr lang="es-ES" sz="2400" b="0"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rPr>
            <a:t>Realidad interna.</a:t>
          </a:r>
          <a:endParaRPr lang="es-MX" sz="2400" b="0" dirty="0">
            <a:solidFill>
              <a:schemeClr val="bg1"/>
            </a:solidFill>
            <a:effectLst/>
            <a:latin typeface="Arial" panose="020B0604020202020204" pitchFamily="34" charset="0"/>
            <a:ea typeface="Arial" panose="020B0604020202020204" pitchFamily="34" charset="0"/>
          </a:endParaRPr>
        </a:p>
        <a:p>
          <a:r>
            <a:rPr lang="es-ES" sz="2400" b="0"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rPr>
            <a:t>Realidad externa.</a:t>
          </a:r>
          <a:endParaRPr lang="es-MX" sz="2400" b="0" dirty="0">
            <a:solidFill>
              <a:schemeClr val="bg1"/>
            </a:solidFill>
            <a:effectLst/>
            <a:latin typeface="Arial" panose="020B0604020202020204" pitchFamily="34" charset="0"/>
            <a:ea typeface="Arial" panose="020B0604020202020204" pitchFamily="34" charset="0"/>
          </a:endParaRPr>
        </a:p>
        <a:p>
          <a:r>
            <a:rPr lang="es-ES" sz="2400" b="0"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rPr>
            <a:t>Metodología</a:t>
          </a:r>
          <a:endParaRPr lang="es-MX" sz="2400" b="0" dirty="0">
            <a:solidFill>
              <a:schemeClr val="bg1"/>
            </a:solidFill>
          </a:endParaRPr>
        </a:p>
      </dgm:t>
    </dgm:pt>
    <dgm:pt modelId="{D6DA8E20-FD68-42A4-BCFB-DD4314FA8A38}" type="parTrans" cxnId="{FD5CE015-0A6B-464A-981C-E2CF7C3B7F53}">
      <dgm:prSet/>
      <dgm:spPr/>
      <dgm:t>
        <a:bodyPr/>
        <a:lstStyle/>
        <a:p>
          <a:endParaRPr lang="es-MX"/>
        </a:p>
      </dgm:t>
    </dgm:pt>
    <dgm:pt modelId="{DC009D80-A08F-4627-A7DB-AB536FD86CD0}" type="sibTrans" cxnId="{FD5CE015-0A6B-464A-981C-E2CF7C3B7F53}">
      <dgm:prSet/>
      <dgm:spPr/>
      <dgm:t>
        <a:bodyPr/>
        <a:lstStyle/>
        <a:p>
          <a:endParaRPr lang="es-MX"/>
        </a:p>
      </dgm:t>
    </dgm:pt>
    <dgm:pt modelId="{00DDCB7B-3FE8-47B4-B0BD-F3B4F5CE557E}">
      <dgm:prSet/>
      <dgm:spPr/>
      <dgm:t>
        <a:bodyPr/>
        <a:lstStyle/>
        <a:p>
          <a:endParaRPr lang="es-ES"/>
        </a:p>
      </dgm:t>
    </dgm:pt>
    <dgm:pt modelId="{5E4A71C9-FFFE-4C56-B71F-54A6B7704886}" type="parTrans" cxnId="{34FB7AEE-531C-49EE-AB90-9773CEE91816}">
      <dgm:prSet/>
      <dgm:spPr/>
      <dgm:t>
        <a:bodyPr/>
        <a:lstStyle/>
        <a:p>
          <a:endParaRPr lang="es-MX"/>
        </a:p>
      </dgm:t>
    </dgm:pt>
    <dgm:pt modelId="{B2D1D5EF-5294-4890-8806-E04CB8D524B4}" type="sibTrans" cxnId="{34FB7AEE-531C-49EE-AB90-9773CEE91816}">
      <dgm:prSet/>
      <dgm:spPr/>
      <dgm:t>
        <a:bodyPr/>
        <a:lstStyle/>
        <a:p>
          <a:endParaRPr lang="es-MX"/>
        </a:p>
      </dgm:t>
    </dgm:pt>
    <dgm:pt modelId="{DE9BA746-A842-4B86-856B-22D298B215DD}">
      <dgm:prSet/>
      <dgm:spPr/>
      <dgm:t>
        <a:bodyPr/>
        <a:lstStyle/>
        <a:p>
          <a:endParaRPr lang="es-ES"/>
        </a:p>
      </dgm:t>
    </dgm:pt>
    <dgm:pt modelId="{CB4D61A8-DA45-4EAA-B69C-5FE5D73615BB}" type="parTrans" cxnId="{465FA715-B2D3-40E1-A5EC-77FDAF43C3B3}">
      <dgm:prSet/>
      <dgm:spPr/>
      <dgm:t>
        <a:bodyPr/>
        <a:lstStyle/>
        <a:p>
          <a:endParaRPr lang="es-MX"/>
        </a:p>
      </dgm:t>
    </dgm:pt>
    <dgm:pt modelId="{AE9CC62A-535A-476C-B40F-C96E99E7CA69}" type="sibTrans" cxnId="{465FA715-B2D3-40E1-A5EC-77FDAF43C3B3}">
      <dgm:prSet/>
      <dgm:spPr/>
      <dgm:t>
        <a:bodyPr/>
        <a:lstStyle/>
        <a:p>
          <a:endParaRPr lang="es-MX"/>
        </a:p>
      </dgm:t>
    </dgm:pt>
    <dgm:pt modelId="{CC30C21E-92D1-43F6-8600-63B9D0523F1B}" type="pres">
      <dgm:prSet presAssocID="{C27C91F8-013A-4DC3-AB46-AE7D3EBD6269}" presName="composite" presStyleCnt="0">
        <dgm:presLayoutVars>
          <dgm:chMax val="1"/>
          <dgm:dir/>
          <dgm:resizeHandles val="exact"/>
        </dgm:presLayoutVars>
      </dgm:prSet>
      <dgm:spPr/>
    </dgm:pt>
    <dgm:pt modelId="{75E13CE8-006A-4A3B-ABC2-0F2058A71A83}" type="pres">
      <dgm:prSet presAssocID="{663E87C3-AE9C-44C3-9E03-B7C562991D2A}" presName="roof" presStyleLbl="dkBgShp" presStyleIdx="0" presStyleCnt="2"/>
      <dgm:spPr/>
    </dgm:pt>
    <dgm:pt modelId="{7EF2AC42-1C5A-45AD-9362-F50A15CA73B2}" type="pres">
      <dgm:prSet presAssocID="{663E87C3-AE9C-44C3-9E03-B7C562991D2A}" presName="pillars" presStyleCnt="0"/>
      <dgm:spPr/>
    </dgm:pt>
    <dgm:pt modelId="{7540EDA2-5794-4813-B250-BA0949F29641}" type="pres">
      <dgm:prSet presAssocID="{663E87C3-AE9C-44C3-9E03-B7C562991D2A}" presName="pillar1" presStyleLbl="node1" presStyleIdx="0" presStyleCnt="3">
        <dgm:presLayoutVars>
          <dgm:bulletEnabled val="1"/>
        </dgm:presLayoutVars>
      </dgm:prSet>
      <dgm:spPr/>
    </dgm:pt>
    <dgm:pt modelId="{325051F6-BA6C-45B6-B6F0-8D4B748D97E4}" type="pres">
      <dgm:prSet presAssocID="{2F21C800-66EA-496F-877F-E6633F4FF2B1}" presName="pillarX" presStyleLbl="node1" presStyleIdx="1" presStyleCnt="3">
        <dgm:presLayoutVars>
          <dgm:bulletEnabled val="1"/>
        </dgm:presLayoutVars>
      </dgm:prSet>
      <dgm:spPr/>
    </dgm:pt>
    <dgm:pt modelId="{B0A1D07D-58EE-47DE-AF28-B4EE6C2734F8}" type="pres">
      <dgm:prSet presAssocID="{BAD238E6-FF73-49EF-85A2-40A39C25ECD8}" presName="pillarX" presStyleLbl="node1" presStyleIdx="2" presStyleCnt="3">
        <dgm:presLayoutVars>
          <dgm:bulletEnabled val="1"/>
        </dgm:presLayoutVars>
      </dgm:prSet>
      <dgm:spPr/>
    </dgm:pt>
    <dgm:pt modelId="{9BB0F6D8-C9C1-48FF-9EC3-DEE49F8D7A9E}" type="pres">
      <dgm:prSet presAssocID="{663E87C3-AE9C-44C3-9E03-B7C562991D2A}" presName="base" presStyleLbl="dkBgShp" presStyleIdx="1" presStyleCnt="2"/>
      <dgm:spPr/>
    </dgm:pt>
  </dgm:ptLst>
  <dgm:cxnLst>
    <dgm:cxn modelId="{465FA715-B2D3-40E1-A5EC-77FDAF43C3B3}" srcId="{C27C91F8-013A-4DC3-AB46-AE7D3EBD6269}" destId="{DE9BA746-A842-4B86-856B-22D298B215DD}" srcOrd="2" destOrd="0" parTransId="{CB4D61A8-DA45-4EAA-B69C-5FE5D73615BB}" sibTransId="{AE9CC62A-535A-476C-B40F-C96E99E7CA69}"/>
    <dgm:cxn modelId="{FD5CE015-0A6B-464A-981C-E2CF7C3B7F53}" srcId="{663E87C3-AE9C-44C3-9E03-B7C562991D2A}" destId="{BAD238E6-FF73-49EF-85A2-40A39C25ECD8}" srcOrd="2" destOrd="0" parTransId="{D6DA8E20-FD68-42A4-BCFB-DD4314FA8A38}" sibTransId="{DC009D80-A08F-4627-A7DB-AB536FD86CD0}"/>
    <dgm:cxn modelId="{0E9F2431-02DA-418E-B343-303D9E63FD87}" type="presOf" srcId="{BAD238E6-FF73-49EF-85A2-40A39C25ECD8}" destId="{B0A1D07D-58EE-47DE-AF28-B4EE6C2734F8}" srcOrd="0" destOrd="0" presId="urn:microsoft.com/office/officeart/2005/8/layout/hList3"/>
    <dgm:cxn modelId="{F7F45B5B-2AEC-4DF7-96B5-5E7743DCB742}" srcId="{C27C91F8-013A-4DC3-AB46-AE7D3EBD6269}" destId="{663E87C3-AE9C-44C3-9E03-B7C562991D2A}" srcOrd="0" destOrd="0" parTransId="{17595613-AF3B-47FB-BCC1-58226A409BAC}" sibTransId="{EC978338-68AA-4846-B8E4-7600C6B230E8}"/>
    <dgm:cxn modelId="{3BBAA172-5461-4E5A-9C63-39FB3B2D1F3C}" srcId="{663E87C3-AE9C-44C3-9E03-B7C562991D2A}" destId="{2F21C800-66EA-496F-877F-E6633F4FF2B1}" srcOrd="1" destOrd="0" parTransId="{612F04A1-3926-4169-9C34-43A2C84F8552}" sibTransId="{4A6E28E7-C4B5-460F-9A63-12E4FF27539E}"/>
    <dgm:cxn modelId="{03F72B57-C3FB-4365-B893-A842BDDD334A}" type="presOf" srcId="{571DF101-B38A-4EDC-8DBB-6C02A7A5CDD0}" destId="{7540EDA2-5794-4813-B250-BA0949F29641}" srcOrd="0" destOrd="0" presId="urn:microsoft.com/office/officeart/2005/8/layout/hList3"/>
    <dgm:cxn modelId="{514E3559-8349-4D79-B6B8-EAE3FF3F5211}" srcId="{663E87C3-AE9C-44C3-9E03-B7C562991D2A}" destId="{571DF101-B38A-4EDC-8DBB-6C02A7A5CDD0}" srcOrd="0" destOrd="0" parTransId="{B02F3E28-75EA-4AF9-B48C-D93CC78E9164}" sibTransId="{9FBB46E0-925F-479B-949C-69393248E679}"/>
    <dgm:cxn modelId="{521DEEA0-F271-4BE7-BFD9-FF25A37599A1}" type="presOf" srcId="{663E87C3-AE9C-44C3-9E03-B7C562991D2A}" destId="{75E13CE8-006A-4A3B-ABC2-0F2058A71A83}" srcOrd="0" destOrd="0" presId="urn:microsoft.com/office/officeart/2005/8/layout/hList3"/>
    <dgm:cxn modelId="{B3481DC4-4018-450B-8AE3-50314AF7CDBC}" type="presOf" srcId="{C27C91F8-013A-4DC3-AB46-AE7D3EBD6269}" destId="{CC30C21E-92D1-43F6-8600-63B9D0523F1B}" srcOrd="0" destOrd="0" presId="urn:microsoft.com/office/officeart/2005/8/layout/hList3"/>
    <dgm:cxn modelId="{2F0279D0-00C7-4D53-880B-3000D24FFF1D}" type="presOf" srcId="{2F21C800-66EA-496F-877F-E6633F4FF2B1}" destId="{325051F6-BA6C-45B6-B6F0-8D4B748D97E4}" srcOrd="0" destOrd="0" presId="urn:microsoft.com/office/officeart/2005/8/layout/hList3"/>
    <dgm:cxn modelId="{34FB7AEE-531C-49EE-AB90-9773CEE91816}" srcId="{C27C91F8-013A-4DC3-AB46-AE7D3EBD6269}" destId="{00DDCB7B-3FE8-47B4-B0BD-F3B4F5CE557E}" srcOrd="1" destOrd="0" parTransId="{5E4A71C9-FFFE-4C56-B71F-54A6B7704886}" sibTransId="{B2D1D5EF-5294-4890-8806-E04CB8D524B4}"/>
    <dgm:cxn modelId="{76C55A75-398D-4BC5-B827-57C092B692E9}" type="presParOf" srcId="{CC30C21E-92D1-43F6-8600-63B9D0523F1B}" destId="{75E13CE8-006A-4A3B-ABC2-0F2058A71A83}" srcOrd="0" destOrd="0" presId="urn:microsoft.com/office/officeart/2005/8/layout/hList3"/>
    <dgm:cxn modelId="{417B0F10-4922-468A-9447-D3115E7993AF}" type="presParOf" srcId="{CC30C21E-92D1-43F6-8600-63B9D0523F1B}" destId="{7EF2AC42-1C5A-45AD-9362-F50A15CA73B2}" srcOrd="1" destOrd="0" presId="urn:microsoft.com/office/officeart/2005/8/layout/hList3"/>
    <dgm:cxn modelId="{A1898C05-3E05-41DA-8E1D-57F9E21EE517}" type="presParOf" srcId="{7EF2AC42-1C5A-45AD-9362-F50A15CA73B2}" destId="{7540EDA2-5794-4813-B250-BA0949F29641}" srcOrd="0" destOrd="0" presId="urn:microsoft.com/office/officeart/2005/8/layout/hList3"/>
    <dgm:cxn modelId="{AB76492D-7BA2-416F-B62A-23C98D63B778}" type="presParOf" srcId="{7EF2AC42-1C5A-45AD-9362-F50A15CA73B2}" destId="{325051F6-BA6C-45B6-B6F0-8D4B748D97E4}" srcOrd="1" destOrd="0" presId="urn:microsoft.com/office/officeart/2005/8/layout/hList3"/>
    <dgm:cxn modelId="{FD0652AF-C918-43D4-BBDC-F224ACF3DE54}" type="presParOf" srcId="{7EF2AC42-1C5A-45AD-9362-F50A15CA73B2}" destId="{B0A1D07D-58EE-47DE-AF28-B4EE6C2734F8}" srcOrd="2" destOrd="0" presId="urn:microsoft.com/office/officeart/2005/8/layout/hList3"/>
    <dgm:cxn modelId="{D5090EC9-5638-4BFF-BD3D-A220BC0F6951}" type="presParOf" srcId="{CC30C21E-92D1-43F6-8600-63B9D0523F1B}" destId="{9BB0F6D8-C9C1-48FF-9EC3-DEE49F8D7A9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7C91F8-013A-4DC3-AB46-AE7D3EBD6269}"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MX"/>
        </a:p>
      </dgm:t>
    </dgm:pt>
    <dgm:pt modelId="{663E87C3-AE9C-44C3-9E03-B7C562991D2A}">
      <dgm:prSet phldrT="[Texto]" custT="1"/>
      <dgm:spPr/>
      <dgm:t>
        <a:bodyPr/>
        <a:lstStyle/>
        <a:p>
          <a:r>
            <a:rPr lang="es-MX" sz="2800" dirty="0"/>
            <a:t>Objetivos o propósitos</a:t>
          </a:r>
        </a:p>
      </dgm:t>
    </dgm:pt>
    <dgm:pt modelId="{17595613-AF3B-47FB-BCC1-58226A409BAC}" type="parTrans" cxnId="{F7F45B5B-2AEC-4DF7-96B5-5E7743DCB742}">
      <dgm:prSet/>
      <dgm:spPr/>
      <dgm:t>
        <a:bodyPr/>
        <a:lstStyle/>
        <a:p>
          <a:endParaRPr lang="es-MX"/>
        </a:p>
      </dgm:t>
    </dgm:pt>
    <dgm:pt modelId="{EC978338-68AA-4846-B8E4-7600C6B230E8}" type="sibTrans" cxnId="{F7F45B5B-2AEC-4DF7-96B5-5E7743DCB742}">
      <dgm:prSet/>
      <dgm:spPr/>
      <dgm:t>
        <a:bodyPr/>
        <a:lstStyle/>
        <a:p>
          <a:endParaRPr lang="es-MX"/>
        </a:p>
      </dgm:t>
    </dgm:pt>
    <dgm:pt modelId="{571DF101-B38A-4EDC-8DBB-6C02A7A5CDD0}">
      <dgm:prSet phldrT="[Texto]" custT="1"/>
      <dgm:spPr/>
      <dgm:t>
        <a:bodyPr/>
        <a:lstStyle/>
        <a:p>
          <a:pPr algn="ctr"/>
          <a:r>
            <a:rPr lang="es-MX" sz="2800" b="1" dirty="0"/>
            <a:t>Psicología</a:t>
          </a:r>
        </a:p>
        <a:p>
          <a:pPr algn="just"/>
          <a:r>
            <a:rPr lang="es-MX" sz="1600" b="0" dirty="0"/>
            <a:t>Conocer la función del estrés como una emoción paralizante o motivadora  de la conducta.</a:t>
          </a:r>
        </a:p>
        <a:p>
          <a:pPr algn="ctr"/>
          <a:endParaRPr lang="es-MX" sz="2800" b="1" dirty="0"/>
        </a:p>
      </dgm:t>
    </dgm:pt>
    <dgm:pt modelId="{B02F3E28-75EA-4AF9-B48C-D93CC78E9164}" type="parTrans" cxnId="{514E3559-8349-4D79-B6B8-EAE3FF3F5211}">
      <dgm:prSet/>
      <dgm:spPr/>
      <dgm:t>
        <a:bodyPr/>
        <a:lstStyle/>
        <a:p>
          <a:endParaRPr lang="es-MX"/>
        </a:p>
      </dgm:t>
    </dgm:pt>
    <dgm:pt modelId="{9FBB46E0-925F-479B-949C-69393248E679}" type="sibTrans" cxnId="{514E3559-8349-4D79-B6B8-EAE3FF3F5211}">
      <dgm:prSet/>
      <dgm:spPr/>
      <dgm:t>
        <a:bodyPr/>
        <a:lstStyle/>
        <a:p>
          <a:endParaRPr lang="es-MX"/>
        </a:p>
      </dgm:t>
    </dgm:pt>
    <dgm:pt modelId="{2F21C800-66EA-496F-877F-E6633F4FF2B1}">
      <dgm:prSet phldrT="[Texto]" custT="1"/>
      <dgm:spPr/>
      <dgm:t>
        <a:bodyPr/>
        <a:lstStyle/>
        <a:p>
          <a:pPr algn="ctr"/>
          <a:endParaRPr lang="es-MX" sz="2800" b="1" dirty="0"/>
        </a:p>
        <a:p>
          <a:pPr algn="ctr"/>
          <a:endParaRPr lang="es-MX" sz="2800" b="1" dirty="0"/>
        </a:p>
        <a:p>
          <a:pPr algn="ctr"/>
          <a:r>
            <a:rPr lang="es-MX" sz="2800" b="1" dirty="0"/>
            <a:t>Química</a:t>
          </a:r>
        </a:p>
        <a:p>
          <a:pPr algn="ctr"/>
          <a:r>
            <a:rPr lang="es-ES" sz="1600" dirty="0"/>
            <a:t>Identificar los grupos funcionales de las diferentes biomolecular implicadas en el proceso del estrés.</a:t>
          </a:r>
          <a:endParaRPr lang="es-MX" sz="1600" dirty="0"/>
        </a:p>
        <a:p>
          <a:pPr algn="ctr"/>
          <a:r>
            <a:rPr lang="es-ES" sz="1600" dirty="0"/>
            <a:t>Relacionar las principales biomoléculas asociadas al estrés con su función en los organismos vivos.</a:t>
          </a:r>
          <a:endParaRPr lang="es-MX" sz="1600" b="1" dirty="0"/>
        </a:p>
        <a:p>
          <a:pPr algn="ctr"/>
          <a:endParaRPr lang="es-MX" sz="1000" b="1" dirty="0"/>
        </a:p>
        <a:p>
          <a:pPr algn="ctr"/>
          <a:endParaRPr lang="es-MX" sz="2800" b="1" dirty="0"/>
        </a:p>
        <a:p>
          <a:pPr algn="ctr"/>
          <a:endParaRPr lang="es-MX" sz="2000" dirty="0"/>
        </a:p>
      </dgm:t>
    </dgm:pt>
    <dgm:pt modelId="{612F04A1-3926-4169-9C34-43A2C84F8552}" type="parTrans" cxnId="{3BBAA172-5461-4E5A-9C63-39FB3B2D1F3C}">
      <dgm:prSet/>
      <dgm:spPr/>
      <dgm:t>
        <a:bodyPr/>
        <a:lstStyle/>
        <a:p>
          <a:endParaRPr lang="es-MX"/>
        </a:p>
      </dgm:t>
    </dgm:pt>
    <dgm:pt modelId="{4A6E28E7-C4B5-460F-9A63-12E4FF27539E}" type="sibTrans" cxnId="{3BBAA172-5461-4E5A-9C63-39FB3B2D1F3C}">
      <dgm:prSet/>
      <dgm:spPr/>
      <dgm:t>
        <a:bodyPr/>
        <a:lstStyle/>
        <a:p>
          <a:endParaRPr lang="es-MX"/>
        </a:p>
      </dgm:t>
    </dgm:pt>
    <dgm:pt modelId="{BAD238E6-FF73-49EF-85A2-40A39C25ECD8}">
      <dgm:prSet phldrT="[Texto]" custT="1"/>
      <dgm:spPr/>
      <dgm:t>
        <a:bodyPr/>
        <a:lstStyle/>
        <a:p>
          <a:pPr algn="ctr"/>
          <a:r>
            <a:rPr lang="es-MX" sz="2800" b="1" dirty="0"/>
            <a:t>Literatura Mexicana</a:t>
          </a:r>
        </a:p>
        <a:p>
          <a:pPr algn="just"/>
          <a:r>
            <a:rPr lang="es-ES" sz="1600" dirty="0"/>
            <a:t>Conocimiento de la corriente Realista donde se indica que se deben analizar aspectos personales que requieren una mejora</a:t>
          </a:r>
          <a:endParaRPr lang="es-MX" sz="1600" b="1" dirty="0"/>
        </a:p>
      </dgm:t>
    </dgm:pt>
    <dgm:pt modelId="{D6DA8E20-FD68-42A4-BCFB-DD4314FA8A38}" type="parTrans" cxnId="{FD5CE015-0A6B-464A-981C-E2CF7C3B7F53}">
      <dgm:prSet/>
      <dgm:spPr/>
      <dgm:t>
        <a:bodyPr/>
        <a:lstStyle/>
        <a:p>
          <a:endParaRPr lang="es-MX"/>
        </a:p>
      </dgm:t>
    </dgm:pt>
    <dgm:pt modelId="{DC009D80-A08F-4627-A7DB-AB536FD86CD0}" type="sibTrans" cxnId="{FD5CE015-0A6B-464A-981C-E2CF7C3B7F53}">
      <dgm:prSet/>
      <dgm:spPr/>
      <dgm:t>
        <a:bodyPr/>
        <a:lstStyle/>
        <a:p>
          <a:endParaRPr lang="es-MX"/>
        </a:p>
      </dgm:t>
    </dgm:pt>
    <dgm:pt modelId="{00DDCB7B-3FE8-47B4-B0BD-F3B4F5CE557E}">
      <dgm:prSet/>
      <dgm:spPr/>
      <dgm:t>
        <a:bodyPr/>
        <a:lstStyle/>
        <a:p>
          <a:endParaRPr lang="es-ES"/>
        </a:p>
      </dgm:t>
    </dgm:pt>
    <dgm:pt modelId="{5E4A71C9-FFFE-4C56-B71F-54A6B7704886}" type="parTrans" cxnId="{34FB7AEE-531C-49EE-AB90-9773CEE91816}">
      <dgm:prSet/>
      <dgm:spPr/>
      <dgm:t>
        <a:bodyPr/>
        <a:lstStyle/>
        <a:p>
          <a:endParaRPr lang="es-MX"/>
        </a:p>
      </dgm:t>
    </dgm:pt>
    <dgm:pt modelId="{B2D1D5EF-5294-4890-8806-E04CB8D524B4}" type="sibTrans" cxnId="{34FB7AEE-531C-49EE-AB90-9773CEE91816}">
      <dgm:prSet/>
      <dgm:spPr/>
      <dgm:t>
        <a:bodyPr/>
        <a:lstStyle/>
        <a:p>
          <a:endParaRPr lang="es-MX"/>
        </a:p>
      </dgm:t>
    </dgm:pt>
    <dgm:pt modelId="{DE9BA746-A842-4B86-856B-22D298B215DD}">
      <dgm:prSet/>
      <dgm:spPr/>
      <dgm:t>
        <a:bodyPr/>
        <a:lstStyle/>
        <a:p>
          <a:endParaRPr lang="es-ES"/>
        </a:p>
      </dgm:t>
    </dgm:pt>
    <dgm:pt modelId="{CB4D61A8-DA45-4EAA-B69C-5FE5D73615BB}" type="parTrans" cxnId="{465FA715-B2D3-40E1-A5EC-77FDAF43C3B3}">
      <dgm:prSet/>
      <dgm:spPr/>
      <dgm:t>
        <a:bodyPr/>
        <a:lstStyle/>
        <a:p>
          <a:endParaRPr lang="es-MX"/>
        </a:p>
      </dgm:t>
    </dgm:pt>
    <dgm:pt modelId="{AE9CC62A-535A-476C-B40F-C96E99E7CA69}" type="sibTrans" cxnId="{465FA715-B2D3-40E1-A5EC-77FDAF43C3B3}">
      <dgm:prSet/>
      <dgm:spPr/>
      <dgm:t>
        <a:bodyPr/>
        <a:lstStyle/>
        <a:p>
          <a:endParaRPr lang="es-MX"/>
        </a:p>
      </dgm:t>
    </dgm:pt>
    <dgm:pt modelId="{CC30C21E-92D1-43F6-8600-63B9D0523F1B}" type="pres">
      <dgm:prSet presAssocID="{C27C91F8-013A-4DC3-AB46-AE7D3EBD6269}" presName="composite" presStyleCnt="0">
        <dgm:presLayoutVars>
          <dgm:chMax val="1"/>
          <dgm:dir/>
          <dgm:resizeHandles val="exact"/>
        </dgm:presLayoutVars>
      </dgm:prSet>
      <dgm:spPr/>
    </dgm:pt>
    <dgm:pt modelId="{75E13CE8-006A-4A3B-ABC2-0F2058A71A83}" type="pres">
      <dgm:prSet presAssocID="{663E87C3-AE9C-44C3-9E03-B7C562991D2A}" presName="roof" presStyleLbl="dkBgShp" presStyleIdx="0" presStyleCnt="2"/>
      <dgm:spPr/>
    </dgm:pt>
    <dgm:pt modelId="{7EF2AC42-1C5A-45AD-9362-F50A15CA73B2}" type="pres">
      <dgm:prSet presAssocID="{663E87C3-AE9C-44C3-9E03-B7C562991D2A}" presName="pillars" presStyleCnt="0"/>
      <dgm:spPr/>
    </dgm:pt>
    <dgm:pt modelId="{7540EDA2-5794-4813-B250-BA0949F29641}" type="pres">
      <dgm:prSet presAssocID="{663E87C3-AE9C-44C3-9E03-B7C562991D2A}" presName="pillar1" presStyleLbl="node1" presStyleIdx="0" presStyleCnt="3">
        <dgm:presLayoutVars>
          <dgm:bulletEnabled val="1"/>
        </dgm:presLayoutVars>
      </dgm:prSet>
      <dgm:spPr/>
    </dgm:pt>
    <dgm:pt modelId="{325051F6-BA6C-45B6-B6F0-8D4B748D97E4}" type="pres">
      <dgm:prSet presAssocID="{2F21C800-66EA-496F-877F-E6633F4FF2B1}" presName="pillarX" presStyleLbl="node1" presStyleIdx="1" presStyleCnt="3">
        <dgm:presLayoutVars>
          <dgm:bulletEnabled val="1"/>
        </dgm:presLayoutVars>
      </dgm:prSet>
      <dgm:spPr/>
    </dgm:pt>
    <dgm:pt modelId="{B0A1D07D-58EE-47DE-AF28-B4EE6C2734F8}" type="pres">
      <dgm:prSet presAssocID="{BAD238E6-FF73-49EF-85A2-40A39C25ECD8}" presName="pillarX" presStyleLbl="node1" presStyleIdx="2" presStyleCnt="3">
        <dgm:presLayoutVars>
          <dgm:bulletEnabled val="1"/>
        </dgm:presLayoutVars>
      </dgm:prSet>
      <dgm:spPr/>
    </dgm:pt>
    <dgm:pt modelId="{9BB0F6D8-C9C1-48FF-9EC3-DEE49F8D7A9E}" type="pres">
      <dgm:prSet presAssocID="{663E87C3-AE9C-44C3-9E03-B7C562991D2A}" presName="base" presStyleLbl="dkBgShp" presStyleIdx="1" presStyleCnt="2"/>
      <dgm:spPr/>
    </dgm:pt>
  </dgm:ptLst>
  <dgm:cxnLst>
    <dgm:cxn modelId="{465FA715-B2D3-40E1-A5EC-77FDAF43C3B3}" srcId="{C27C91F8-013A-4DC3-AB46-AE7D3EBD6269}" destId="{DE9BA746-A842-4B86-856B-22D298B215DD}" srcOrd="2" destOrd="0" parTransId="{CB4D61A8-DA45-4EAA-B69C-5FE5D73615BB}" sibTransId="{AE9CC62A-535A-476C-B40F-C96E99E7CA69}"/>
    <dgm:cxn modelId="{FD5CE015-0A6B-464A-981C-E2CF7C3B7F53}" srcId="{663E87C3-AE9C-44C3-9E03-B7C562991D2A}" destId="{BAD238E6-FF73-49EF-85A2-40A39C25ECD8}" srcOrd="2" destOrd="0" parTransId="{D6DA8E20-FD68-42A4-BCFB-DD4314FA8A38}" sibTransId="{DC009D80-A08F-4627-A7DB-AB536FD86CD0}"/>
    <dgm:cxn modelId="{A3C62536-E40B-49C2-A942-F58BEBB0106A}" type="presOf" srcId="{C27C91F8-013A-4DC3-AB46-AE7D3EBD6269}" destId="{CC30C21E-92D1-43F6-8600-63B9D0523F1B}" srcOrd="0" destOrd="0" presId="urn:microsoft.com/office/officeart/2005/8/layout/hList3"/>
    <dgm:cxn modelId="{F7F45B5B-2AEC-4DF7-96B5-5E7743DCB742}" srcId="{C27C91F8-013A-4DC3-AB46-AE7D3EBD6269}" destId="{663E87C3-AE9C-44C3-9E03-B7C562991D2A}" srcOrd="0" destOrd="0" parTransId="{17595613-AF3B-47FB-BCC1-58226A409BAC}" sibTransId="{EC978338-68AA-4846-B8E4-7600C6B230E8}"/>
    <dgm:cxn modelId="{E2629A51-E181-4274-B218-C49214BE0B0D}" type="presOf" srcId="{BAD238E6-FF73-49EF-85A2-40A39C25ECD8}" destId="{B0A1D07D-58EE-47DE-AF28-B4EE6C2734F8}" srcOrd="0" destOrd="0" presId="urn:microsoft.com/office/officeart/2005/8/layout/hList3"/>
    <dgm:cxn modelId="{3BBAA172-5461-4E5A-9C63-39FB3B2D1F3C}" srcId="{663E87C3-AE9C-44C3-9E03-B7C562991D2A}" destId="{2F21C800-66EA-496F-877F-E6633F4FF2B1}" srcOrd="1" destOrd="0" parTransId="{612F04A1-3926-4169-9C34-43A2C84F8552}" sibTransId="{4A6E28E7-C4B5-460F-9A63-12E4FF27539E}"/>
    <dgm:cxn modelId="{0D7EF478-FDF8-498A-8AC9-F927FED31463}" type="presOf" srcId="{571DF101-B38A-4EDC-8DBB-6C02A7A5CDD0}" destId="{7540EDA2-5794-4813-B250-BA0949F29641}" srcOrd="0" destOrd="0" presId="urn:microsoft.com/office/officeart/2005/8/layout/hList3"/>
    <dgm:cxn modelId="{514E3559-8349-4D79-B6B8-EAE3FF3F5211}" srcId="{663E87C3-AE9C-44C3-9E03-B7C562991D2A}" destId="{571DF101-B38A-4EDC-8DBB-6C02A7A5CDD0}" srcOrd="0" destOrd="0" parTransId="{B02F3E28-75EA-4AF9-B48C-D93CC78E9164}" sibTransId="{9FBB46E0-925F-479B-949C-69393248E679}"/>
    <dgm:cxn modelId="{1BBA01C1-59F1-491C-9C20-48E8A73CD1E8}" type="presOf" srcId="{663E87C3-AE9C-44C3-9E03-B7C562991D2A}" destId="{75E13CE8-006A-4A3B-ABC2-0F2058A71A83}" srcOrd="0" destOrd="0" presId="urn:microsoft.com/office/officeart/2005/8/layout/hList3"/>
    <dgm:cxn modelId="{A545FEE0-D866-4E20-8388-3D83E1F828D2}" type="presOf" srcId="{2F21C800-66EA-496F-877F-E6633F4FF2B1}" destId="{325051F6-BA6C-45B6-B6F0-8D4B748D97E4}" srcOrd="0" destOrd="0" presId="urn:microsoft.com/office/officeart/2005/8/layout/hList3"/>
    <dgm:cxn modelId="{34FB7AEE-531C-49EE-AB90-9773CEE91816}" srcId="{C27C91F8-013A-4DC3-AB46-AE7D3EBD6269}" destId="{00DDCB7B-3FE8-47B4-B0BD-F3B4F5CE557E}" srcOrd="1" destOrd="0" parTransId="{5E4A71C9-FFFE-4C56-B71F-54A6B7704886}" sibTransId="{B2D1D5EF-5294-4890-8806-E04CB8D524B4}"/>
    <dgm:cxn modelId="{160B0BD4-CF4C-4E05-B2F6-FE73FB30DBA8}" type="presParOf" srcId="{CC30C21E-92D1-43F6-8600-63B9D0523F1B}" destId="{75E13CE8-006A-4A3B-ABC2-0F2058A71A83}" srcOrd="0" destOrd="0" presId="urn:microsoft.com/office/officeart/2005/8/layout/hList3"/>
    <dgm:cxn modelId="{AE16345D-D80D-4FCD-9314-B6E0649390C0}" type="presParOf" srcId="{CC30C21E-92D1-43F6-8600-63B9D0523F1B}" destId="{7EF2AC42-1C5A-45AD-9362-F50A15CA73B2}" srcOrd="1" destOrd="0" presId="urn:microsoft.com/office/officeart/2005/8/layout/hList3"/>
    <dgm:cxn modelId="{112239F8-69AB-4F06-8BB5-A9BFD38B0B8D}" type="presParOf" srcId="{7EF2AC42-1C5A-45AD-9362-F50A15CA73B2}" destId="{7540EDA2-5794-4813-B250-BA0949F29641}" srcOrd="0" destOrd="0" presId="urn:microsoft.com/office/officeart/2005/8/layout/hList3"/>
    <dgm:cxn modelId="{6E2137C6-E530-40A7-94C3-B9068C25FAD8}" type="presParOf" srcId="{7EF2AC42-1C5A-45AD-9362-F50A15CA73B2}" destId="{325051F6-BA6C-45B6-B6F0-8D4B748D97E4}" srcOrd="1" destOrd="0" presId="urn:microsoft.com/office/officeart/2005/8/layout/hList3"/>
    <dgm:cxn modelId="{6E0C5BC7-735B-4677-9A42-CC4472F2E2C2}" type="presParOf" srcId="{7EF2AC42-1C5A-45AD-9362-F50A15CA73B2}" destId="{B0A1D07D-58EE-47DE-AF28-B4EE6C2734F8}" srcOrd="2" destOrd="0" presId="urn:microsoft.com/office/officeart/2005/8/layout/hList3"/>
    <dgm:cxn modelId="{342962CA-2F6D-405D-B4D7-49DBA75D5A0D}" type="presParOf" srcId="{CC30C21E-92D1-43F6-8600-63B9D0523F1B}" destId="{9BB0F6D8-C9C1-48FF-9EC3-DEE49F8D7A9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7C91F8-013A-4DC3-AB46-AE7D3EBD6269}"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MX"/>
        </a:p>
      </dgm:t>
    </dgm:pt>
    <dgm:pt modelId="{663E87C3-AE9C-44C3-9E03-B7C562991D2A}">
      <dgm:prSet phldrT="[Texto]" custT="1"/>
      <dgm:spPr/>
      <dgm:t>
        <a:bodyPr/>
        <a:lstStyle/>
        <a:p>
          <a:r>
            <a:rPr lang="es-MX" sz="2800" dirty="0"/>
            <a:t>Evaluación</a:t>
          </a:r>
        </a:p>
      </dgm:t>
    </dgm:pt>
    <dgm:pt modelId="{17595613-AF3B-47FB-BCC1-58226A409BAC}" type="parTrans" cxnId="{F7F45B5B-2AEC-4DF7-96B5-5E7743DCB742}">
      <dgm:prSet/>
      <dgm:spPr/>
      <dgm:t>
        <a:bodyPr/>
        <a:lstStyle/>
        <a:p>
          <a:endParaRPr lang="es-MX"/>
        </a:p>
      </dgm:t>
    </dgm:pt>
    <dgm:pt modelId="{EC978338-68AA-4846-B8E4-7600C6B230E8}" type="sibTrans" cxnId="{F7F45B5B-2AEC-4DF7-96B5-5E7743DCB742}">
      <dgm:prSet/>
      <dgm:spPr/>
      <dgm:t>
        <a:bodyPr/>
        <a:lstStyle/>
        <a:p>
          <a:endParaRPr lang="es-MX"/>
        </a:p>
      </dgm:t>
    </dgm:pt>
    <dgm:pt modelId="{571DF101-B38A-4EDC-8DBB-6C02A7A5CDD0}">
      <dgm:prSet phldrT="[Texto]" custT="1"/>
      <dgm:spPr/>
      <dgm:t>
        <a:bodyPr/>
        <a:lstStyle/>
        <a:p>
          <a:pPr algn="ctr"/>
          <a:r>
            <a:rPr lang="es-MX" sz="2800" b="1" dirty="0"/>
            <a:t>Psicología</a:t>
          </a:r>
        </a:p>
        <a:p>
          <a:pPr algn="ctr"/>
          <a:r>
            <a:rPr lang="es-ES" sz="1600" dirty="0"/>
            <a:t>Comprensión y manejo del estrés para optimizar la efectividad en las evaluaciones bimestrales.</a:t>
          </a:r>
          <a:endParaRPr lang="es-MX" sz="2800" b="1" dirty="0"/>
        </a:p>
      </dgm:t>
    </dgm:pt>
    <dgm:pt modelId="{B02F3E28-75EA-4AF9-B48C-D93CC78E9164}" type="parTrans" cxnId="{514E3559-8349-4D79-B6B8-EAE3FF3F5211}">
      <dgm:prSet/>
      <dgm:spPr/>
      <dgm:t>
        <a:bodyPr/>
        <a:lstStyle/>
        <a:p>
          <a:endParaRPr lang="es-MX"/>
        </a:p>
      </dgm:t>
    </dgm:pt>
    <dgm:pt modelId="{9FBB46E0-925F-479B-949C-69393248E679}" type="sibTrans" cxnId="{514E3559-8349-4D79-B6B8-EAE3FF3F5211}">
      <dgm:prSet/>
      <dgm:spPr/>
      <dgm:t>
        <a:bodyPr/>
        <a:lstStyle/>
        <a:p>
          <a:endParaRPr lang="es-MX"/>
        </a:p>
      </dgm:t>
    </dgm:pt>
    <dgm:pt modelId="{2F21C800-66EA-496F-877F-E6633F4FF2B1}">
      <dgm:prSet phldrT="[Texto]" custT="1"/>
      <dgm:spPr/>
      <dgm:t>
        <a:bodyPr/>
        <a:lstStyle/>
        <a:p>
          <a:pPr algn="ctr"/>
          <a:endParaRPr lang="es-MX" sz="2800" b="1" dirty="0"/>
        </a:p>
        <a:p>
          <a:pPr algn="ctr"/>
          <a:endParaRPr lang="es-MX" sz="1600" b="1" dirty="0"/>
        </a:p>
        <a:p>
          <a:pPr algn="ctr"/>
          <a:endParaRPr lang="es-MX" sz="2800" b="1" dirty="0"/>
        </a:p>
        <a:p>
          <a:pPr algn="ctr"/>
          <a:r>
            <a:rPr lang="es-MX" sz="2800" b="1" dirty="0"/>
            <a:t>Química</a:t>
          </a:r>
        </a:p>
        <a:p>
          <a:pPr algn="just"/>
          <a:r>
            <a:rPr lang="es-ES" sz="1600" dirty="0"/>
            <a:t>Elaboración de un listado de grupos funcionales encontrados en las biomoléculas responsables del proceso del estrés.</a:t>
          </a:r>
        </a:p>
        <a:p>
          <a:pPr algn="just"/>
          <a:r>
            <a:rPr lang="es-ES" sz="1600" dirty="0"/>
            <a:t>Clasificar dichas biomoléculas de acuerdo a su estructura química y función en el organismo. </a:t>
          </a:r>
          <a:endParaRPr lang="es-MX" sz="1600" b="1" dirty="0"/>
        </a:p>
        <a:p>
          <a:pPr algn="just"/>
          <a:endParaRPr lang="es-MX" sz="2800" b="1" dirty="0"/>
        </a:p>
        <a:p>
          <a:pPr algn="ctr"/>
          <a:endParaRPr lang="es-MX" sz="2000" dirty="0"/>
        </a:p>
      </dgm:t>
    </dgm:pt>
    <dgm:pt modelId="{612F04A1-3926-4169-9C34-43A2C84F8552}" type="parTrans" cxnId="{3BBAA172-5461-4E5A-9C63-39FB3B2D1F3C}">
      <dgm:prSet/>
      <dgm:spPr/>
      <dgm:t>
        <a:bodyPr/>
        <a:lstStyle/>
        <a:p>
          <a:endParaRPr lang="es-MX"/>
        </a:p>
      </dgm:t>
    </dgm:pt>
    <dgm:pt modelId="{4A6E28E7-C4B5-460F-9A63-12E4FF27539E}" type="sibTrans" cxnId="{3BBAA172-5461-4E5A-9C63-39FB3B2D1F3C}">
      <dgm:prSet/>
      <dgm:spPr/>
      <dgm:t>
        <a:bodyPr/>
        <a:lstStyle/>
        <a:p>
          <a:endParaRPr lang="es-MX"/>
        </a:p>
      </dgm:t>
    </dgm:pt>
    <dgm:pt modelId="{BAD238E6-FF73-49EF-85A2-40A39C25ECD8}">
      <dgm:prSet phldrT="[Texto]" custT="1"/>
      <dgm:spPr/>
      <dgm:t>
        <a:bodyPr/>
        <a:lstStyle/>
        <a:p>
          <a:r>
            <a:rPr lang="es-MX" sz="2800" b="1"/>
            <a:t>Literatura </a:t>
          </a:r>
          <a:r>
            <a:rPr lang="es-MX" sz="2800" b="1" dirty="0"/>
            <a:t>Mexicana</a:t>
          </a:r>
        </a:p>
        <a:p>
          <a:r>
            <a:rPr lang="es-ES" sz="1600" dirty="0"/>
            <a:t>Comprensión y manejo del estrés para optimizar la efectividad en las evaluaciones bimestrales</a:t>
          </a:r>
          <a:endParaRPr lang="es-MX" sz="1600" b="1" dirty="0"/>
        </a:p>
      </dgm:t>
    </dgm:pt>
    <dgm:pt modelId="{D6DA8E20-FD68-42A4-BCFB-DD4314FA8A38}" type="parTrans" cxnId="{FD5CE015-0A6B-464A-981C-E2CF7C3B7F53}">
      <dgm:prSet/>
      <dgm:spPr/>
      <dgm:t>
        <a:bodyPr/>
        <a:lstStyle/>
        <a:p>
          <a:endParaRPr lang="es-MX"/>
        </a:p>
      </dgm:t>
    </dgm:pt>
    <dgm:pt modelId="{DC009D80-A08F-4627-A7DB-AB536FD86CD0}" type="sibTrans" cxnId="{FD5CE015-0A6B-464A-981C-E2CF7C3B7F53}">
      <dgm:prSet/>
      <dgm:spPr/>
      <dgm:t>
        <a:bodyPr/>
        <a:lstStyle/>
        <a:p>
          <a:endParaRPr lang="es-MX"/>
        </a:p>
      </dgm:t>
    </dgm:pt>
    <dgm:pt modelId="{00DDCB7B-3FE8-47B4-B0BD-F3B4F5CE557E}">
      <dgm:prSet/>
      <dgm:spPr/>
      <dgm:t>
        <a:bodyPr/>
        <a:lstStyle/>
        <a:p>
          <a:endParaRPr lang="es-ES"/>
        </a:p>
      </dgm:t>
    </dgm:pt>
    <dgm:pt modelId="{5E4A71C9-FFFE-4C56-B71F-54A6B7704886}" type="parTrans" cxnId="{34FB7AEE-531C-49EE-AB90-9773CEE91816}">
      <dgm:prSet/>
      <dgm:spPr/>
      <dgm:t>
        <a:bodyPr/>
        <a:lstStyle/>
        <a:p>
          <a:endParaRPr lang="es-MX"/>
        </a:p>
      </dgm:t>
    </dgm:pt>
    <dgm:pt modelId="{B2D1D5EF-5294-4890-8806-E04CB8D524B4}" type="sibTrans" cxnId="{34FB7AEE-531C-49EE-AB90-9773CEE91816}">
      <dgm:prSet/>
      <dgm:spPr/>
      <dgm:t>
        <a:bodyPr/>
        <a:lstStyle/>
        <a:p>
          <a:endParaRPr lang="es-MX"/>
        </a:p>
      </dgm:t>
    </dgm:pt>
    <dgm:pt modelId="{DE9BA746-A842-4B86-856B-22D298B215DD}">
      <dgm:prSet/>
      <dgm:spPr/>
      <dgm:t>
        <a:bodyPr/>
        <a:lstStyle/>
        <a:p>
          <a:endParaRPr lang="es-ES"/>
        </a:p>
      </dgm:t>
    </dgm:pt>
    <dgm:pt modelId="{CB4D61A8-DA45-4EAA-B69C-5FE5D73615BB}" type="parTrans" cxnId="{465FA715-B2D3-40E1-A5EC-77FDAF43C3B3}">
      <dgm:prSet/>
      <dgm:spPr/>
      <dgm:t>
        <a:bodyPr/>
        <a:lstStyle/>
        <a:p>
          <a:endParaRPr lang="es-MX"/>
        </a:p>
      </dgm:t>
    </dgm:pt>
    <dgm:pt modelId="{AE9CC62A-535A-476C-B40F-C96E99E7CA69}" type="sibTrans" cxnId="{465FA715-B2D3-40E1-A5EC-77FDAF43C3B3}">
      <dgm:prSet/>
      <dgm:spPr/>
      <dgm:t>
        <a:bodyPr/>
        <a:lstStyle/>
        <a:p>
          <a:endParaRPr lang="es-MX"/>
        </a:p>
      </dgm:t>
    </dgm:pt>
    <dgm:pt modelId="{CC30C21E-92D1-43F6-8600-63B9D0523F1B}" type="pres">
      <dgm:prSet presAssocID="{C27C91F8-013A-4DC3-AB46-AE7D3EBD6269}" presName="composite" presStyleCnt="0">
        <dgm:presLayoutVars>
          <dgm:chMax val="1"/>
          <dgm:dir/>
          <dgm:resizeHandles val="exact"/>
        </dgm:presLayoutVars>
      </dgm:prSet>
      <dgm:spPr/>
    </dgm:pt>
    <dgm:pt modelId="{75E13CE8-006A-4A3B-ABC2-0F2058A71A83}" type="pres">
      <dgm:prSet presAssocID="{663E87C3-AE9C-44C3-9E03-B7C562991D2A}" presName="roof" presStyleLbl="dkBgShp" presStyleIdx="0" presStyleCnt="2"/>
      <dgm:spPr/>
    </dgm:pt>
    <dgm:pt modelId="{7EF2AC42-1C5A-45AD-9362-F50A15CA73B2}" type="pres">
      <dgm:prSet presAssocID="{663E87C3-AE9C-44C3-9E03-B7C562991D2A}" presName="pillars" presStyleCnt="0"/>
      <dgm:spPr/>
    </dgm:pt>
    <dgm:pt modelId="{7540EDA2-5794-4813-B250-BA0949F29641}" type="pres">
      <dgm:prSet presAssocID="{663E87C3-AE9C-44C3-9E03-B7C562991D2A}" presName="pillar1" presStyleLbl="node1" presStyleIdx="0" presStyleCnt="3">
        <dgm:presLayoutVars>
          <dgm:bulletEnabled val="1"/>
        </dgm:presLayoutVars>
      </dgm:prSet>
      <dgm:spPr/>
    </dgm:pt>
    <dgm:pt modelId="{325051F6-BA6C-45B6-B6F0-8D4B748D97E4}" type="pres">
      <dgm:prSet presAssocID="{2F21C800-66EA-496F-877F-E6633F4FF2B1}" presName="pillarX" presStyleLbl="node1" presStyleIdx="1" presStyleCnt="3">
        <dgm:presLayoutVars>
          <dgm:bulletEnabled val="1"/>
        </dgm:presLayoutVars>
      </dgm:prSet>
      <dgm:spPr/>
    </dgm:pt>
    <dgm:pt modelId="{B0A1D07D-58EE-47DE-AF28-B4EE6C2734F8}" type="pres">
      <dgm:prSet presAssocID="{BAD238E6-FF73-49EF-85A2-40A39C25ECD8}" presName="pillarX" presStyleLbl="node1" presStyleIdx="2" presStyleCnt="3">
        <dgm:presLayoutVars>
          <dgm:bulletEnabled val="1"/>
        </dgm:presLayoutVars>
      </dgm:prSet>
      <dgm:spPr/>
    </dgm:pt>
    <dgm:pt modelId="{9BB0F6D8-C9C1-48FF-9EC3-DEE49F8D7A9E}" type="pres">
      <dgm:prSet presAssocID="{663E87C3-AE9C-44C3-9E03-B7C562991D2A}" presName="base" presStyleLbl="dkBgShp" presStyleIdx="1" presStyleCnt="2"/>
      <dgm:spPr/>
    </dgm:pt>
  </dgm:ptLst>
  <dgm:cxnLst>
    <dgm:cxn modelId="{F0356E05-6099-41D0-BB6E-FB1F44D1BFC2}" type="presOf" srcId="{571DF101-B38A-4EDC-8DBB-6C02A7A5CDD0}" destId="{7540EDA2-5794-4813-B250-BA0949F29641}" srcOrd="0" destOrd="0" presId="urn:microsoft.com/office/officeart/2005/8/layout/hList3"/>
    <dgm:cxn modelId="{2362E208-4A0A-4530-9974-B2BED8746721}" type="presOf" srcId="{2F21C800-66EA-496F-877F-E6633F4FF2B1}" destId="{325051F6-BA6C-45B6-B6F0-8D4B748D97E4}" srcOrd="0" destOrd="0" presId="urn:microsoft.com/office/officeart/2005/8/layout/hList3"/>
    <dgm:cxn modelId="{C6B15212-CCD9-4885-89E2-0CB2B32507A7}" type="presOf" srcId="{BAD238E6-FF73-49EF-85A2-40A39C25ECD8}" destId="{B0A1D07D-58EE-47DE-AF28-B4EE6C2734F8}" srcOrd="0" destOrd="0" presId="urn:microsoft.com/office/officeart/2005/8/layout/hList3"/>
    <dgm:cxn modelId="{465FA715-B2D3-40E1-A5EC-77FDAF43C3B3}" srcId="{C27C91F8-013A-4DC3-AB46-AE7D3EBD6269}" destId="{DE9BA746-A842-4B86-856B-22D298B215DD}" srcOrd="2" destOrd="0" parTransId="{CB4D61A8-DA45-4EAA-B69C-5FE5D73615BB}" sibTransId="{AE9CC62A-535A-476C-B40F-C96E99E7CA69}"/>
    <dgm:cxn modelId="{FD5CE015-0A6B-464A-981C-E2CF7C3B7F53}" srcId="{663E87C3-AE9C-44C3-9E03-B7C562991D2A}" destId="{BAD238E6-FF73-49EF-85A2-40A39C25ECD8}" srcOrd="2" destOrd="0" parTransId="{D6DA8E20-FD68-42A4-BCFB-DD4314FA8A38}" sibTransId="{DC009D80-A08F-4627-A7DB-AB536FD86CD0}"/>
    <dgm:cxn modelId="{F7F45B5B-2AEC-4DF7-96B5-5E7743DCB742}" srcId="{C27C91F8-013A-4DC3-AB46-AE7D3EBD6269}" destId="{663E87C3-AE9C-44C3-9E03-B7C562991D2A}" srcOrd="0" destOrd="0" parTransId="{17595613-AF3B-47FB-BCC1-58226A409BAC}" sibTransId="{EC978338-68AA-4846-B8E4-7600C6B230E8}"/>
    <dgm:cxn modelId="{3BBAA172-5461-4E5A-9C63-39FB3B2D1F3C}" srcId="{663E87C3-AE9C-44C3-9E03-B7C562991D2A}" destId="{2F21C800-66EA-496F-877F-E6633F4FF2B1}" srcOrd="1" destOrd="0" parTransId="{612F04A1-3926-4169-9C34-43A2C84F8552}" sibTransId="{4A6E28E7-C4B5-460F-9A63-12E4FF27539E}"/>
    <dgm:cxn modelId="{514E3559-8349-4D79-B6B8-EAE3FF3F5211}" srcId="{663E87C3-AE9C-44C3-9E03-B7C562991D2A}" destId="{571DF101-B38A-4EDC-8DBB-6C02A7A5CDD0}" srcOrd="0" destOrd="0" parTransId="{B02F3E28-75EA-4AF9-B48C-D93CC78E9164}" sibTransId="{9FBB46E0-925F-479B-949C-69393248E679}"/>
    <dgm:cxn modelId="{5F7CD79A-AC5A-4190-BEC5-16D5A546DA9D}" type="presOf" srcId="{663E87C3-AE9C-44C3-9E03-B7C562991D2A}" destId="{75E13CE8-006A-4A3B-ABC2-0F2058A71A83}" srcOrd="0" destOrd="0" presId="urn:microsoft.com/office/officeart/2005/8/layout/hList3"/>
    <dgm:cxn modelId="{EEEBB6BD-E84B-4C22-92D2-93B90C6EF383}" type="presOf" srcId="{C27C91F8-013A-4DC3-AB46-AE7D3EBD6269}" destId="{CC30C21E-92D1-43F6-8600-63B9D0523F1B}" srcOrd="0" destOrd="0" presId="urn:microsoft.com/office/officeart/2005/8/layout/hList3"/>
    <dgm:cxn modelId="{34FB7AEE-531C-49EE-AB90-9773CEE91816}" srcId="{C27C91F8-013A-4DC3-AB46-AE7D3EBD6269}" destId="{00DDCB7B-3FE8-47B4-B0BD-F3B4F5CE557E}" srcOrd="1" destOrd="0" parTransId="{5E4A71C9-FFFE-4C56-B71F-54A6B7704886}" sibTransId="{B2D1D5EF-5294-4890-8806-E04CB8D524B4}"/>
    <dgm:cxn modelId="{16DC2F81-9840-46C9-8052-7D4AB3C64A60}" type="presParOf" srcId="{CC30C21E-92D1-43F6-8600-63B9D0523F1B}" destId="{75E13CE8-006A-4A3B-ABC2-0F2058A71A83}" srcOrd="0" destOrd="0" presId="urn:microsoft.com/office/officeart/2005/8/layout/hList3"/>
    <dgm:cxn modelId="{33720102-A2F4-46CE-B7B7-5BFA0049F42E}" type="presParOf" srcId="{CC30C21E-92D1-43F6-8600-63B9D0523F1B}" destId="{7EF2AC42-1C5A-45AD-9362-F50A15CA73B2}" srcOrd="1" destOrd="0" presId="urn:microsoft.com/office/officeart/2005/8/layout/hList3"/>
    <dgm:cxn modelId="{8E0A09F2-9ED5-48D1-A4CA-32CB3FE71401}" type="presParOf" srcId="{7EF2AC42-1C5A-45AD-9362-F50A15CA73B2}" destId="{7540EDA2-5794-4813-B250-BA0949F29641}" srcOrd="0" destOrd="0" presId="urn:microsoft.com/office/officeart/2005/8/layout/hList3"/>
    <dgm:cxn modelId="{94D415AC-8299-4A6C-BB25-4474090B15B1}" type="presParOf" srcId="{7EF2AC42-1C5A-45AD-9362-F50A15CA73B2}" destId="{325051F6-BA6C-45B6-B6F0-8D4B748D97E4}" srcOrd="1" destOrd="0" presId="urn:microsoft.com/office/officeart/2005/8/layout/hList3"/>
    <dgm:cxn modelId="{D89BC4BE-B659-462C-B83A-F502662BC280}" type="presParOf" srcId="{7EF2AC42-1C5A-45AD-9362-F50A15CA73B2}" destId="{B0A1D07D-58EE-47DE-AF28-B4EE6C2734F8}" srcOrd="2" destOrd="0" presId="urn:microsoft.com/office/officeart/2005/8/layout/hList3"/>
    <dgm:cxn modelId="{ACA1A9EF-2B64-458F-92F7-E5E7D4620450}" type="presParOf" srcId="{CC30C21E-92D1-43F6-8600-63B9D0523F1B}" destId="{9BB0F6D8-C9C1-48FF-9EC3-DEE49F8D7A9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7C91F8-013A-4DC3-AB46-AE7D3EBD6269}"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MX"/>
        </a:p>
      </dgm:t>
    </dgm:pt>
    <dgm:pt modelId="{663E87C3-AE9C-44C3-9E03-B7C562991D2A}">
      <dgm:prSet phldrT="[Texto]" custT="1"/>
      <dgm:spPr/>
      <dgm:t>
        <a:bodyPr/>
        <a:lstStyle/>
        <a:p>
          <a:r>
            <a:rPr lang="es-MX" sz="2800" dirty="0"/>
            <a:t>Tipos y herramientas de evaluación</a:t>
          </a:r>
        </a:p>
      </dgm:t>
    </dgm:pt>
    <dgm:pt modelId="{17595613-AF3B-47FB-BCC1-58226A409BAC}" type="parTrans" cxnId="{F7F45B5B-2AEC-4DF7-96B5-5E7743DCB742}">
      <dgm:prSet/>
      <dgm:spPr/>
      <dgm:t>
        <a:bodyPr/>
        <a:lstStyle/>
        <a:p>
          <a:endParaRPr lang="es-MX"/>
        </a:p>
      </dgm:t>
    </dgm:pt>
    <dgm:pt modelId="{EC978338-68AA-4846-B8E4-7600C6B230E8}" type="sibTrans" cxnId="{F7F45B5B-2AEC-4DF7-96B5-5E7743DCB742}">
      <dgm:prSet/>
      <dgm:spPr/>
      <dgm:t>
        <a:bodyPr/>
        <a:lstStyle/>
        <a:p>
          <a:endParaRPr lang="es-MX"/>
        </a:p>
      </dgm:t>
    </dgm:pt>
    <dgm:pt modelId="{571DF101-B38A-4EDC-8DBB-6C02A7A5CDD0}">
      <dgm:prSet phldrT="[Texto]" custT="1"/>
      <dgm:spPr/>
      <dgm:t>
        <a:bodyPr/>
        <a:lstStyle/>
        <a:p>
          <a:pPr algn="ctr"/>
          <a:r>
            <a:rPr lang="es-MX" sz="2800" b="1" dirty="0"/>
            <a:t>Psicología</a:t>
          </a:r>
        </a:p>
        <a:p>
          <a:pPr algn="ctr"/>
          <a:r>
            <a:rPr lang="es-ES" sz="2800" dirty="0"/>
            <a:t>Encuestas y estadísticas</a:t>
          </a:r>
          <a:endParaRPr lang="es-MX" sz="2800" b="1" dirty="0"/>
        </a:p>
      </dgm:t>
    </dgm:pt>
    <dgm:pt modelId="{B02F3E28-75EA-4AF9-B48C-D93CC78E9164}" type="parTrans" cxnId="{514E3559-8349-4D79-B6B8-EAE3FF3F5211}">
      <dgm:prSet/>
      <dgm:spPr/>
      <dgm:t>
        <a:bodyPr/>
        <a:lstStyle/>
        <a:p>
          <a:endParaRPr lang="es-MX"/>
        </a:p>
      </dgm:t>
    </dgm:pt>
    <dgm:pt modelId="{9FBB46E0-925F-479B-949C-69393248E679}" type="sibTrans" cxnId="{514E3559-8349-4D79-B6B8-EAE3FF3F5211}">
      <dgm:prSet/>
      <dgm:spPr/>
      <dgm:t>
        <a:bodyPr/>
        <a:lstStyle/>
        <a:p>
          <a:endParaRPr lang="es-MX"/>
        </a:p>
      </dgm:t>
    </dgm:pt>
    <dgm:pt modelId="{2F21C800-66EA-496F-877F-E6633F4FF2B1}">
      <dgm:prSet phldrT="[Texto]" custT="1"/>
      <dgm:spPr/>
      <dgm:t>
        <a:bodyPr/>
        <a:lstStyle/>
        <a:p>
          <a:pPr algn="ctr"/>
          <a:endParaRPr lang="es-MX" sz="2800" b="1" dirty="0"/>
        </a:p>
        <a:p>
          <a:pPr algn="ctr"/>
          <a:endParaRPr lang="es-MX" sz="2800" b="1" dirty="0"/>
        </a:p>
        <a:p>
          <a:pPr algn="ctr"/>
          <a:r>
            <a:rPr lang="es-MX" sz="2800" b="1" dirty="0"/>
            <a:t>Química</a:t>
          </a:r>
        </a:p>
        <a:p>
          <a:pPr algn="ctr"/>
          <a:r>
            <a:rPr lang="es-ES" sz="2800" dirty="0"/>
            <a:t>Encuestas y estadísticas.</a:t>
          </a:r>
          <a:endParaRPr lang="es-MX" sz="2800" dirty="0"/>
        </a:p>
        <a:p>
          <a:pPr algn="ctr"/>
          <a:r>
            <a:rPr lang="es-ES" sz="2800" dirty="0"/>
            <a:t>Esquemas </a:t>
          </a:r>
          <a:endParaRPr lang="es-MX" sz="2800" b="1" dirty="0"/>
        </a:p>
        <a:p>
          <a:pPr algn="just"/>
          <a:endParaRPr lang="es-MX" sz="2800" b="1" dirty="0"/>
        </a:p>
        <a:p>
          <a:pPr algn="ctr"/>
          <a:endParaRPr lang="es-MX" sz="2000" dirty="0"/>
        </a:p>
      </dgm:t>
    </dgm:pt>
    <dgm:pt modelId="{612F04A1-3926-4169-9C34-43A2C84F8552}" type="parTrans" cxnId="{3BBAA172-5461-4E5A-9C63-39FB3B2D1F3C}">
      <dgm:prSet/>
      <dgm:spPr/>
      <dgm:t>
        <a:bodyPr/>
        <a:lstStyle/>
        <a:p>
          <a:endParaRPr lang="es-MX"/>
        </a:p>
      </dgm:t>
    </dgm:pt>
    <dgm:pt modelId="{4A6E28E7-C4B5-460F-9A63-12E4FF27539E}" type="sibTrans" cxnId="{3BBAA172-5461-4E5A-9C63-39FB3B2D1F3C}">
      <dgm:prSet/>
      <dgm:spPr/>
      <dgm:t>
        <a:bodyPr/>
        <a:lstStyle/>
        <a:p>
          <a:endParaRPr lang="es-MX"/>
        </a:p>
      </dgm:t>
    </dgm:pt>
    <dgm:pt modelId="{BAD238E6-FF73-49EF-85A2-40A39C25ECD8}">
      <dgm:prSet phldrT="[Texto]" custT="1"/>
      <dgm:spPr/>
      <dgm:t>
        <a:bodyPr/>
        <a:lstStyle/>
        <a:p>
          <a:r>
            <a:rPr lang="es-MX" sz="2800" b="1" dirty="0"/>
            <a:t>Literatura Mexicana</a:t>
          </a:r>
        </a:p>
        <a:p>
          <a:r>
            <a:rPr lang="es-ES" sz="2800" dirty="0"/>
            <a:t>Encuestas y estadísticas</a:t>
          </a:r>
          <a:endParaRPr lang="es-MX" sz="2800" b="1" dirty="0"/>
        </a:p>
      </dgm:t>
    </dgm:pt>
    <dgm:pt modelId="{D6DA8E20-FD68-42A4-BCFB-DD4314FA8A38}" type="parTrans" cxnId="{FD5CE015-0A6B-464A-981C-E2CF7C3B7F53}">
      <dgm:prSet/>
      <dgm:spPr/>
      <dgm:t>
        <a:bodyPr/>
        <a:lstStyle/>
        <a:p>
          <a:endParaRPr lang="es-MX"/>
        </a:p>
      </dgm:t>
    </dgm:pt>
    <dgm:pt modelId="{DC009D80-A08F-4627-A7DB-AB536FD86CD0}" type="sibTrans" cxnId="{FD5CE015-0A6B-464A-981C-E2CF7C3B7F53}">
      <dgm:prSet/>
      <dgm:spPr/>
      <dgm:t>
        <a:bodyPr/>
        <a:lstStyle/>
        <a:p>
          <a:endParaRPr lang="es-MX"/>
        </a:p>
      </dgm:t>
    </dgm:pt>
    <dgm:pt modelId="{00DDCB7B-3FE8-47B4-B0BD-F3B4F5CE557E}">
      <dgm:prSet/>
      <dgm:spPr/>
      <dgm:t>
        <a:bodyPr/>
        <a:lstStyle/>
        <a:p>
          <a:endParaRPr lang="es-ES"/>
        </a:p>
      </dgm:t>
    </dgm:pt>
    <dgm:pt modelId="{5E4A71C9-FFFE-4C56-B71F-54A6B7704886}" type="parTrans" cxnId="{34FB7AEE-531C-49EE-AB90-9773CEE91816}">
      <dgm:prSet/>
      <dgm:spPr/>
      <dgm:t>
        <a:bodyPr/>
        <a:lstStyle/>
        <a:p>
          <a:endParaRPr lang="es-MX"/>
        </a:p>
      </dgm:t>
    </dgm:pt>
    <dgm:pt modelId="{B2D1D5EF-5294-4890-8806-E04CB8D524B4}" type="sibTrans" cxnId="{34FB7AEE-531C-49EE-AB90-9773CEE91816}">
      <dgm:prSet/>
      <dgm:spPr/>
      <dgm:t>
        <a:bodyPr/>
        <a:lstStyle/>
        <a:p>
          <a:endParaRPr lang="es-MX"/>
        </a:p>
      </dgm:t>
    </dgm:pt>
    <dgm:pt modelId="{DE9BA746-A842-4B86-856B-22D298B215DD}">
      <dgm:prSet/>
      <dgm:spPr/>
      <dgm:t>
        <a:bodyPr/>
        <a:lstStyle/>
        <a:p>
          <a:endParaRPr lang="es-ES"/>
        </a:p>
      </dgm:t>
    </dgm:pt>
    <dgm:pt modelId="{CB4D61A8-DA45-4EAA-B69C-5FE5D73615BB}" type="parTrans" cxnId="{465FA715-B2D3-40E1-A5EC-77FDAF43C3B3}">
      <dgm:prSet/>
      <dgm:spPr/>
      <dgm:t>
        <a:bodyPr/>
        <a:lstStyle/>
        <a:p>
          <a:endParaRPr lang="es-MX"/>
        </a:p>
      </dgm:t>
    </dgm:pt>
    <dgm:pt modelId="{AE9CC62A-535A-476C-B40F-C96E99E7CA69}" type="sibTrans" cxnId="{465FA715-B2D3-40E1-A5EC-77FDAF43C3B3}">
      <dgm:prSet/>
      <dgm:spPr/>
      <dgm:t>
        <a:bodyPr/>
        <a:lstStyle/>
        <a:p>
          <a:endParaRPr lang="es-MX"/>
        </a:p>
      </dgm:t>
    </dgm:pt>
    <dgm:pt modelId="{CC30C21E-92D1-43F6-8600-63B9D0523F1B}" type="pres">
      <dgm:prSet presAssocID="{C27C91F8-013A-4DC3-AB46-AE7D3EBD6269}" presName="composite" presStyleCnt="0">
        <dgm:presLayoutVars>
          <dgm:chMax val="1"/>
          <dgm:dir/>
          <dgm:resizeHandles val="exact"/>
        </dgm:presLayoutVars>
      </dgm:prSet>
      <dgm:spPr/>
    </dgm:pt>
    <dgm:pt modelId="{75E13CE8-006A-4A3B-ABC2-0F2058A71A83}" type="pres">
      <dgm:prSet presAssocID="{663E87C3-AE9C-44C3-9E03-B7C562991D2A}" presName="roof" presStyleLbl="dkBgShp" presStyleIdx="0" presStyleCnt="2"/>
      <dgm:spPr/>
    </dgm:pt>
    <dgm:pt modelId="{7EF2AC42-1C5A-45AD-9362-F50A15CA73B2}" type="pres">
      <dgm:prSet presAssocID="{663E87C3-AE9C-44C3-9E03-B7C562991D2A}" presName="pillars" presStyleCnt="0"/>
      <dgm:spPr/>
    </dgm:pt>
    <dgm:pt modelId="{7540EDA2-5794-4813-B250-BA0949F29641}" type="pres">
      <dgm:prSet presAssocID="{663E87C3-AE9C-44C3-9E03-B7C562991D2A}" presName="pillar1" presStyleLbl="node1" presStyleIdx="0" presStyleCnt="3">
        <dgm:presLayoutVars>
          <dgm:bulletEnabled val="1"/>
        </dgm:presLayoutVars>
      </dgm:prSet>
      <dgm:spPr/>
    </dgm:pt>
    <dgm:pt modelId="{325051F6-BA6C-45B6-B6F0-8D4B748D97E4}" type="pres">
      <dgm:prSet presAssocID="{2F21C800-66EA-496F-877F-E6633F4FF2B1}" presName="pillarX" presStyleLbl="node1" presStyleIdx="1" presStyleCnt="3">
        <dgm:presLayoutVars>
          <dgm:bulletEnabled val="1"/>
        </dgm:presLayoutVars>
      </dgm:prSet>
      <dgm:spPr/>
    </dgm:pt>
    <dgm:pt modelId="{B0A1D07D-58EE-47DE-AF28-B4EE6C2734F8}" type="pres">
      <dgm:prSet presAssocID="{BAD238E6-FF73-49EF-85A2-40A39C25ECD8}" presName="pillarX" presStyleLbl="node1" presStyleIdx="2" presStyleCnt="3">
        <dgm:presLayoutVars>
          <dgm:bulletEnabled val="1"/>
        </dgm:presLayoutVars>
      </dgm:prSet>
      <dgm:spPr/>
    </dgm:pt>
    <dgm:pt modelId="{9BB0F6D8-C9C1-48FF-9EC3-DEE49F8D7A9E}" type="pres">
      <dgm:prSet presAssocID="{663E87C3-AE9C-44C3-9E03-B7C562991D2A}" presName="base" presStyleLbl="dkBgShp" presStyleIdx="1" presStyleCnt="2"/>
      <dgm:spPr/>
    </dgm:pt>
  </dgm:ptLst>
  <dgm:cxnLst>
    <dgm:cxn modelId="{465FA715-B2D3-40E1-A5EC-77FDAF43C3B3}" srcId="{C27C91F8-013A-4DC3-AB46-AE7D3EBD6269}" destId="{DE9BA746-A842-4B86-856B-22D298B215DD}" srcOrd="2" destOrd="0" parTransId="{CB4D61A8-DA45-4EAA-B69C-5FE5D73615BB}" sibTransId="{AE9CC62A-535A-476C-B40F-C96E99E7CA69}"/>
    <dgm:cxn modelId="{FD5CE015-0A6B-464A-981C-E2CF7C3B7F53}" srcId="{663E87C3-AE9C-44C3-9E03-B7C562991D2A}" destId="{BAD238E6-FF73-49EF-85A2-40A39C25ECD8}" srcOrd="2" destOrd="0" parTransId="{D6DA8E20-FD68-42A4-BCFB-DD4314FA8A38}" sibTransId="{DC009D80-A08F-4627-A7DB-AB536FD86CD0}"/>
    <dgm:cxn modelId="{F7F45B5B-2AEC-4DF7-96B5-5E7743DCB742}" srcId="{C27C91F8-013A-4DC3-AB46-AE7D3EBD6269}" destId="{663E87C3-AE9C-44C3-9E03-B7C562991D2A}" srcOrd="0" destOrd="0" parTransId="{17595613-AF3B-47FB-BCC1-58226A409BAC}" sibTransId="{EC978338-68AA-4846-B8E4-7600C6B230E8}"/>
    <dgm:cxn modelId="{E14A0461-D3A0-417A-B5D6-E53A25422482}" type="presOf" srcId="{BAD238E6-FF73-49EF-85A2-40A39C25ECD8}" destId="{B0A1D07D-58EE-47DE-AF28-B4EE6C2734F8}" srcOrd="0" destOrd="0" presId="urn:microsoft.com/office/officeart/2005/8/layout/hList3"/>
    <dgm:cxn modelId="{3BBAA172-5461-4E5A-9C63-39FB3B2D1F3C}" srcId="{663E87C3-AE9C-44C3-9E03-B7C562991D2A}" destId="{2F21C800-66EA-496F-877F-E6633F4FF2B1}" srcOrd="1" destOrd="0" parTransId="{612F04A1-3926-4169-9C34-43A2C84F8552}" sibTransId="{4A6E28E7-C4B5-460F-9A63-12E4FF27539E}"/>
    <dgm:cxn modelId="{514E3559-8349-4D79-B6B8-EAE3FF3F5211}" srcId="{663E87C3-AE9C-44C3-9E03-B7C562991D2A}" destId="{571DF101-B38A-4EDC-8DBB-6C02A7A5CDD0}" srcOrd="0" destOrd="0" parTransId="{B02F3E28-75EA-4AF9-B48C-D93CC78E9164}" sibTransId="{9FBB46E0-925F-479B-949C-69393248E679}"/>
    <dgm:cxn modelId="{7A57538C-1FEC-49AC-8917-C3EE9895E1BB}" type="presOf" srcId="{2F21C800-66EA-496F-877F-E6633F4FF2B1}" destId="{325051F6-BA6C-45B6-B6F0-8D4B748D97E4}" srcOrd="0" destOrd="0" presId="urn:microsoft.com/office/officeart/2005/8/layout/hList3"/>
    <dgm:cxn modelId="{D932EC8D-5242-429D-A90E-609D3DD914B0}" type="presOf" srcId="{C27C91F8-013A-4DC3-AB46-AE7D3EBD6269}" destId="{CC30C21E-92D1-43F6-8600-63B9D0523F1B}" srcOrd="0" destOrd="0" presId="urn:microsoft.com/office/officeart/2005/8/layout/hList3"/>
    <dgm:cxn modelId="{6DE0CDC3-6F16-4200-BFE7-9CFEEFDA682D}" type="presOf" srcId="{663E87C3-AE9C-44C3-9E03-B7C562991D2A}" destId="{75E13CE8-006A-4A3B-ABC2-0F2058A71A83}" srcOrd="0" destOrd="0" presId="urn:microsoft.com/office/officeart/2005/8/layout/hList3"/>
    <dgm:cxn modelId="{469544D3-000E-4C6A-9589-4B7F2C2B079A}" type="presOf" srcId="{571DF101-B38A-4EDC-8DBB-6C02A7A5CDD0}" destId="{7540EDA2-5794-4813-B250-BA0949F29641}" srcOrd="0" destOrd="0" presId="urn:microsoft.com/office/officeart/2005/8/layout/hList3"/>
    <dgm:cxn modelId="{34FB7AEE-531C-49EE-AB90-9773CEE91816}" srcId="{C27C91F8-013A-4DC3-AB46-AE7D3EBD6269}" destId="{00DDCB7B-3FE8-47B4-B0BD-F3B4F5CE557E}" srcOrd="1" destOrd="0" parTransId="{5E4A71C9-FFFE-4C56-B71F-54A6B7704886}" sibTransId="{B2D1D5EF-5294-4890-8806-E04CB8D524B4}"/>
    <dgm:cxn modelId="{25E522E8-2FF6-43DA-B03C-EA7DE2055966}" type="presParOf" srcId="{CC30C21E-92D1-43F6-8600-63B9D0523F1B}" destId="{75E13CE8-006A-4A3B-ABC2-0F2058A71A83}" srcOrd="0" destOrd="0" presId="urn:microsoft.com/office/officeart/2005/8/layout/hList3"/>
    <dgm:cxn modelId="{DE349E34-39C9-445B-8132-A9F0646A03A8}" type="presParOf" srcId="{CC30C21E-92D1-43F6-8600-63B9D0523F1B}" destId="{7EF2AC42-1C5A-45AD-9362-F50A15CA73B2}" srcOrd="1" destOrd="0" presId="urn:microsoft.com/office/officeart/2005/8/layout/hList3"/>
    <dgm:cxn modelId="{E7E50E31-EA52-4D79-989E-27730D3ACB4E}" type="presParOf" srcId="{7EF2AC42-1C5A-45AD-9362-F50A15CA73B2}" destId="{7540EDA2-5794-4813-B250-BA0949F29641}" srcOrd="0" destOrd="0" presId="urn:microsoft.com/office/officeart/2005/8/layout/hList3"/>
    <dgm:cxn modelId="{315D3E19-4DB3-4B65-B80B-F4AE207DE1B2}" type="presParOf" srcId="{7EF2AC42-1C5A-45AD-9362-F50A15CA73B2}" destId="{325051F6-BA6C-45B6-B6F0-8D4B748D97E4}" srcOrd="1" destOrd="0" presId="urn:microsoft.com/office/officeart/2005/8/layout/hList3"/>
    <dgm:cxn modelId="{22773516-F7AF-4050-8D08-47585E4B0FF0}" type="presParOf" srcId="{7EF2AC42-1C5A-45AD-9362-F50A15CA73B2}" destId="{B0A1D07D-58EE-47DE-AF28-B4EE6C2734F8}" srcOrd="2" destOrd="0" presId="urn:microsoft.com/office/officeart/2005/8/layout/hList3"/>
    <dgm:cxn modelId="{1AE910A3-6D07-40AF-A6E6-101E38B35A23}" type="presParOf" srcId="{CC30C21E-92D1-43F6-8600-63B9D0523F1B}" destId="{9BB0F6D8-C9C1-48FF-9EC3-DEE49F8D7A9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27C91F8-013A-4DC3-AB46-AE7D3EBD6269}"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MX"/>
        </a:p>
      </dgm:t>
    </dgm:pt>
    <dgm:pt modelId="{663E87C3-AE9C-44C3-9E03-B7C562991D2A}">
      <dgm:prSet phldrT="[Texto]" custT="1"/>
      <dgm:spPr/>
      <dgm:t>
        <a:bodyPr/>
        <a:lstStyle/>
        <a:p>
          <a:r>
            <a:rPr lang="es-MX" sz="2800" dirty="0"/>
            <a:t>Tipos y herramientas de evaluación</a:t>
          </a:r>
        </a:p>
      </dgm:t>
    </dgm:pt>
    <dgm:pt modelId="{17595613-AF3B-47FB-BCC1-58226A409BAC}" type="parTrans" cxnId="{F7F45B5B-2AEC-4DF7-96B5-5E7743DCB742}">
      <dgm:prSet/>
      <dgm:spPr/>
      <dgm:t>
        <a:bodyPr/>
        <a:lstStyle/>
        <a:p>
          <a:endParaRPr lang="es-MX"/>
        </a:p>
      </dgm:t>
    </dgm:pt>
    <dgm:pt modelId="{EC978338-68AA-4846-B8E4-7600C6B230E8}" type="sibTrans" cxnId="{F7F45B5B-2AEC-4DF7-96B5-5E7743DCB742}">
      <dgm:prSet/>
      <dgm:spPr/>
      <dgm:t>
        <a:bodyPr/>
        <a:lstStyle/>
        <a:p>
          <a:endParaRPr lang="es-MX"/>
        </a:p>
      </dgm:t>
    </dgm:pt>
    <dgm:pt modelId="{571DF101-B38A-4EDC-8DBB-6C02A7A5CDD0}">
      <dgm:prSet phldrT="[Texto]" custT="1"/>
      <dgm:spPr/>
      <dgm:t>
        <a:bodyPr/>
        <a:lstStyle/>
        <a:p>
          <a:pPr algn="ctr"/>
          <a:r>
            <a:rPr lang="es-MX" sz="2800" b="1" dirty="0"/>
            <a:t>Psicología</a:t>
          </a:r>
        </a:p>
        <a:p>
          <a:pPr algn="ctr"/>
          <a:r>
            <a:rPr lang="es-ES" sz="2800" dirty="0"/>
            <a:t>Encuestas y estadísticas</a:t>
          </a:r>
          <a:endParaRPr lang="es-MX" sz="2800" b="1" dirty="0"/>
        </a:p>
      </dgm:t>
    </dgm:pt>
    <dgm:pt modelId="{B02F3E28-75EA-4AF9-B48C-D93CC78E9164}" type="parTrans" cxnId="{514E3559-8349-4D79-B6B8-EAE3FF3F5211}">
      <dgm:prSet/>
      <dgm:spPr/>
      <dgm:t>
        <a:bodyPr/>
        <a:lstStyle/>
        <a:p>
          <a:endParaRPr lang="es-MX"/>
        </a:p>
      </dgm:t>
    </dgm:pt>
    <dgm:pt modelId="{9FBB46E0-925F-479B-949C-69393248E679}" type="sibTrans" cxnId="{514E3559-8349-4D79-B6B8-EAE3FF3F5211}">
      <dgm:prSet/>
      <dgm:spPr/>
      <dgm:t>
        <a:bodyPr/>
        <a:lstStyle/>
        <a:p>
          <a:endParaRPr lang="es-MX"/>
        </a:p>
      </dgm:t>
    </dgm:pt>
    <dgm:pt modelId="{2F21C800-66EA-496F-877F-E6633F4FF2B1}">
      <dgm:prSet phldrT="[Texto]" custT="1"/>
      <dgm:spPr/>
      <dgm:t>
        <a:bodyPr/>
        <a:lstStyle/>
        <a:p>
          <a:pPr algn="ctr"/>
          <a:endParaRPr lang="es-MX" sz="2800" b="1" dirty="0"/>
        </a:p>
        <a:p>
          <a:pPr algn="ctr"/>
          <a:endParaRPr lang="es-MX" sz="2800" b="1" dirty="0"/>
        </a:p>
        <a:p>
          <a:pPr algn="ctr"/>
          <a:r>
            <a:rPr lang="es-MX" sz="2800" b="1" dirty="0"/>
            <a:t>Química</a:t>
          </a:r>
        </a:p>
        <a:p>
          <a:pPr algn="ctr"/>
          <a:r>
            <a:rPr lang="es-ES" sz="2800" dirty="0"/>
            <a:t>Encuestas y estadísticas.</a:t>
          </a:r>
          <a:endParaRPr lang="es-MX" sz="2800" dirty="0"/>
        </a:p>
        <a:p>
          <a:pPr algn="ctr"/>
          <a:r>
            <a:rPr lang="es-ES" sz="2800" dirty="0"/>
            <a:t>Esquemas </a:t>
          </a:r>
          <a:endParaRPr lang="es-MX" sz="2800" b="1" dirty="0"/>
        </a:p>
        <a:p>
          <a:pPr algn="just"/>
          <a:endParaRPr lang="es-MX" sz="2800" b="1" dirty="0"/>
        </a:p>
        <a:p>
          <a:pPr algn="ctr"/>
          <a:endParaRPr lang="es-MX" sz="2000" dirty="0"/>
        </a:p>
      </dgm:t>
    </dgm:pt>
    <dgm:pt modelId="{612F04A1-3926-4169-9C34-43A2C84F8552}" type="parTrans" cxnId="{3BBAA172-5461-4E5A-9C63-39FB3B2D1F3C}">
      <dgm:prSet/>
      <dgm:spPr/>
      <dgm:t>
        <a:bodyPr/>
        <a:lstStyle/>
        <a:p>
          <a:endParaRPr lang="es-MX"/>
        </a:p>
      </dgm:t>
    </dgm:pt>
    <dgm:pt modelId="{4A6E28E7-C4B5-460F-9A63-12E4FF27539E}" type="sibTrans" cxnId="{3BBAA172-5461-4E5A-9C63-39FB3B2D1F3C}">
      <dgm:prSet/>
      <dgm:spPr/>
      <dgm:t>
        <a:bodyPr/>
        <a:lstStyle/>
        <a:p>
          <a:endParaRPr lang="es-MX"/>
        </a:p>
      </dgm:t>
    </dgm:pt>
    <dgm:pt modelId="{BAD238E6-FF73-49EF-85A2-40A39C25ECD8}">
      <dgm:prSet phldrT="[Texto]" custT="1"/>
      <dgm:spPr/>
      <dgm:t>
        <a:bodyPr/>
        <a:lstStyle/>
        <a:p>
          <a:r>
            <a:rPr lang="es-MX" sz="2800" b="1" dirty="0"/>
            <a:t>Literatura Mexicana</a:t>
          </a:r>
        </a:p>
        <a:p>
          <a:r>
            <a:rPr lang="es-ES" sz="2800" dirty="0"/>
            <a:t>Encuestas y estadísticas</a:t>
          </a:r>
          <a:endParaRPr lang="es-MX" sz="2800" b="1" dirty="0"/>
        </a:p>
      </dgm:t>
    </dgm:pt>
    <dgm:pt modelId="{D6DA8E20-FD68-42A4-BCFB-DD4314FA8A38}" type="parTrans" cxnId="{FD5CE015-0A6B-464A-981C-E2CF7C3B7F53}">
      <dgm:prSet/>
      <dgm:spPr/>
      <dgm:t>
        <a:bodyPr/>
        <a:lstStyle/>
        <a:p>
          <a:endParaRPr lang="es-MX"/>
        </a:p>
      </dgm:t>
    </dgm:pt>
    <dgm:pt modelId="{DC009D80-A08F-4627-A7DB-AB536FD86CD0}" type="sibTrans" cxnId="{FD5CE015-0A6B-464A-981C-E2CF7C3B7F53}">
      <dgm:prSet/>
      <dgm:spPr/>
      <dgm:t>
        <a:bodyPr/>
        <a:lstStyle/>
        <a:p>
          <a:endParaRPr lang="es-MX"/>
        </a:p>
      </dgm:t>
    </dgm:pt>
    <dgm:pt modelId="{00DDCB7B-3FE8-47B4-B0BD-F3B4F5CE557E}">
      <dgm:prSet/>
      <dgm:spPr/>
      <dgm:t>
        <a:bodyPr/>
        <a:lstStyle/>
        <a:p>
          <a:endParaRPr lang="es-ES"/>
        </a:p>
      </dgm:t>
    </dgm:pt>
    <dgm:pt modelId="{5E4A71C9-FFFE-4C56-B71F-54A6B7704886}" type="parTrans" cxnId="{34FB7AEE-531C-49EE-AB90-9773CEE91816}">
      <dgm:prSet/>
      <dgm:spPr/>
      <dgm:t>
        <a:bodyPr/>
        <a:lstStyle/>
        <a:p>
          <a:endParaRPr lang="es-MX"/>
        </a:p>
      </dgm:t>
    </dgm:pt>
    <dgm:pt modelId="{B2D1D5EF-5294-4890-8806-E04CB8D524B4}" type="sibTrans" cxnId="{34FB7AEE-531C-49EE-AB90-9773CEE91816}">
      <dgm:prSet/>
      <dgm:spPr/>
      <dgm:t>
        <a:bodyPr/>
        <a:lstStyle/>
        <a:p>
          <a:endParaRPr lang="es-MX"/>
        </a:p>
      </dgm:t>
    </dgm:pt>
    <dgm:pt modelId="{DE9BA746-A842-4B86-856B-22D298B215DD}">
      <dgm:prSet/>
      <dgm:spPr/>
      <dgm:t>
        <a:bodyPr/>
        <a:lstStyle/>
        <a:p>
          <a:endParaRPr lang="es-ES"/>
        </a:p>
      </dgm:t>
    </dgm:pt>
    <dgm:pt modelId="{CB4D61A8-DA45-4EAA-B69C-5FE5D73615BB}" type="parTrans" cxnId="{465FA715-B2D3-40E1-A5EC-77FDAF43C3B3}">
      <dgm:prSet/>
      <dgm:spPr/>
      <dgm:t>
        <a:bodyPr/>
        <a:lstStyle/>
        <a:p>
          <a:endParaRPr lang="es-MX"/>
        </a:p>
      </dgm:t>
    </dgm:pt>
    <dgm:pt modelId="{AE9CC62A-535A-476C-B40F-C96E99E7CA69}" type="sibTrans" cxnId="{465FA715-B2D3-40E1-A5EC-77FDAF43C3B3}">
      <dgm:prSet/>
      <dgm:spPr/>
      <dgm:t>
        <a:bodyPr/>
        <a:lstStyle/>
        <a:p>
          <a:endParaRPr lang="es-MX"/>
        </a:p>
      </dgm:t>
    </dgm:pt>
    <dgm:pt modelId="{CC30C21E-92D1-43F6-8600-63B9D0523F1B}" type="pres">
      <dgm:prSet presAssocID="{C27C91F8-013A-4DC3-AB46-AE7D3EBD6269}" presName="composite" presStyleCnt="0">
        <dgm:presLayoutVars>
          <dgm:chMax val="1"/>
          <dgm:dir/>
          <dgm:resizeHandles val="exact"/>
        </dgm:presLayoutVars>
      </dgm:prSet>
      <dgm:spPr/>
    </dgm:pt>
    <dgm:pt modelId="{75E13CE8-006A-4A3B-ABC2-0F2058A71A83}" type="pres">
      <dgm:prSet presAssocID="{663E87C3-AE9C-44C3-9E03-B7C562991D2A}" presName="roof" presStyleLbl="dkBgShp" presStyleIdx="0" presStyleCnt="2"/>
      <dgm:spPr/>
    </dgm:pt>
    <dgm:pt modelId="{7EF2AC42-1C5A-45AD-9362-F50A15CA73B2}" type="pres">
      <dgm:prSet presAssocID="{663E87C3-AE9C-44C3-9E03-B7C562991D2A}" presName="pillars" presStyleCnt="0"/>
      <dgm:spPr/>
    </dgm:pt>
    <dgm:pt modelId="{7540EDA2-5794-4813-B250-BA0949F29641}" type="pres">
      <dgm:prSet presAssocID="{663E87C3-AE9C-44C3-9E03-B7C562991D2A}" presName="pillar1" presStyleLbl="node1" presStyleIdx="0" presStyleCnt="3">
        <dgm:presLayoutVars>
          <dgm:bulletEnabled val="1"/>
        </dgm:presLayoutVars>
      </dgm:prSet>
      <dgm:spPr/>
    </dgm:pt>
    <dgm:pt modelId="{325051F6-BA6C-45B6-B6F0-8D4B748D97E4}" type="pres">
      <dgm:prSet presAssocID="{2F21C800-66EA-496F-877F-E6633F4FF2B1}" presName="pillarX" presStyleLbl="node1" presStyleIdx="1" presStyleCnt="3">
        <dgm:presLayoutVars>
          <dgm:bulletEnabled val="1"/>
        </dgm:presLayoutVars>
      </dgm:prSet>
      <dgm:spPr/>
    </dgm:pt>
    <dgm:pt modelId="{B0A1D07D-58EE-47DE-AF28-B4EE6C2734F8}" type="pres">
      <dgm:prSet presAssocID="{BAD238E6-FF73-49EF-85A2-40A39C25ECD8}" presName="pillarX" presStyleLbl="node1" presStyleIdx="2" presStyleCnt="3">
        <dgm:presLayoutVars>
          <dgm:bulletEnabled val="1"/>
        </dgm:presLayoutVars>
      </dgm:prSet>
      <dgm:spPr/>
    </dgm:pt>
    <dgm:pt modelId="{9BB0F6D8-C9C1-48FF-9EC3-DEE49F8D7A9E}" type="pres">
      <dgm:prSet presAssocID="{663E87C3-AE9C-44C3-9E03-B7C562991D2A}" presName="base" presStyleLbl="dkBgShp" presStyleIdx="1" presStyleCnt="2"/>
      <dgm:spPr/>
    </dgm:pt>
  </dgm:ptLst>
  <dgm:cxnLst>
    <dgm:cxn modelId="{465FA715-B2D3-40E1-A5EC-77FDAF43C3B3}" srcId="{C27C91F8-013A-4DC3-AB46-AE7D3EBD6269}" destId="{DE9BA746-A842-4B86-856B-22D298B215DD}" srcOrd="2" destOrd="0" parTransId="{CB4D61A8-DA45-4EAA-B69C-5FE5D73615BB}" sibTransId="{AE9CC62A-535A-476C-B40F-C96E99E7CA69}"/>
    <dgm:cxn modelId="{FD5CE015-0A6B-464A-981C-E2CF7C3B7F53}" srcId="{663E87C3-AE9C-44C3-9E03-B7C562991D2A}" destId="{BAD238E6-FF73-49EF-85A2-40A39C25ECD8}" srcOrd="2" destOrd="0" parTransId="{D6DA8E20-FD68-42A4-BCFB-DD4314FA8A38}" sibTransId="{DC009D80-A08F-4627-A7DB-AB536FD86CD0}"/>
    <dgm:cxn modelId="{F7F45B5B-2AEC-4DF7-96B5-5E7743DCB742}" srcId="{C27C91F8-013A-4DC3-AB46-AE7D3EBD6269}" destId="{663E87C3-AE9C-44C3-9E03-B7C562991D2A}" srcOrd="0" destOrd="0" parTransId="{17595613-AF3B-47FB-BCC1-58226A409BAC}" sibTransId="{EC978338-68AA-4846-B8E4-7600C6B230E8}"/>
    <dgm:cxn modelId="{E14A0461-D3A0-417A-B5D6-E53A25422482}" type="presOf" srcId="{BAD238E6-FF73-49EF-85A2-40A39C25ECD8}" destId="{B0A1D07D-58EE-47DE-AF28-B4EE6C2734F8}" srcOrd="0" destOrd="0" presId="urn:microsoft.com/office/officeart/2005/8/layout/hList3"/>
    <dgm:cxn modelId="{3BBAA172-5461-4E5A-9C63-39FB3B2D1F3C}" srcId="{663E87C3-AE9C-44C3-9E03-B7C562991D2A}" destId="{2F21C800-66EA-496F-877F-E6633F4FF2B1}" srcOrd="1" destOrd="0" parTransId="{612F04A1-3926-4169-9C34-43A2C84F8552}" sibTransId="{4A6E28E7-C4B5-460F-9A63-12E4FF27539E}"/>
    <dgm:cxn modelId="{514E3559-8349-4D79-B6B8-EAE3FF3F5211}" srcId="{663E87C3-AE9C-44C3-9E03-B7C562991D2A}" destId="{571DF101-B38A-4EDC-8DBB-6C02A7A5CDD0}" srcOrd="0" destOrd="0" parTransId="{B02F3E28-75EA-4AF9-B48C-D93CC78E9164}" sibTransId="{9FBB46E0-925F-479B-949C-69393248E679}"/>
    <dgm:cxn modelId="{7A57538C-1FEC-49AC-8917-C3EE9895E1BB}" type="presOf" srcId="{2F21C800-66EA-496F-877F-E6633F4FF2B1}" destId="{325051F6-BA6C-45B6-B6F0-8D4B748D97E4}" srcOrd="0" destOrd="0" presId="urn:microsoft.com/office/officeart/2005/8/layout/hList3"/>
    <dgm:cxn modelId="{D932EC8D-5242-429D-A90E-609D3DD914B0}" type="presOf" srcId="{C27C91F8-013A-4DC3-AB46-AE7D3EBD6269}" destId="{CC30C21E-92D1-43F6-8600-63B9D0523F1B}" srcOrd="0" destOrd="0" presId="urn:microsoft.com/office/officeart/2005/8/layout/hList3"/>
    <dgm:cxn modelId="{6DE0CDC3-6F16-4200-BFE7-9CFEEFDA682D}" type="presOf" srcId="{663E87C3-AE9C-44C3-9E03-B7C562991D2A}" destId="{75E13CE8-006A-4A3B-ABC2-0F2058A71A83}" srcOrd="0" destOrd="0" presId="urn:microsoft.com/office/officeart/2005/8/layout/hList3"/>
    <dgm:cxn modelId="{469544D3-000E-4C6A-9589-4B7F2C2B079A}" type="presOf" srcId="{571DF101-B38A-4EDC-8DBB-6C02A7A5CDD0}" destId="{7540EDA2-5794-4813-B250-BA0949F29641}" srcOrd="0" destOrd="0" presId="urn:microsoft.com/office/officeart/2005/8/layout/hList3"/>
    <dgm:cxn modelId="{34FB7AEE-531C-49EE-AB90-9773CEE91816}" srcId="{C27C91F8-013A-4DC3-AB46-AE7D3EBD6269}" destId="{00DDCB7B-3FE8-47B4-B0BD-F3B4F5CE557E}" srcOrd="1" destOrd="0" parTransId="{5E4A71C9-FFFE-4C56-B71F-54A6B7704886}" sibTransId="{B2D1D5EF-5294-4890-8806-E04CB8D524B4}"/>
    <dgm:cxn modelId="{25E522E8-2FF6-43DA-B03C-EA7DE2055966}" type="presParOf" srcId="{CC30C21E-92D1-43F6-8600-63B9D0523F1B}" destId="{75E13CE8-006A-4A3B-ABC2-0F2058A71A83}" srcOrd="0" destOrd="0" presId="urn:microsoft.com/office/officeart/2005/8/layout/hList3"/>
    <dgm:cxn modelId="{DE349E34-39C9-445B-8132-A9F0646A03A8}" type="presParOf" srcId="{CC30C21E-92D1-43F6-8600-63B9D0523F1B}" destId="{7EF2AC42-1C5A-45AD-9362-F50A15CA73B2}" srcOrd="1" destOrd="0" presId="urn:microsoft.com/office/officeart/2005/8/layout/hList3"/>
    <dgm:cxn modelId="{E7E50E31-EA52-4D79-989E-27730D3ACB4E}" type="presParOf" srcId="{7EF2AC42-1C5A-45AD-9362-F50A15CA73B2}" destId="{7540EDA2-5794-4813-B250-BA0949F29641}" srcOrd="0" destOrd="0" presId="urn:microsoft.com/office/officeart/2005/8/layout/hList3"/>
    <dgm:cxn modelId="{315D3E19-4DB3-4B65-B80B-F4AE207DE1B2}" type="presParOf" srcId="{7EF2AC42-1C5A-45AD-9362-F50A15CA73B2}" destId="{325051F6-BA6C-45B6-B6F0-8D4B748D97E4}" srcOrd="1" destOrd="0" presId="urn:microsoft.com/office/officeart/2005/8/layout/hList3"/>
    <dgm:cxn modelId="{22773516-F7AF-4050-8D08-47585E4B0FF0}" type="presParOf" srcId="{7EF2AC42-1C5A-45AD-9362-F50A15CA73B2}" destId="{B0A1D07D-58EE-47DE-AF28-B4EE6C2734F8}" srcOrd="2" destOrd="0" presId="urn:microsoft.com/office/officeart/2005/8/layout/hList3"/>
    <dgm:cxn modelId="{1AE910A3-6D07-40AF-A6E6-101E38B35A23}" type="presParOf" srcId="{CC30C21E-92D1-43F6-8600-63B9D0523F1B}" destId="{9BB0F6D8-C9C1-48FF-9EC3-DEE49F8D7A9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27C91F8-013A-4DC3-AB46-AE7D3EBD6269}"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MX"/>
        </a:p>
      </dgm:t>
    </dgm:pt>
    <dgm:pt modelId="{663E87C3-AE9C-44C3-9E03-B7C562991D2A}">
      <dgm:prSet phldrT="[Texto]" custT="1"/>
      <dgm:spPr/>
      <dgm:t>
        <a:bodyPr/>
        <a:lstStyle/>
        <a:p>
          <a:r>
            <a:rPr lang="es-MX" sz="2800" dirty="0"/>
            <a:t>Evaluación</a:t>
          </a:r>
        </a:p>
      </dgm:t>
    </dgm:pt>
    <dgm:pt modelId="{17595613-AF3B-47FB-BCC1-58226A409BAC}" type="parTrans" cxnId="{F7F45B5B-2AEC-4DF7-96B5-5E7743DCB742}">
      <dgm:prSet/>
      <dgm:spPr/>
      <dgm:t>
        <a:bodyPr/>
        <a:lstStyle/>
        <a:p>
          <a:endParaRPr lang="es-MX"/>
        </a:p>
      </dgm:t>
    </dgm:pt>
    <dgm:pt modelId="{EC978338-68AA-4846-B8E4-7600C6B230E8}" type="sibTrans" cxnId="{F7F45B5B-2AEC-4DF7-96B5-5E7743DCB742}">
      <dgm:prSet/>
      <dgm:spPr/>
      <dgm:t>
        <a:bodyPr/>
        <a:lstStyle/>
        <a:p>
          <a:endParaRPr lang="es-MX"/>
        </a:p>
      </dgm:t>
    </dgm:pt>
    <dgm:pt modelId="{571DF101-B38A-4EDC-8DBB-6C02A7A5CDD0}">
      <dgm:prSet phldrT="[Texto]" custT="1"/>
      <dgm:spPr/>
      <dgm:t>
        <a:bodyPr/>
        <a:lstStyle/>
        <a:p>
          <a:pPr algn="ctr"/>
          <a:r>
            <a:rPr lang="es-MX" sz="2800" b="1" dirty="0"/>
            <a:t>Psicología</a:t>
          </a:r>
        </a:p>
        <a:p>
          <a:pPr algn="ctr"/>
          <a:r>
            <a:rPr lang="es-ES" sz="1600" dirty="0"/>
            <a:t>Comprensión y manejo del estrés para optimizar la efectividad en las evaluaciones bimestrales.</a:t>
          </a:r>
          <a:endParaRPr lang="es-MX" sz="2800" b="1" dirty="0"/>
        </a:p>
      </dgm:t>
    </dgm:pt>
    <dgm:pt modelId="{B02F3E28-75EA-4AF9-B48C-D93CC78E9164}" type="parTrans" cxnId="{514E3559-8349-4D79-B6B8-EAE3FF3F5211}">
      <dgm:prSet/>
      <dgm:spPr/>
      <dgm:t>
        <a:bodyPr/>
        <a:lstStyle/>
        <a:p>
          <a:endParaRPr lang="es-MX"/>
        </a:p>
      </dgm:t>
    </dgm:pt>
    <dgm:pt modelId="{9FBB46E0-925F-479B-949C-69393248E679}" type="sibTrans" cxnId="{514E3559-8349-4D79-B6B8-EAE3FF3F5211}">
      <dgm:prSet/>
      <dgm:spPr/>
      <dgm:t>
        <a:bodyPr/>
        <a:lstStyle/>
        <a:p>
          <a:endParaRPr lang="es-MX"/>
        </a:p>
      </dgm:t>
    </dgm:pt>
    <dgm:pt modelId="{2F21C800-66EA-496F-877F-E6633F4FF2B1}">
      <dgm:prSet phldrT="[Texto]" custT="1"/>
      <dgm:spPr/>
      <dgm:t>
        <a:bodyPr/>
        <a:lstStyle/>
        <a:p>
          <a:pPr algn="ctr"/>
          <a:endParaRPr lang="es-MX" sz="2800" b="1" dirty="0"/>
        </a:p>
        <a:p>
          <a:pPr algn="ctr"/>
          <a:endParaRPr lang="es-MX" sz="1600" b="1" dirty="0"/>
        </a:p>
        <a:p>
          <a:pPr algn="ctr"/>
          <a:endParaRPr lang="es-MX" sz="2800" b="1" dirty="0"/>
        </a:p>
        <a:p>
          <a:pPr algn="ctr"/>
          <a:r>
            <a:rPr lang="es-MX" sz="2800" b="1" dirty="0"/>
            <a:t>Química</a:t>
          </a:r>
        </a:p>
        <a:p>
          <a:pPr algn="just"/>
          <a:r>
            <a:rPr lang="es-ES" sz="1600" dirty="0"/>
            <a:t>Elaboración de un listado de grupos funcionales encontrados en las biomoléculas responsables del proceso del estrés.</a:t>
          </a:r>
        </a:p>
        <a:p>
          <a:pPr algn="just"/>
          <a:r>
            <a:rPr lang="es-ES" sz="1600" dirty="0"/>
            <a:t>Clasificar dichas biomoléculas de acuerdo a su estructura química y función en el organismo. </a:t>
          </a:r>
          <a:endParaRPr lang="es-MX" sz="1600" b="1" dirty="0"/>
        </a:p>
        <a:p>
          <a:pPr algn="just"/>
          <a:endParaRPr lang="es-MX" sz="2800" b="1" dirty="0"/>
        </a:p>
        <a:p>
          <a:pPr algn="ctr"/>
          <a:endParaRPr lang="es-MX" sz="2000" dirty="0"/>
        </a:p>
      </dgm:t>
    </dgm:pt>
    <dgm:pt modelId="{612F04A1-3926-4169-9C34-43A2C84F8552}" type="parTrans" cxnId="{3BBAA172-5461-4E5A-9C63-39FB3B2D1F3C}">
      <dgm:prSet/>
      <dgm:spPr/>
      <dgm:t>
        <a:bodyPr/>
        <a:lstStyle/>
        <a:p>
          <a:endParaRPr lang="es-MX"/>
        </a:p>
      </dgm:t>
    </dgm:pt>
    <dgm:pt modelId="{4A6E28E7-C4B5-460F-9A63-12E4FF27539E}" type="sibTrans" cxnId="{3BBAA172-5461-4E5A-9C63-39FB3B2D1F3C}">
      <dgm:prSet/>
      <dgm:spPr/>
      <dgm:t>
        <a:bodyPr/>
        <a:lstStyle/>
        <a:p>
          <a:endParaRPr lang="es-MX"/>
        </a:p>
      </dgm:t>
    </dgm:pt>
    <dgm:pt modelId="{BAD238E6-FF73-49EF-85A2-40A39C25ECD8}">
      <dgm:prSet phldrT="[Texto]" custT="1"/>
      <dgm:spPr/>
      <dgm:t>
        <a:bodyPr/>
        <a:lstStyle/>
        <a:p>
          <a:r>
            <a:rPr lang="es-MX" sz="2800" b="1"/>
            <a:t>Literatura </a:t>
          </a:r>
          <a:r>
            <a:rPr lang="es-MX" sz="2800" b="1" dirty="0"/>
            <a:t>Mexicana</a:t>
          </a:r>
        </a:p>
        <a:p>
          <a:r>
            <a:rPr lang="es-ES" sz="1600" dirty="0"/>
            <a:t>Comprensión y manejo del estrés para optimizar la efectividad en las evaluaciones bimestrales</a:t>
          </a:r>
          <a:endParaRPr lang="es-MX" sz="1600" b="1" dirty="0"/>
        </a:p>
      </dgm:t>
    </dgm:pt>
    <dgm:pt modelId="{D6DA8E20-FD68-42A4-BCFB-DD4314FA8A38}" type="parTrans" cxnId="{FD5CE015-0A6B-464A-981C-E2CF7C3B7F53}">
      <dgm:prSet/>
      <dgm:spPr/>
      <dgm:t>
        <a:bodyPr/>
        <a:lstStyle/>
        <a:p>
          <a:endParaRPr lang="es-MX"/>
        </a:p>
      </dgm:t>
    </dgm:pt>
    <dgm:pt modelId="{DC009D80-A08F-4627-A7DB-AB536FD86CD0}" type="sibTrans" cxnId="{FD5CE015-0A6B-464A-981C-E2CF7C3B7F53}">
      <dgm:prSet/>
      <dgm:spPr/>
      <dgm:t>
        <a:bodyPr/>
        <a:lstStyle/>
        <a:p>
          <a:endParaRPr lang="es-MX"/>
        </a:p>
      </dgm:t>
    </dgm:pt>
    <dgm:pt modelId="{00DDCB7B-3FE8-47B4-B0BD-F3B4F5CE557E}">
      <dgm:prSet/>
      <dgm:spPr/>
      <dgm:t>
        <a:bodyPr/>
        <a:lstStyle/>
        <a:p>
          <a:endParaRPr lang="es-ES"/>
        </a:p>
      </dgm:t>
    </dgm:pt>
    <dgm:pt modelId="{5E4A71C9-FFFE-4C56-B71F-54A6B7704886}" type="parTrans" cxnId="{34FB7AEE-531C-49EE-AB90-9773CEE91816}">
      <dgm:prSet/>
      <dgm:spPr/>
      <dgm:t>
        <a:bodyPr/>
        <a:lstStyle/>
        <a:p>
          <a:endParaRPr lang="es-MX"/>
        </a:p>
      </dgm:t>
    </dgm:pt>
    <dgm:pt modelId="{B2D1D5EF-5294-4890-8806-E04CB8D524B4}" type="sibTrans" cxnId="{34FB7AEE-531C-49EE-AB90-9773CEE91816}">
      <dgm:prSet/>
      <dgm:spPr/>
      <dgm:t>
        <a:bodyPr/>
        <a:lstStyle/>
        <a:p>
          <a:endParaRPr lang="es-MX"/>
        </a:p>
      </dgm:t>
    </dgm:pt>
    <dgm:pt modelId="{DE9BA746-A842-4B86-856B-22D298B215DD}">
      <dgm:prSet/>
      <dgm:spPr/>
      <dgm:t>
        <a:bodyPr/>
        <a:lstStyle/>
        <a:p>
          <a:endParaRPr lang="es-ES"/>
        </a:p>
      </dgm:t>
    </dgm:pt>
    <dgm:pt modelId="{CB4D61A8-DA45-4EAA-B69C-5FE5D73615BB}" type="parTrans" cxnId="{465FA715-B2D3-40E1-A5EC-77FDAF43C3B3}">
      <dgm:prSet/>
      <dgm:spPr/>
      <dgm:t>
        <a:bodyPr/>
        <a:lstStyle/>
        <a:p>
          <a:endParaRPr lang="es-MX"/>
        </a:p>
      </dgm:t>
    </dgm:pt>
    <dgm:pt modelId="{AE9CC62A-535A-476C-B40F-C96E99E7CA69}" type="sibTrans" cxnId="{465FA715-B2D3-40E1-A5EC-77FDAF43C3B3}">
      <dgm:prSet/>
      <dgm:spPr/>
      <dgm:t>
        <a:bodyPr/>
        <a:lstStyle/>
        <a:p>
          <a:endParaRPr lang="es-MX"/>
        </a:p>
      </dgm:t>
    </dgm:pt>
    <dgm:pt modelId="{CC30C21E-92D1-43F6-8600-63B9D0523F1B}" type="pres">
      <dgm:prSet presAssocID="{C27C91F8-013A-4DC3-AB46-AE7D3EBD6269}" presName="composite" presStyleCnt="0">
        <dgm:presLayoutVars>
          <dgm:chMax val="1"/>
          <dgm:dir/>
          <dgm:resizeHandles val="exact"/>
        </dgm:presLayoutVars>
      </dgm:prSet>
      <dgm:spPr/>
    </dgm:pt>
    <dgm:pt modelId="{75E13CE8-006A-4A3B-ABC2-0F2058A71A83}" type="pres">
      <dgm:prSet presAssocID="{663E87C3-AE9C-44C3-9E03-B7C562991D2A}" presName="roof" presStyleLbl="dkBgShp" presStyleIdx="0" presStyleCnt="2"/>
      <dgm:spPr/>
    </dgm:pt>
    <dgm:pt modelId="{7EF2AC42-1C5A-45AD-9362-F50A15CA73B2}" type="pres">
      <dgm:prSet presAssocID="{663E87C3-AE9C-44C3-9E03-B7C562991D2A}" presName="pillars" presStyleCnt="0"/>
      <dgm:spPr/>
    </dgm:pt>
    <dgm:pt modelId="{7540EDA2-5794-4813-B250-BA0949F29641}" type="pres">
      <dgm:prSet presAssocID="{663E87C3-AE9C-44C3-9E03-B7C562991D2A}" presName="pillar1" presStyleLbl="node1" presStyleIdx="0" presStyleCnt="3">
        <dgm:presLayoutVars>
          <dgm:bulletEnabled val="1"/>
        </dgm:presLayoutVars>
      </dgm:prSet>
      <dgm:spPr/>
    </dgm:pt>
    <dgm:pt modelId="{325051F6-BA6C-45B6-B6F0-8D4B748D97E4}" type="pres">
      <dgm:prSet presAssocID="{2F21C800-66EA-496F-877F-E6633F4FF2B1}" presName="pillarX" presStyleLbl="node1" presStyleIdx="1" presStyleCnt="3">
        <dgm:presLayoutVars>
          <dgm:bulletEnabled val="1"/>
        </dgm:presLayoutVars>
      </dgm:prSet>
      <dgm:spPr/>
    </dgm:pt>
    <dgm:pt modelId="{B0A1D07D-58EE-47DE-AF28-B4EE6C2734F8}" type="pres">
      <dgm:prSet presAssocID="{BAD238E6-FF73-49EF-85A2-40A39C25ECD8}" presName="pillarX" presStyleLbl="node1" presStyleIdx="2" presStyleCnt="3">
        <dgm:presLayoutVars>
          <dgm:bulletEnabled val="1"/>
        </dgm:presLayoutVars>
      </dgm:prSet>
      <dgm:spPr/>
    </dgm:pt>
    <dgm:pt modelId="{9BB0F6D8-C9C1-48FF-9EC3-DEE49F8D7A9E}" type="pres">
      <dgm:prSet presAssocID="{663E87C3-AE9C-44C3-9E03-B7C562991D2A}" presName="base" presStyleLbl="dkBgShp" presStyleIdx="1" presStyleCnt="2"/>
      <dgm:spPr/>
    </dgm:pt>
  </dgm:ptLst>
  <dgm:cxnLst>
    <dgm:cxn modelId="{F0356E05-6099-41D0-BB6E-FB1F44D1BFC2}" type="presOf" srcId="{571DF101-B38A-4EDC-8DBB-6C02A7A5CDD0}" destId="{7540EDA2-5794-4813-B250-BA0949F29641}" srcOrd="0" destOrd="0" presId="urn:microsoft.com/office/officeart/2005/8/layout/hList3"/>
    <dgm:cxn modelId="{2362E208-4A0A-4530-9974-B2BED8746721}" type="presOf" srcId="{2F21C800-66EA-496F-877F-E6633F4FF2B1}" destId="{325051F6-BA6C-45B6-B6F0-8D4B748D97E4}" srcOrd="0" destOrd="0" presId="urn:microsoft.com/office/officeart/2005/8/layout/hList3"/>
    <dgm:cxn modelId="{C6B15212-CCD9-4885-89E2-0CB2B32507A7}" type="presOf" srcId="{BAD238E6-FF73-49EF-85A2-40A39C25ECD8}" destId="{B0A1D07D-58EE-47DE-AF28-B4EE6C2734F8}" srcOrd="0" destOrd="0" presId="urn:microsoft.com/office/officeart/2005/8/layout/hList3"/>
    <dgm:cxn modelId="{465FA715-B2D3-40E1-A5EC-77FDAF43C3B3}" srcId="{C27C91F8-013A-4DC3-AB46-AE7D3EBD6269}" destId="{DE9BA746-A842-4B86-856B-22D298B215DD}" srcOrd="2" destOrd="0" parTransId="{CB4D61A8-DA45-4EAA-B69C-5FE5D73615BB}" sibTransId="{AE9CC62A-535A-476C-B40F-C96E99E7CA69}"/>
    <dgm:cxn modelId="{FD5CE015-0A6B-464A-981C-E2CF7C3B7F53}" srcId="{663E87C3-AE9C-44C3-9E03-B7C562991D2A}" destId="{BAD238E6-FF73-49EF-85A2-40A39C25ECD8}" srcOrd="2" destOrd="0" parTransId="{D6DA8E20-FD68-42A4-BCFB-DD4314FA8A38}" sibTransId="{DC009D80-A08F-4627-A7DB-AB536FD86CD0}"/>
    <dgm:cxn modelId="{F7F45B5B-2AEC-4DF7-96B5-5E7743DCB742}" srcId="{C27C91F8-013A-4DC3-AB46-AE7D3EBD6269}" destId="{663E87C3-AE9C-44C3-9E03-B7C562991D2A}" srcOrd="0" destOrd="0" parTransId="{17595613-AF3B-47FB-BCC1-58226A409BAC}" sibTransId="{EC978338-68AA-4846-B8E4-7600C6B230E8}"/>
    <dgm:cxn modelId="{3BBAA172-5461-4E5A-9C63-39FB3B2D1F3C}" srcId="{663E87C3-AE9C-44C3-9E03-B7C562991D2A}" destId="{2F21C800-66EA-496F-877F-E6633F4FF2B1}" srcOrd="1" destOrd="0" parTransId="{612F04A1-3926-4169-9C34-43A2C84F8552}" sibTransId="{4A6E28E7-C4B5-460F-9A63-12E4FF27539E}"/>
    <dgm:cxn modelId="{514E3559-8349-4D79-B6B8-EAE3FF3F5211}" srcId="{663E87C3-AE9C-44C3-9E03-B7C562991D2A}" destId="{571DF101-B38A-4EDC-8DBB-6C02A7A5CDD0}" srcOrd="0" destOrd="0" parTransId="{B02F3E28-75EA-4AF9-B48C-D93CC78E9164}" sibTransId="{9FBB46E0-925F-479B-949C-69393248E679}"/>
    <dgm:cxn modelId="{5F7CD79A-AC5A-4190-BEC5-16D5A546DA9D}" type="presOf" srcId="{663E87C3-AE9C-44C3-9E03-B7C562991D2A}" destId="{75E13CE8-006A-4A3B-ABC2-0F2058A71A83}" srcOrd="0" destOrd="0" presId="urn:microsoft.com/office/officeart/2005/8/layout/hList3"/>
    <dgm:cxn modelId="{EEEBB6BD-E84B-4C22-92D2-93B90C6EF383}" type="presOf" srcId="{C27C91F8-013A-4DC3-AB46-AE7D3EBD6269}" destId="{CC30C21E-92D1-43F6-8600-63B9D0523F1B}" srcOrd="0" destOrd="0" presId="urn:microsoft.com/office/officeart/2005/8/layout/hList3"/>
    <dgm:cxn modelId="{34FB7AEE-531C-49EE-AB90-9773CEE91816}" srcId="{C27C91F8-013A-4DC3-AB46-AE7D3EBD6269}" destId="{00DDCB7B-3FE8-47B4-B0BD-F3B4F5CE557E}" srcOrd="1" destOrd="0" parTransId="{5E4A71C9-FFFE-4C56-B71F-54A6B7704886}" sibTransId="{B2D1D5EF-5294-4890-8806-E04CB8D524B4}"/>
    <dgm:cxn modelId="{16DC2F81-9840-46C9-8052-7D4AB3C64A60}" type="presParOf" srcId="{CC30C21E-92D1-43F6-8600-63B9D0523F1B}" destId="{75E13CE8-006A-4A3B-ABC2-0F2058A71A83}" srcOrd="0" destOrd="0" presId="urn:microsoft.com/office/officeart/2005/8/layout/hList3"/>
    <dgm:cxn modelId="{33720102-A2F4-46CE-B7B7-5BFA0049F42E}" type="presParOf" srcId="{CC30C21E-92D1-43F6-8600-63B9D0523F1B}" destId="{7EF2AC42-1C5A-45AD-9362-F50A15CA73B2}" srcOrd="1" destOrd="0" presId="urn:microsoft.com/office/officeart/2005/8/layout/hList3"/>
    <dgm:cxn modelId="{8E0A09F2-9ED5-48D1-A4CA-32CB3FE71401}" type="presParOf" srcId="{7EF2AC42-1C5A-45AD-9362-F50A15CA73B2}" destId="{7540EDA2-5794-4813-B250-BA0949F29641}" srcOrd="0" destOrd="0" presId="urn:microsoft.com/office/officeart/2005/8/layout/hList3"/>
    <dgm:cxn modelId="{94D415AC-8299-4A6C-BB25-4474090B15B1}" type="presParOf" srcId="{7EF2AC42-1C5A-45AD-9362-F50A15CA73B2}" destId="{325051F6-BA6C-45B6-B6F0-8D4B748D97E4}" srcOrd="1" destOrd="0" presId="urn:microsoft.com/office/officeart/2005/8/layout/hList3"/>
    <dgm:cxn modelId="{D89BC4BE-B659-462C-B83A-F502662BC280}" type="presParOf" srcId="{7EF2AC42-1C5A-45AD-9362-F50A15CA73B2}" destId="{B0A1D07D-58EE-47DE-AF28-B4EE6C2734F8}" srcOrd="2" destOrd="0" presId="urn:microsoft.com/office/officeart/2005/8/layout/hList3"/>
    <dgm:cxn modelId="{ACA1A9EF-2B64-458F-92F7-E5E7D4620450}" type="presParOf" srcId="{CC30C21E-92D1-43F6-8600-63B9D0523F1B}" destId="{9BB0F6D8-C9C1-48FF-9EC3-DEE49F8D7A9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E855996-A8D3-45B3-8053-3D98FFD11FF2}"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s-MX"/>
        </a:p>
      </dgm:t>
    </dgm:pt>
    <dgm:pt modelId="{B7EE1163-C281-465C-BC2C-21142AB3CBC9}">
      <dgm:prSet phldrT="[Texto]"/>
      <dgm:spPr>
        <a:solidFill>
          <a:srgbClr val="FF0000"/>
        </a:solidFill>
      </dgm:spPr>
      <dgm:t>
        <a:bodyPr/>
        <a:lstStyle/>
        <a:p>
          <a:r>
            <a:rPr lang="es-MX" dirty="0"/>
            <a:t>SELECCIONAR </a:t>
          </a:r>
        </a:p>
        <a:p>
          <a:r>
            <a:rPr lang="es-MX" dirty="0"/>
            <a:t>TEMA</a:t>
          </a:r>
        </a:p>
      </dgm:t>
    </dgm:pt>
    <dgm:pt modelId="{19DE1818-4170-4003-94E0-A9E57291D4DC}" type="parTrans" cxnId="{90D4820E-388B-4BD1-BCFC-696BCC372020}">
      <dgm:prSet/>
      <dgm:spPr/>
      <dgm:t>
        <a:bodyPr/>
        <a:lstStyle/>
        <a:p>
          <a:endParaRPr lang="es-MX"/>
        </a:p>
      </dgm:t>
    </dgm:pt>
    <dgm:pt modelId="{33D79103-E9B7-4DE3-BBCC-29EDEAB019EC}" type="sibTrans" cxnId="{90D4820E-388B-4BD1-BCFC-696BCC372020}">
      <dgm:prSet/>
      <dgm:spPr/>
      <dgm:t>
        <a:bodyPr/>
        <a:lstStyle/>
        <a:p>
          <a:endParaRPr lang="es-MX"/>
        </a:p>
      </dgm:t>
    </dgm:pt>
    <dgm:pt modelId="{567BB10C-D7AC-4C10-9218-FD335302D8D0}">
      <dgm:prSet phldrT="[Texto]"/>
      <dgm:spPr>
        <a:solidFill>
          <a:srgbClr val="FF0000"/>
        </a:solidFill>
      </dgm:spPr>
      <dgm:t>
        <a:bodyPr/>
        <a:lstStyle/>
        <a:p>
          <a:r>
            <a:rPr lang="es-MX" dirty="0"/>
            <a:t>OBTENER INFORMACIÓN ÚTIL</a:t>
          </a:r>
        </a:p>
      </dgm:t>
    </dgm:pt>
    <dgm:pt modelId="{6E57C2F1-F178-4A1F-9B9B-9512AC1BB135}" type="parTrans" cxnId="{4892F403-4FED-4505-8745-62AF18E818F5}">
      <dgm:prSet/>
      <dgm:spPr/>
      <dgm:t>
        <a:bodyPr/>
        <a:lstStyle/>
        <a:p>
          <a:endParaRPr lang="es-MX"/>
        </a:p>
      </dgm:t>
    </dgm:pt>
    <dgm:pt modelId="{DB6EA546-71FA-490E-A6C9-B91469BA0BC0}" type="sibTrans" cxnId="{4892F403-4FED-4505-8745-62AF18E818F5}">
      <dgm:prSet/>
      <dgm:spPr/>
      <dgm:t>
        <a:bodyPr/>
        <a:lstStyle/>
        <a:p>
          <a:endParaRPr lang="es-MX"/>
        </a:p>
      </dgm:t>
    </dgm:pt>
    <dgm:pt modelId="{1BD19680-E8CB-4FC8-82B4-76BDA87BED9F}">
      <dgm:prSet phldrT="[Texto]"/>
      <dgm:spPr>
        <a:solidFill>
          <a:srgbClr val="FF0000"/>
        </a:solidFill>
      </dgm:spPr>
      <dgm:t>
        <a:bodyPr/>
        <a:lstStyle/>
        <a:p>
          <a:r>
            <a:rPr lang="es-MX" dirty="0"/>
            <a:t>SINTETIZAR EL CONTENIDO</a:t>
          </a:r>
        </a:p>
      </dgm:t>
    </dgm:pt>
    <dgm:pt modelId="{24415624-2420-49CB-A886-0806F4A65410}" type="parTrans" cxnId="{6A71E85D-4048-4730-94E1-9237783674CD}">
      <dgm:prSet/>
      <dgm:spPr/>
      <dgm:t>
        <a:bodyPr/>
        <a:lstStyle/>
        <a:p>
          <a:endParaRPr lang="es-MX"/>
        </a:p>
      </dgm:t>
    </dgm:pt>
    <dgm:pt modelId="{5FAAA702-EB05-4B97-912C-8FFD22B31390}" type="sibTrans" cxnId="{6A71E85D-4048-4730-94E1-9237783674CD}">
      <dgm:prSet/>
      <dgm:spPr/>
      <dgm:t>
        <a:bodyPr/>
        <a:lstStyle/>
        <a:p>
          <a:endParaRPr lang="es-MX"/>
        </a:p>
      </dgm:t>
    </dgm:pt>
    <dgm:pt modelId="{5CBB4FC4-73B1-4528-B0EE-7870C1472418}">
      <dgm:prSet phldrT="[Texto]"/>
      <dgm:spPr>
        <a:solidFill>
          <a:srgbClr val="FF0000"/>
        </a:solidFill>
      </dgm:spPr>
      <dgm:t>
        <a:bodyPr/>
        <a:lstStyle/>
        <a:p>
          <a:r>
            <a:rPr lang="es-MX" dirty="0"/>
            <a:t>JERARQUIZAR LA INFORMACIÓN</a:t>
          </a:r>
        </a:p>
      </dgm:t>
    </dgm:pt>
    <dgm:pt modelId="{2E0EE9F7-5722-4301-B7B7-DD0F5DD76AB4}" type="parTrans" cxnId="{AB20E33E-EFC8-4DB2-9B1F-27D4AFB649FC}">
      <dgm:prSet/>
      <dgm:spPr/>
      <dgm:t>
        <a:bodyPr/>
        <a:lstStyle/>
        <a:p>
          <a:endParaRPr lang="es-MX"/>
        </a:p>
      </dgm:t>
    </dgm:pt>
    <dgm:pt modelId="{46E10B6C-C91D-4299-87E8-ABB9A5C47DFE}" type="sibTrans" cxnId="{AB20E33E-EFC8-4DB2-9B1F-27D4AFB649FC}">
      <dgm:prSet/>
      <dgm:spPr/>
      <dgm:t>
        <a:bodyPr/>
        <a:lstStyle/>
        <a:p>
          <a:endParaRPr lang="es-MX"/>
        </a:p>
      </dgm:t>
    </dgm:pt>
    <dgm:pt modelId="{E7BF3ABF-6E1A-434A-9D97-00079624917C}">
      <dgm:prSet phldrT="[Texto]"/>
      <dgm:spPr>
        <a:solidFill>
          <a:srgbClr val="FF0000"/>
        </a:solidFill>
      </dgm:spPr>
      <dgm:t>
        <a:bodyPr/>
        <a:lstStyle/>
        <a:p>
          <a:r>
            <a:rPr lang="es-MX" dirty="0"/>
            <a:t>SELECCIÓN TIPOGRÁFICA</a:t>
          </a:r>
        </a:p>
      </dgm:t>
    </dgm:pt>
    <dgm:pt modelId="{3B69A027-AC64-449C-9721-D2E7E2EB9DCA}" type="parTrans" cxnId="{C48871A6-BD3C-4A2A-92FF-1233010F91E7}">
      <dgm:prSet/>
      <dgm:spPr/>
      <dgm:t>
        <a:bodyPr/>
        <a:lstStyle/>
        <a:p>
          <a:endParaRPr lang="es-MX"/>
        </a:p>
      </dgm:t>
    </dgm:pt>
    <dgm:pt modelId="{FB59A423-1A15-4C4F-BD6A-D64AE4E71B6A}" type="sibTrans" cxnId="{C48871A6-BD3C-4A2A-92FF-1233010F91E7}">
      <dgm:prSet/>
      <dgm:spPr/>
      <dgm:t>
        <a:bodyPr/>
        <a:lstStyle/>
        <a:p>
          <a:endParaRPr lang="es-MX"/>
        </a:p>
      </dgm:t>
    </dgm:pt>
    <dgm:pt modelId="{05178396-6917-4EDD-AB0E-18EC38386150}">
      <dgm:prSet phldrT="[Texto]"/>
      <dgm:spPr>
        <a:solidFill>
          <a:srgbClr val="FF0000"/>
        </a:solidFill>
      </dgm:spPr>
      <dgm:t>
        <a:bodyPr/>
        <a:lstStyle/>
        <a:p>
          <a:r>
            <a:rPr lang="es-MX" dirty="0"/>
            <a:t>SELECCIONAR COLOR</a:t>
          </a:r>
        </a:p>
      </dgm:t>
    </dgm:pt>
    <dgm:pt modelId="{99DF8C1D-D457-4208-AE53-3C0A89543853}" type="parTrans" cxnId="{DABD843A-EA49-4808-AE7E-4C1AE9C96EF3}">
      <dgm:prSet/>
      <dgm:spPr/>
      <dgm:t>
        <a:bodyPr/>
        <a:lstStyle/>
        <a:p>
          <a:endParaRPr lang="es-MX"/>
        </a:p>
      </dgm:t>
    </dgm:pt>
    <dgm:pt modelId="{4D074FD7-7F0E-43DC-AB7B-7514E45F8ADD}" type="sibTrans" cxnId="{DABD843A-EA49-4808-AE7E-4C1AE9C96EF3}">
      <dgm:prSet/>
      <dgm:spPr/>
      <dgm:t>
        <a:bodyPr/>
        <a:lstStyle/>
        <a:p>
          <a:endParaRPr lang="es-MX"/>
        </a:p>
      </dgm:t>
    </dgm:pt>
    <dgm:pt modelId="{54EE5BC2-342C-42B9-9FFD-6ED5E28231E6}">
      <dgm:prSet phldrT="[Texto]"/>
      <dgm:spPr>
        <a:solidFill>
          <a:srgbClr val="FF0000"/>
        </a:solidFill>
      </dgm:spPr>
      <dgm:t>
        <a:bodyPr/>
        <a:lstStyle/>
        <a:p>
          <a:r>
            <a:rPr lang="es-MX" dirty="0"/>
            <a:t>PLANIFICAR LA DIAGRAMACIÓN</a:t>
          </a:r>
        </a:p>
      </dgm:t>
    </dgm:pt>
    <dgm:pt modelId="{8258E274-172C-4C50-B6BC-41B788C5E7CE}" type="parTrans" cxnId="{A3E82AB0-6710-4BEE-9474-8A6B8C8E7AA6}">
      <dgm:prSet/>
      <dgm:spPr/>
      <dgm:t>
        <a:bodyPr/>
        <a:lstStyle/>
        <a:p>
          <a:endParaRPr lang="es-MX"/>
        </a:p>
      </dgm:t>
    </dgm:pt>
    <dgm:pt modelId="{4630A8A6-CB0B-4C9C-B46C-C2FD56B07747}" type="sibTrans" cxnId="{A3E82AB0-6710-4BEE-9474-8A6B8C8E7AA6}">
      <dgm:prSet/>
      <dgm:spPr/>
      <dgm:t>
        <a:bodyPr/>
        <a:lstStyle/>
        <a:p>
          <a:endParaRPr lang="es-MX"/>
        </a:p>
      </dgm:t>
    </dgm:pt>
    <dgm:pt modelId="{4F203454-DB56-4C6C-9BE5-9D2A4589C69B}">
      <dgm:prSet phldrT="[Texto]"/>
      <dgm:spPr>
        <a:solidFill>
          <a:srgbClr val="FF0000"/>
        </a:solidFill>
      </dgm:spPr>
      <dgm:t>
        <a:bodyPr/>
        <a:lstStyle/>
        <a:p>
          <a:r>
            <a:rPr lang="es-MX" dirty="0"/>
            <a:t>ELABORAR CONEXIONES DE LO TEMAS</a:t>
          </a:r>
        </a:p>
      </dgm:t>
    </dgm:pt>
    <dgm:pt modelId="{384271CC-EB3A-455D-8CFD-E6360E5A4F2D}" type="parTrans" cxnId="{B8B84598-FCD8-4C3B-A750-81700ABA8DF1}">
      <dgm:prSet/>
      <dgm:spPr/>
      <dgm:t>
        <a:bodyPr/>
        <a:lstStyle/>
        <a:p>
          <a:endParaRPr lang="es-MX"/>
        </a:p>
      </dgm:t>
    </dgm:pt>
    <dgm:pt modelId="{DD414B56-90FE-4E28-B23A-681CBDA6F675}" type="sibTrans" cxnId="{B8B84598-FCD8-4C3B-A750-81700ABA8DF1}">
      <dgm:prSet/>
      <dgm:spPr/>
      <dgm:t>
        <a:bodyPr/>
        <a:lstStyle/>
        <a:p>
          <a:endParaRPr lang="es-MX"/>
        </a:p>
      </dgm:t>
    </dgm:pt>
    <dgm:pt modelId="{9F918767-0AF3-4E27-B8FB-730215838D43}">
      <dgm:prSet phldrT="[Texto]"/>
      <dgm:spPr>
        <a:solidFill>
          <a:srgbClr val="FF0000"/>
        </a:solidFill>
      </dgm:spPr>
      <dgm:t>
        <a:bodyPr/>
        <a:lstStyle/>
        <a:p>
          <a:r>
            <a:rPr lang="es-MX" dirty="0"/>
            <a:t>SELECCIÓN DE PROGRAMA</a:t>
          </a:r>
        </a:p>
      </dgm:t>
    </dgm:pt>
    <dgm:pt modelId="{BB719F35-6DF0-40DF-99AA-C041ABF1DBCA}" type="parTrans" cxnId="{0959B8BA-DDF8-4821-99BA-FA90117C7611}">
      <dgm:prSet/>
      <dgm:spPr/>
      <dgm:t>
        <a:bodyPr/>
        <a:lstStyle/>
        <a:p>
          <a:endParaRPr lang="es-MX"/>
        </a:p>
      </dgm:t>
    </dgm:pt>
    <dgm:pt modelId="{283534FE-225F-4952-AD4C-C4692C45E66D}" type="sibTrans" cxnId="{0959B8BA-DDF8-4821-99BA-FA90117C7611}">
      <dgm:prSet/>
      <dgm:spPr/>
      <dgm:t>
        <a:bodyPr/>
        <a:lstStyle/>
        <a:p>
          <a:endParaRPr lang="es-MX"/>
        </a:p>
      </dgm:t>
    </dgm:pt>
    <dgm:pt modelId="{23B84EAF-8646-4C2C-99ED-C45EE1076A36}">
      <dgm:prSet/>
      <dgm:spPr>
        <a:solidFill>
          <a:srgbClr val="FF0000"/>
        </a:solidFill>
      </dgm:spPr>
      <dgm:t>
        <a:bodyPr/>
        <a:lstStyle/>
        <a:p>
          <a:r>
            <a:rPr lang="es-MX" dirty="0"/>
            <a:t>MENCIONAR FUENTES DE REFERENCIA</a:t>
          </a:r>
        </a:p>
      </dgm:t>
    </dgm:pt>
    <dgm:pt modelId="{1C728237-42FC-4997-9487-CD2537921D63}" type="parTrans" cxnId="{2FF26F79-94D6-4EF2-90B3-D54055DE2CE7}">
      <dgm:prSet/>
      <dgm:spPr/>
      <dgm:t>
        <a:bodyPr/>
        <a:lstStyle/>
        <a:p>
          <a:endParaRPr lang="es-MX"/>
        </a:p>
      </dgm:t>
    </dgm:pt>
    <dgm:pt modelId="{C9B7E2A8-B5F4-4BD7-A481-A06B878A6718}" type="sibTrans" cxnId="{2FF26F79-94D6-4EF2-90B3-D54055DE2CE7}">
      <dgm:prSet/>
      <dgm:spPr/>
      <dgm:t>
        <a:bodyPr/>
        <a:lstStyle/>
        <a:p>
          <a:endParaRPr lang="es-MX"/>
        </a:p>
      </dgm:t>
    </dgm:pt>
    <dgm:pt modelId="{F2E9CB73-9B42-4FAE-8EE5-050798E7972A}" type="pres">
      <dgm:prSet presAssocID="{8E855996-A8D3-45B3-8053-3D98FFD11FF2}" presName="Name0" presStyleCnt="0">
        <dgm:presLayoutVars>
          <dgm:dir/>
          <dgm:resizeHandles/>
        </dgm:presLayoutVars>
      </dgm:prSet>
      <dgm:spPr/>
    </dgm:pt>
    <dgm:pt modelId="{7D168EA0-1825-4ED0-B25E-1F20A9E6807D}" type="pres">
      <dgm:prSet presAssocID="{B7EE1163-C281-465C-BC2C-21142AB3CBC9}" presName="compNode" presStyleCnt="0"/>
      <dgm:spPr/>
    </dgm:pt>
    <dgm:pt modelId="{37FA853E-302B-4B66-BCBF-BCC127137A1D}" type="pres">
      <dgm:prSet presAssocID="{B7EE1163-C281-465C-BC2C-21142AB3CBC9}" presName="dummyConnPt" presStyleCnt="0"/>
      <dgm:spPr/>
    </dgm:pt>
    <dgm:pt modelId="{453F0EFB-FF9A-42B9-B392-29CE066257BF}" type="pres">
      <dgm:prSet presAssocID="{B7EE1163-C281-465C-BC2C-21142AB3CBC9}" presName="node" presStyleLbl="node1" presStyleIdx="0" presStyleCnt="10">
        <dgm:presLayoutVars>
          <dgm:bulletEnabled val="1"/>
        </dgm:presLayoutVars>
      </dgm:prSet>
      <dgm:spPr/>
    </dgm:pt>
    <dgm:pt modelId="{6EBB9A5C-034E-4284-B68B-D9646BE9BC23}" type="pres">
      <dgm:prSet presAssocID="{33D79103-E9B7-4DE3-BBCC-29EDEAB019EC}" presName="sibTrans" presStyleLbl="bgSibTrans2D1" presStyleIdx="0" presStyleCnt="9"/>
      <dgm:spPr/>
    </dgm:pt>
    <dgm:pt modelId="{4788D3D0-2B10-4756-A74A-95B4A05B1EB8}" type="pres">
      <dgm:prSet presAssocID="{567BB10C-D7AC-4C10-9218-FD335302D8D0}" presName="compNode" presStyleCnt="0"/>
      <dgm:spPr/>
    </dgm:pt>
    <dgm:pt modelId="{4F7BEF1C-81F7-4EDA-9080-E038B9DD3F82}" type="pres">
      <dgm:prSet presAssocID="{567BB10C-D7AC-4C10-9218-FD335302D8D0}" presName="dummyConnPt" presStyleCnt="0"/>
      <dgm:spPr/>
    </dgm:pt>
    <dgm:pt modelId="{49C7D2E3-EEFB-4A3C-B05E-51485095FF91}" type="pres">
      <dgm:prSet presAssocID="{567BB10C-D7AC-4C10-9218-FD335302D8D0}" presName="node" presStyleLbl="node1" presStyleIdx="1" presStyleCnt="10">
        <dgm:presLayoutVars>
          <dgm:bulletEnabled val="1"/>
        </dgm:presLayoutVars>
      </dgm:prSet>
      <dgm:spPr/>
    </dgm:pt>
    <dgm:pt modelId="{6B185C3D-E3BC-4735-8DB6-5CEE8A541BE7}" type="pres">
      <dgm:prSet presAssocID="{DB6EA546-71FA-490E-A6C9-B91469BA0BC0}" presName="sibTrans" presStyleLbl="bgSibTrans2D1" presStyleIdx="1" presStyleCnt="9"/>
      <dgm:spPr/>
    </dgm:pt>
    <dgm:pt modelId="{AC3685A5-C00D-4D0A-AE82-97A951EE6550}" type="pres">
      <dgm:prSet presAssocID="{1BD19680-E8CB-4FC8-82B4-76BDA87BED9F}" presName="compNode" presStyleCnt="0"/>
      <dgm:spPr/>
    </dgm:pt>
    <dgm:pt modelId="{594AEEE8-2356-4847-A6A9-B705D8EDA975}" type="pres">
      <dgm:prSet presAssocID="{1BD19680-E8CB-4FC8-82B4-76BDA87BED9F}" presName="dummyConnPt" presStyleCnt="0"/>
      <dgm:spPr/>
    </dgm:pt>
    <dgm:pt modelId="{79AFD29E-40B4-472E-BFC3-8E80309DA162}" type="pres">
      <dgm:prSet presAssocID="{1BD19680-E8CB-4FC8-82B4-76BDA87BED9F}" presName="node" presStyleLbl="node1" presStyleIdx="2" presStyleCnt="10">
        <dgm:presLayoutVars>
          <dgm:bulletEnabled val="1"/>
        </dgm:presLayoutVars>
      </dgm:prSet>
      <dgm:spPr/>
    </dgm:pt>
    <dgm:pt modelId="{1E304E95-9019-4556-AC38-39F5DC36B153}" type="pres">
      <dgm:prSet presAssocID="{5FAAA702-EB05-4B97-912C-8FFD22B31390}" presName="sibTrans" presStyleLbl="bgSibTrans2D1" presStyleIdx="2" presStyleCnt="9"/>
      <dgm:spPr/>
    </dgm:pt>
    <dgm:pt modelId="{7CBFBFFC-1183-474A-953E-57D8FFD7416B}" type="pres">
      <dgm:prSet presAssocID="{5CBB4FC4-73B1-4528-B0EE-7870C1472418}" presName="compNode" presStyleCnt="0"/>
      <dgm:spPr/>
    </dgm:pt>
    <dgm:pt modelId="{F961CEAE-FEC0-4856-AC0C-AD9F7A428175}" type="pres">
      <dgm:prSet presAssocID="{5CBB4FC4-73B1-4528-B0EE-7870C1472418}" presName="dummyConnPt" presStyleCnt="0"/>
      <dgm:spPr/>
    </dgm:pt>
    <dgm:pt modelId="{E5B0EF81-ABFE-4F81-A042-E6C6580AC478}" type="pres">
      <dgm:prSet presAssocID="{5CBB4FC4-73B1-4528-B0EE-7870C1472418}" presName="node" presStyleLbl="node1" presStyleIdx="3" presStyleCnt="10">
        <dgm:presLayoutVars>
          <dgm:bulletEnabled val="1"/>
        </dgm:presLayoutVars>
      </dgm:prSet>
      <dgm:spPr/>
    </dgm:pt>
    <dgm:pt modelId="{D4469059-6FCB-46E1-A3AF-E12817DE97B0}" type="pres">
      <dgm:prSet presAssocID="{46E10B6C-C91D-4299-87E8-ABB9A5C47DFE}" presName="sibTrans" presStyleLbl="bgSibTrans2D1" presStyleIdx="3" presStyleCnt="9"/>
      <dgm:spPr/>
    </dgm:pt>
    <dgm:pt modelId="{B1ED83F8-22C9-4C51-B550-DB82F8734AD7}" type="pres">
      <dgm:prSet presAssocID="{E7BF3ABF-6E1A-434A-9D97-00079624917C}" presName="compNode" presStyleCnt="0"/>
      <dgm:spPr/>
    </dgm:pt>
    <dgm:pt modelId="{4909F8DD-17F5-434B-B49A-327E1C678BDA}" type="pres">
      <dgm:prSet presAssocID="{E7BF3ABF-6E1A-434A-9D97-00079624917C}" presName="dummyConnPt" presStyleCnt="0"/>
      <dgm:spPr/>
    </dgm:pt>
    <dgm:pt modelId="{7015C965-B0A2-4C8D-BF93-FFC3AFFF02B1}" type="pres">
      <dgm:prSet presAssocID="{E7BF3ABF-6E1A-434A-9D97-00079624917C}" presName="node" presStyleLbl="node1" presStyleIdx="4" presStyleCnt="10">
        <dgm:presLayoutVars>
          <dgm:bulletEnabled val="1"/>
        </dgm:presLayoutVars>
      </dgm:prSet>
      <dgm:spPr/>
    </dgm:pt>
    <dgm:pt modelId="{82D1FB6D-C765-455F-B297-8C5761F756F8}" type="pres">
      <dgm:prSet presAssocID="{FB59A423-1A15-4C4F-BD6A-D64AE4E71B6A}" presName="sibTrans" presStyleLbl="bgSibTrans2D1" presStyleIdx="4" presStyleCnt="9"/>
      <dgm:spPr/>
    </dgm:pt>
    <dgm:pt modelId="{BC2CA014-DD47-4C2F-8DEA-E61C9A1063B1}" type="pres">
      <dgm:prSet presAssocID="{05178396-6917-4EDD-AB0E-18EC38386150}" presName="compNode" presStyleCnt="0"/>
      <dgm:spPr/>
    </dgm:pt>
    <dgm:pt modelId="{9ECD25C0-9158-408D-940A-36341F231A0C}" type="pres">
      <dgm:prSet presAssocID="{05178396-6917-4EDD-AB0E-18EC38386150}" presName="dummyConnPt" presStyleCnt="0"/>
      <dgm:spPr/>
    </dgm:pt>
    <dgm:pt modelId="{03E83681-DB7C-4FE0-824B-A48F88F0433F}" type="pres">
      <dgm:prSet presAssocID="{05178396-6917-4EDD-AB0E-18EC38386150}" presName="node" presStyleLbl="node1" presStyleIdx="5" presStyleCnt="10">
        <dgm:presLayoutVars>
          <dgm:bulletEnabled val="1"/>
        </dgm:presLayoutVars>
      </dgm:prSet>
      <dgm:spPr/>
    </dgm:pt>
    <dgm:pt modelId="{8319A7F7-BFE1-4F4B-8EC7-BD9E0D6D8CFC}" type="pres">
      <dgm:prSet presAssocID="{4D074FD7-7F0E-43DC-AB7B-7514E45F8ADD}" presName="sibTrans" presStyleLbl="bgSibTrans2D1" presStyleIdx="5" presStyleCnt="9"/>
      <dgm:spPr/>
    </dgm:pt>
    <dgm:pt modelId="{AD9D8B38-432E-45ED-B193-F2F294BE00F5}" type="pres">
      <dgm:prSet presAssocID="{54EE5BC2-342C-42B9-9FFD-6ED5E28231E6}" presName="compNode" presStyleCnt="0"/>
      <dgm:spPr/>
    </dgm:pt>
    <dgm:pt modelId="{68FBFF7C-BF1A-4013-BF83-2BE232D51D39}" type="pres">
      <dgm:prSet presAssocID="{54EE5BC2-342C-42B9-9FFD-6ED5E28231E6}" presName="dummyConnPt" presStyleCnt="0"/>
      <dgm:spPr/>
    </dgm:pt>
    <dgm:pt modelId="{955AB00C-B68A-4BF3-BDA8-CE4729474C35}" type="pres">
      <dgm:prSet presAssocID="{54EE5BC2-342C-42B9-9FFD-6ED5E28231E6}" presName="node" presStyleLbl="node1" presStyleIdx="6" presStyleCnt="10">
        <dgm:presLayoutVars>
          <dgm:bulletEnabled val="1"/>
        </dgm:presLayoutVars>
      </dgm:prSet>
      <dgm:spPr/>
    </dgm:pt>
    <dgm:pt modelId="{0AF872A9-AD7A-4A58-8321-32A9976C7E1B}" type="pres">
      <dgm:prSet presAssocID="{4630A8A6-CB0B-4C9C-B46C-C2FD56B07747}" presName="sibTrans" presStyleLbl="bgSibTrans2D1" presStyleIdx="6" presStyleCnt="9"/>
      <dgm:spPr/>
    </dgm:pt>
    <dgm:pt modelId="{368FB6D8-1EFE-41ED-8296-2CF50223EADD}" type="pres">
      <dgm:prSet presAssocID="{4F203454-DB56-4C6C-9BE5-9D2A4589C69B}" presName="compNode" presStyleCnt="0"/>
      <dgm:spPr/>
    </dgm:pt>
    <dgm:pt modelId="{F1C31393-E9FC-4F64-A493-CB8AD15915EB}" type="pres">
      <dgm:prSet presAssocID="{4F203454-DB56-4C6C-9BE5-9D2A4589C69B}" presName="dummyConnPt" presStyleCnt="0"/>
      <dgm:spPr/>
    </dgm:pt>
    <dgm:pt modelId="{BB57B857-85CA-4E12-A9A4-768889832115}" type="pres">
      <dgm:prSet presAssocID="{4F203454-DB56-4C6C-9BE5-9D2A4589C69B}" presName="node" presStyleLbl="node1" presStyleIdx="7" presStyleCnt="10">
        <dgm:presLayoutVars>
          <dgm:bulletEnabled val="1"/>
        </dgm:presLayoutVars>
      </dgm:prSet>
      <dgm:spPr/>
    </dgm:pt>
    <dgm:pt modelId="{55128171-F976-4547-AFAB-5E965DE6FEF3}" type="pres">
      <dgm:prSet presAssocID="{DD414B56-90FE-4E28-B23A-681CBDA6F675}" presName="sibTrans" presStyleLbl="bgSibTrans2D1" presStyleIdx="7" presStyleCnt="9"/>
      <dgm:spPr/>
    </dgm:pt>
    <dgm:pt modelId="{2BE74CB2-B767-4CCC-81A3-94547E5A1BC7}" type="pres">
      <dgm:prSet presAssocID="{9F918767-0AF3-4E27-B8FB-730215838D43}" presName="compNode" presStyleCnt="0"/>
      <dgm:spPr/>
    </dgm:pt>
    <dgm:pt modelId="{87A677ED-5BCE-4E4C-B11A-1CABE371A3B8}" type="pres">
      <dgm:prSet presAssocID="{9F918767-0AF3-4E27-B8FB-730215838D43}" presName="dummyConnPt" presStyleCnt="0"/>
      <dgm:spPr/>
    </dgm:pt>
    <dgm:pt modelId="{AEED7C73-C9D9-48D0-ADF9-BC43240FACD0}" type="pres">
      <dgm:prSet presAssocID="{9F918767-0AF3-4E27-B8FB-730215838D43}" presName="node" presStyleLbl="node1" presStyleIdx="8" presStyleCnt="10">
        <dgm:presLayoutVars>
          <dgm:bulletEnabled val="1"/>
        </dgm:presLayoutVars>
      </dgm:prSet>
      <dgm:spPr/>
    </dgm:pt>
    <dgm:pt modelId="{BF312B59-FC70-4111-B154-51327D2066F6}" type="pres">
      <dgm:prSet presAssocID="{283534FE-225F-4952-AD4C-C4692C45E66D}" presName="sibTrans" presStyleLbl="bgSibTrans2D1" presStyleIdx="8" presStyleCnt="9"/>
      <dgm:spPr/>
    </dgm:pt>
    <dgm:pt modelId="{6EE1D856-EC67-4AF9-B249-A6AB8A3E77A1}" type="pres">
      <dgm:prSet presAssocID="{23B84EAF-8646-4C2C-99ED-C45EE1076A36}" presName="compNode" presStyleCnt="0"/>
      <dgm:spPr/>
    </dgm:pt>
    <dgm:pt modelId="{979051D1-3389-4102-B71D-B6F787BD7D9D}" type="pres">
      <dgm:prSet presAssocID="{23B84EAF-8646-4C2C-99ED-C45EE1076A36}" presName="dummyConnPt" presStyleCnt="0"/>
      <dgm:spPr/>
    </dgm:pt>
    <dgm:pt modelId="{1AAD7B71-AB19-434A-A01C-4ECBF820B9CF}" type="pres">
      <dgm:prSet presAssocID="{23B84EAF-8646-4C2C-99ED-C45EE1076A36}" presName="node" presStyleLbl="node1" presStyleIdx="9" presStyleCnt="10" custLinFactNeighborY="-47">
        <dgm:presLayoutVars>
          <dgm:bulletEnabled val="1"/>
        </dgm:presLayoutVars>
      </dgm:prSet>
      <dgm:spPr/>
    </dgm:pt>
  </dgm:ptLst>
  <dgm:cxnLst>
    <dgm:cxn modelId="{4892F403-4FED-4505-8745-62AF18E818F5}" srcId="{8E855996-A8D3-45B3-8053-3D98FFD11FF2}" destId="{567BB10C-D7AC-4C10-9218-FD335302D8D0}" srcOrd="1" destOrd="0" parTransId="{6E57C2F1-F178-4A1F-9B9B-9512AC1BB135}" sibTransId="{DB6EA546-71FA-490E-A6C9-B91469BA0BC0}"/>
    <dgm:cxn modelId="{90D4820E-388B-4BD1-BCFC-696BCC372020}" srcId="{8E855996-A8D3-45B3-8053-3D98FFD11FF2}" destId="{B7EE1163-C281-465C-BC2C-21142AB3CBC9}" srcOrd="0" destOrd="0" parTransId="{19DE1818-4170-4003-94E0-A9E57291D4DC}" sibTransId="{33D79103-E9B7-4DE3-BBCC-29EDEAB019EC}"/>
    <dgm:cxn modelId="{DA60A312-5D93-41D2-966D-7D829D80AA2F}" type="presOf" srcId="{54EE5BC2-342C-42B9-9FFD-6ED5E28231E6}" destId="{955AB00C-B68A-4BF3-BDA8-CE4729474C35}" srcOrd="0" destOrd="0" presId="urn:microsoft.com/office/officeart/2005/8/layout/bProcess4"/>
    <dgm:cxn modelId="{F1277513-0C27-4124-A73D-50E657258CDA}" type="presOf" srcId="{23B84EAF-8646-4C2C-99ED-C45EE1076A36}" destId="{1AAD7B71-AB19-434A-A01C-4ECBF820B9CF}" srcOrd="0" destOrd="0" presId="urn:microsoft.com/office/officeart/2005/8/layout/bProcess4"/>
    <dgm:cxn modelId="{9203BD15-1EC3-4863-98CB-4AACAF5C8500}" type="presOf" srcId="{567BB10C-D7AC-4C10-9218-FD335302D8D0}" destId="{49C7D2E3-EEFB-4A3C-B05E-51485095FF91}" srcOrd="0" destOrd="0" presId="urn:microsoft.com/office/officeart/2005/8/layout/bProcess4"/>
    <dgm:cxn modelId="{0961C819-729C-459C-B73B-427BEA0AC455}" type="presOf" srcId="{5FAAA702-EB05-4B97-912C-8FFD22B31390}" destId="{1E304E95-9019-4556-AC38-39F5DC36B153}" srcOrd="0" destOrd="0" presId="urn:microsoft.com/office/officeart/2005/8/layout/bProcess4"/>
    <dgm:cxn modelId="{DABD843A-EA49-4808-AE7E-4C1AE9C96EF3}" srcId="{8E855996-A8D3-45B3-8053-3D98FFD11FF2}" destId="{05178396-6917-4EDD-AB0E-18EC38386150}" srcOrd="5" destOrd="0" parTransId="{99DF8C1D-D457-4208-AE53-3C0A89543853}" sibTransId="{4D074FD7-7F0E-43DC-AB7B-7514E45F8ADD}"/>
    <dgm:cxn modelId="{AB20E33E-EFC8-4DB2-9B1F-27D4AFB649FC}" srcId="{8E855996-A8D3-45B3-8053-3D98FFD11FF2}" destId="{5CBB4FC4-73B1-4528-B0EE-7870C1472418}" srcOrd="3" destOrd="0" parTransId="{2E0EE9F7-5722-4301-B7B7-DD0F5DD76AB4}" sibTransId="{46E10B6C-C91D-4299-87E8-ABB9A5C47DFE}"/>
    <dgm:cxn modelId="{6A71E85D-4048-4730-94E1-9237783674CD}" srcId="{8E855996-A8D3-45B3-8053-3D98FFD11FF2}" destId="{1BD19680-E8CB-4FC8-82B4-76BDA87BED9F}" srcOrd="2" destOrd="0" parTransId="{24415624-2420-49CB-A886-0806F4A65410}" sibTransId="{5FAAA702-EB05-4B97-912C-8FFD22B31390}"/>
    <dgm:cxn modelId="{C0802861-15F2-46DC-96C7-00AC5E742308}" type="presOf" srcId="{5CBB4FC4-73B1-4528-B0EE-7870C1472418}" destId="{E5B0EF81-ABFE-4F81-A042-E6C6580AC478}" srcOrd="0" destOrd="0" presId="urn:microsoft.com/office/officeart/2005/8/layout/bProcess4"/>
    <dgm:cxn modelId="{3CAD6146-8D07-48AE-B21E-3EB1022BBB4C}" type="presOf" srcId="{8E855996-A8D3-45B3-8053-3D98FFD11FF2}" destId="{F2E9CB73-9B42-4FAE-8EE5-050798E7972A}" srcOrd="0" destOrd="0" presId="urn:microsoft.com/office/officeart/2005/8/layout/bProcess4"/>
    <dgm:cxn modelId="{F977A94D-D07D-445A-B7BE-DEE8EF1F9FD7}" type="presOf" srcId="{DD414B56-90FE-4E28-B23A-681CBDA6F675}" destId="{55128171-F976-4547-AFAB-5E965DE6FEF3}" srcOrd="0" destOrd="0" presId="urn:microsoft.com/office/officeart/2005/8/layout/bProcess4"/>
    <dgm:cxn modelId="{DF2C616E-A597-4D1C-81F7-D01110265AA7}" type="presOf" srcId="{9F918767-0AF3-4E27-B8FB-730215838D43}" destId="{AEED7C73-C9D9-48D0-ADF9-BC43240FACD0}" srcOrd="0" destOrd="0" presId="urn:microsoft.com/office/officeart/2005/8/layout/bProcess4"/>
    <dgm:cxn modelId="{61C6C26E-B494-4EA2-91E6-C49807AF897F}" type="presOf" srcId="{4F203454-DB56-4C6C-9BE5-9D2A4589C69B}" destId="{BB57B857-85CA-4E12-A9A4-768889832115}" srcOrd="0" destOrd="0" presId="urn:microsoft.com/office/officeart/2005/8/layout/bProcess4"/>
    <dgm:cxn modelId="{CBEB8375-3117-4415-B3E6-8E9F391FF7F3}" type="presOf" srcId="{DB6EA546-71FA-490E-A6C9-B91469BA0BC0}" destId="{6B185C3D-E3BC-4735-8DB6-5CEE8A541BE7}" srcOrd="0" destOrd="0" presId="urn:microsoft.com/office/officeart/2005/8/layout/bProcess4"/>
    <dgm:cxn modelId="{2FF26F79-94D6-4EF2-90B3-D54055DE2CE7}" srcId="{8E855996-A8D3-45B3-8053-3D98FFD11FF2}" destId="{23B84EAF-8646-4C2C-99ED-C45EE1076A36}" srcOrd="9" destOrd="0" parTransId="{1C728237-42FC-4997-9487-CD2537921D63}" sibTransId="{C9B7E2A8-B5F4-4BD7-A481-A06B878A6718}"/>
    <dgm:cxn modelId="{F40FE082-B294-4C0A-AEF5-ED3E95625650}" type="presOf" srcId="{1BD19680-E8CB-4FC8-82B4-76BDA87BED9F}" destId="{79AFD29E-40B4-472E-BFC3-8E80309DA162}" srcOrd="0" destOrd="0" presId="urn:microsoft.com/office/officeart/2005/8/layout/bProcess4"/>
    <dgm:cxn modelId="{B8B84598-FCD8-4C3B-A750-81700ABA8DF1}" srcId="{8E855996-A8D3-45B3-8053-3D98FFD11FF2}" destId="{4F203454-DB56-4C6C-9BE5-9D2A4589C69B}" srcOrd="7" destOrd="0" parTransId="{384271CC-EB3A-455D-8CFD-E6360E5A4F2D}" sibTransId="{DD414B56-90FE-4E28-B23A-681CBDA6F675}"/>
    <dgm:cxn modelId="{C48871A6-BD3C-4A2A-92FF-1233010F91E7}" srcId="{8E855996-A8D3-45B3-8053-3D98FFD11FF2}" destId="{E7BF3ABF-6E1A-434A-9D97-00079624917C}" srcOrd="4" destOrd="0" parTransId="{3B69A027-AC64-449C-9721-D2E7E2EB9DCA}" sibTransId="{FB59A423-1A15-4C4F-BD6A-D64AE4E71B6A}"/>
    <dgm:cxn modelId="{D7AFF2A9-42B5-42EB-A765-528FB866CA09}" type="presOf" srcId="{E7BF3ABF-6E1A-434A-9D97-00079624917C}" destId="{7015C965-B0A2-4C8D-BF93-FFC3AFFF02B1}" srcOrd="0" destOrd="0" presId="urn:microsoft.com/office/officeart/2005/8/layout/bProcess4"/>
    <dgm:cxn modelId="{A3E82AB0-6710-4BEE-9474-8A6B8C8E7AA6}" srcId="{8E855996-A8D3-45B3-8053-3D98FFD11FF2}" destId="{54EE5BC2-342C-42B9-9FFD-6ED5E28231E6}" srcOrd="6" destOrd="0" parTransId="{8258E274-172C-4C50-B6BC-41B788C5E7CE}" sibTransId="{4630A8A6-CB0B-4C9C-B46C-C2FD56B07747}"/>
    <dgm:cxn modelId="{0959B8BA-DDF8-4821-99BA-FA90117C7611}" srcId="{8E855996-A8D3-45B3-8053-3D98FFD11FF2}" destId="{9F918767-0AF3-4E27-B8FB-730215838D43}" srcOrd="8" destOrd="0" parTransId="{BB719F35-6DF0-40DF-99AA-C041ABF1DBCA}" sibTransId="{283534FE-225F-4952-AD4C-C4692C45E66D}"/>
    <dgm:cxn modelId="{D8EA6CBB-56DC-472A-8EE7-CF86CF7D32D8}" type="presOf" srcId="{FB59A423-1A15-4C4F-BD6A-D64AE4E71B6A}" destId="{82D1FB6D-C765-455F-B297-8C5761F756F8}" srcOrd="0" destOrd="0" presId="urn:microsoft.com/office/officeart/2005/8/layout/bProcess4"/>
    <dgm:cxn modelId="{A9C80CBC-A478-4B2D-BF2C-CFD671F99FDE}" type="presOf" srcId="{4630A8A6-CB0B-4C9C-B46C-C2FD56B07747}" destId="{0AF872A9-AD7A-4A58-8321-32A9976C7E1B}" srcOrd="0" destOrd="0" presId="urn:microsoft.com/office/officeart/2005/8/layout/bProcess4"/>
    <dgm:cxn modelId="{4EE559D2-DA32-4C38-B64A-3A131AC4453C}" type="presOf" srcId="{05178396-6917-4EDD-AB0E-18EC38386150}" destId="{03E83681-DB7C-4FE0-824B-A48F88F0433F}" srcOrd="0" destOrd="0" presId="urn:microsoft.com/office/officeart/2005/8/layout/bProcess4"/>
    <dgm:cxn modelId="{D91539EA-3982-43A9-B742-D4A88919D89F}" type="presOf" srcId="{283534FE-225F-4952-AD4C-C4692C45E66D}" destId="{BF312B59-FC70-4111-B154-51327D2066F6}" srcOrd="0" destOrd="0" presId="urn:microsoft.com/office/officeart/2005/8/layout/bProcess4"/>
    <dgm:cxn modelId="{B1C2C9EA-F1A6-44A9-9100-86DA78EC6388}" type="presOf" srcId="{33D79103-E9B7-4DE3-BBCC-29EDEAB019EC}" destId="{6EBB9A5C-034E-4284-B68B-D9646BE9BC23}" srcOrd="0" destOrd="0" presId="urn:microsoft.com/office/officeart/2005/8/layout/bProcess4"/>
    <dgm:cxn modelId="{78C501EB-E37A-4F19-A5A2-066DA120B775}" type="presOf" srcId="{B7EE1163-C281-465C-BC2C-21142AB3CBC9}" destId="{453F0EFB-FF9A-42B9-B392-29CE066257BF}" srcOrd="0" destOrd="0" presId="urn:microsoft.com/office/officeart/2005/8/layout/bProcess4"/>
    <dgm:cxn modelId="{233E50F5-CE19-4BF1-B913-64D87C28D044}" type="presOf" srcId="{4D074FD7-7F0E-43DC-AB7B-7514E45F8ADD}" destId="{8319A7F7-BFE1-4F4B-8EC7-BD9E0D6D8CFC}" srcOrd="0" destOrd="0" presId="urn:microsoft.com/office/officeart/2005/8/layout/bProcess4"/>
    <dgm:cxn modelId="{F389D0F5-EB09-4B84-95CB-4581D03FB840}" type="presOf" srcId="{46E10B6C-C91D-4299-87E8-ABB9A5C47DFE}" destId="{D4469059-6FCB-46E1-A3AF-E12817DE97B0}" srcOrd="0" destOrd="0" presId="urn:microsoft.com/office/officeart/2005/8/layout/bProcess4"/>
    <dgm:cxn modelId="{6E8284D9-5755-45D1-B137-5473731DAEDE}" type="presParOf" srcId="{F2E9CB73-9B42-4FAE-8EE5-050798E7972A}" destId="{7D168EA0-1825-4ED0-B25E-1F20A9E6807D}" srcOrd="0" destOrd="0" presId="urn:microsoft.com/office/officeart/2005/8/layout/bProcess4"/>
    <dgm:cxn modelId="{FA09A53C-339F-4EE4-8762-481A4CACECB2}" type="presParOf" srcId="{7D168EA0-1825-4ED0-B25E-1F20A9E6807D}" destId="{37FA853E-302B-4B66-BCBF-BCC127137A1D}" srcOrd="0" destOrd="0" presId="urn:microsoft.com/office/officeart/2005/8/layout/bProcess4"/>
    <dgm:cxn modelId="{2621FCDF-E63A-47A7-8404-0B4D174F432B}" type="presParOf" srcId="{7D168EA0-1825-4ED0-B25E-1F20A9E6807D}" destId="{453F0EFB-FF9A-42B9-B392-29CE066257BF}" srcOrd="1" destOrd="0" presId="urn:microsoft.com/office/officeart/2005/8/layout/bProcess4"/>
    <dgm:cxn modelId="{0EFC59D2-5E2E-4982-B218-46CE72E7DE6F}" type="presParOf" srcId="{F2E9CB73-9B42-4FAE-8EE5-050798E7972A}" destId="{6EBB9A5C-034E-4284-B68B-D9646BE9BC23}" srcOrd="1" destOrd="0" presId="urn:microsoft.com/office/officeart/2005/8/layout/bProcess4"/>
    <dgm:cxn modelId="{5B2B6145-D74D-4250-8C17-508246DDEFAC}" type="presParOf" srcId="{F2E9CB73-9B42-4FAE-8EE5-050798E7972A}" destId="{4788D3D0-2B10-4756-A74A-95B4A05B1EB8}" srcOrd="2" destOrd="0" presId="urn:microsoft.com/office/officeart/2005/8/layout/bProcess4"/>
    <dgm:cxn modelId="{9F13A03D-CE4C-4B36-866F-71F04138A1C2}" type="presParOf" srcId="{4788D3D0-2B10-4756-A74A-95B4A05B1EB8}" destId="{4F7BEF1C-81F7-4EDA-9080-E038B9DD3F82}" srcOrd="0" destOrd="0" presId="urn:microsoft.com/office/officeart/2005/8/layout/bProcess4"/>
    <dgm:cxn modelId="{3CC3991E-E544-4FBC-BE8F-CB6BF845E421}" type="presParOf" srcId="{4788D3D0-2B10-4756-A74A-95B4A05B1EB8}" destId="{49C7D2E3-EEFB-4A3C-B05E-51485095FF91}" srcOrd="1" destOrd="0" presId="urn:microsoft.com/office/officeart/2005/8/layout/bProcess4"/>
    <dgm:cxn modelId="{F5514CB3-0CC0-4E01-8880-950540566B3F}" type="presParOf" srcId="{F2E9CB73-9B42-4FAE-8EE5-050798E7972A}" destId="{6B185C3D-E3BC-4735-8DB6-5CEE8A541BE7}" srcOrd="3" destOrd="0" presId="urn:microsoft.com/office/officeart/2005/8/layout/bProcess4"/>
    <dgm:cxn modelId="{3DC7ECB6-AB4F-4194-A744-592537F61933}" type="presParOf" srcId="{F2E9CB73-9B42-4FAE-8EE5-050798E7972A}" destId="{AC3685A5-C00D-4D0A-AE82-97A951EE6550}" srcOrd="4" destOrd="0" presId="urn:microsoft.com/office/officeart/2005/8/layout/bProcess4"/>
    <dgm:cxn modelId="{C6329543-A70C-4890-885A-5076F5C3A25D}" type="presParOf" srcId="{AC3685A5-C00D-4D0A-AE82-97A951EE6550}" destId="{594AEEE8-2356-4847-A6A9-B705D8EDA975}" srcOrd="0" destOrd="0" presId="urn:microsoft.com/office/officeart/2005/8/layout/bProcess4"/>
    <dgm:cxn modelId="{8E8F08D3-C844-4567-8AA2-4016C94D8960}" type="presParOf" srcId="{AC3685A5-C00D-4D0A-AE82-97A951EE6550}" destId="{79AFD29E-40B4-472E-BFC3-8E80309DA162}" srcOrd="1" destOrd="0" presId="urn:microsoft.com/office/officeart/2005/8/layout/bProcess4"/>
    <dgm:cxn modelId="{F9FED8CA-564D-4669-B535-6901C2D9D4A7}" type="presParOf" srcId="{F2E9CB73-9B42-4FAE-8EE5-050798E7972A}" destId="{1E304E95-9019-4556-AC38-39F5DC36B153}" srcOrd="5" destOrd="0" presId="urn:microsoft.com/office/officeart/2005/8/layout/bProcess4"/>
    <dgm:cxn modelId="{6CBD1EFC-06CA-4667-951F-B82640408707}" type="presParOf" srcId="{F2E9CB73-9B42-4FAE-8EE5-050798E7972A}" destId="{7CBFBFFC-1183-474A-953E-57D8FFD7416B}" srcOrd="6" destOrd="0" presId="urn:microsoft.com/office/officeart/2005/8/layout/bProcess4"/>
    <dgm:cxn modelId="{1B08DFBB-D101-4238-A5BB-7EE469CE5B4A}" type="presParOf" srcId="{7CBFBFFC-1183-474A-953E-57D8FFD7416B}" destId="{F961CEAE-FEC0-4856-AC0C-AD9F7A428175}" srcOrd="0" destOrd="0" presId="urn:microsoft.com/office/officeart/2005/8/layout/bProcess4"/>
    <dgm:cxn modelId="{D36F5FD0-D6A9-4F8C-8B76-13E7EC7B9670}" type="presParOf" srcId="{7CBFBFFC-1183-474A-953E-57D8FFD7416B}" destId="{E5B0EF81-ABFE-4F81-A042-E6C6580AC478}" srcOrd="1" destOrd="0" presId="urn:microsoft.com/office/officeart/2005/8/layout/bProcess4"/>
    <dgm:cxn modelId="{4D319D4F-CE61-49BA-B06B-A6765AFD7699}" type="presParOf" srcId="{F2E9CB73-9B42-4FAE-8EE5-050798E7972A}" destId="{D4469059-6FCB-46E1-A3AF-E12817DE97B0}" srcOrd="7" destOrd="0" presId="urn:microsoft.com/office/officeart/2005/8/layout/bProcess4"/>
    <dgm:cxn modelId="{BD336FDB-297F-4466-84AF-8097D604FB52}" type="presParOf" srcId="{F2E9CB73-9B42-4FAE-8EE5-050798E7972A}" destId="{B1ED83F8-22C9-4C51-B550-DB82F8734AD7}" srcOrd="8" destOrd="0" presId="urn:microsoft.com/office/officeart/2005/8/layout/bProcess4"/>
    <dgm:cxn modelId="{D4DD6B8E-BBA6-4463-925A-3CB6C2DF53B7}" type="presParOf" srcId="{B1ED83F8-22C9-4C51-B550-DB82F8734AD7}" destId="{4909F8DD-17F5-434B-B49A-327E1C678BDA}" srcOrd="0" destOrd="0" presId="urn:microsoft.com/office/officeart/2005/8/layout/bProcess4"/>
    <dgm:cxn modelId="{76C19843-BB83-4183-B43D-5BA17789B28E}" type="presParOf" srcId="{B1ED83F8-22C9-4C51-B550-DB82F8734AD7}" destId="{7015C965-B0A2-4C8D-BF93-FFC3AFFF02B1}" srcOrd="1" destOrd="0" presId="urn:microsoft.com/office/officeart/2005/8/layout/bProcess4"/>
    <dgm:cxn modelId="{FBB52371-221C-4338-827A-104AD569BE63}" type="presParOf" srcId="{F2E9CB73-9B42-4FAE-8EE5-050798E7972A}" destId="{82D1FB6D-C765-455F-B297-8C5761F756F8}" srcOrd="9" destOrd="0" presId="urn:microsoft.com/office/officeart/2005/8/layout/bProcess4"/>
    <dgm:cxn modelId="{C7B4C254-6174-45B9-B36C-9B9623D559BC}" type="presParOf" srcId="{F2E9CB73-9B42-4FAE-8EE5-050798E7972A}" destId="{BC2CA014-DD47-4C2F-8DEA-E61C9A1063B1}" srcOrd="10" destOrd="0" presId="urn:microsoft.com/office/officeart/2005/8/layout/bProcess4"/>
    <dgm:cxn modelId="{9343916E-3904-4F95-866F-DB011550E003}" type="presParOf" srcId="{BC2CA014-DD47-4C2F-8DEA-E61C9A1063B1}" destId="{9ECD25C0-9158-408D-940A-36341F231A0C}" srcOrd="0" destOrd="0" presId="urn:microsoft.com/office/officeart/2005/8/layout/bProcess4"/>
    <dgm:cxn modelId="{C396025D-26B3-4CEB-B24E-1509DDCFFD48}" type="presParOf" srcId="{BC2CA014-DD47-4C2F-8DEA-E61C9A1063B1}" destId="{03E83681-DB7C-4FE0-824B-A48F88F0433F}" srcOrd="1" destOrd="0" presId="urn:microsoft.com/office/officeart/2005/8/layout/bProcess4"/>
    <dgm:cxn modelId="{1C128D69-8C73-45F2-9E29-0AE2C58E5AA7}" type="presParOf" srcId="{F2E9CB73-9B42-4FAE-8EE5-050798E7972A}" destId="{8319A7F7-BFE1-4F4B-8EC7-BD9E0D6D8CFC}" srcOrd="11" destOrd="0" presId="urn:microsoft.com/office/officeart/2005/8/layout/bProcess4"/>
    <dgm:cxn modelId="{57E491F5-F207-492A-8F56-96A09F1E2E05}" type="presParOf" srcId="{F2E9CB73-9B42-4FAE-8EE5-050798E7972A}" destId="{AD9D8B38-432E-45ED-B193-F2F294BE00F5}" srcOrd="12" destOrd="0" presId="urn:microsoft.com/office/officeart/2005/8/layout/bProcess4"/>
    <dgm:cxn modelId="{F1183361-1FF2-42E8-93F4-F6EB2C8374E8}" type="presParOf" srcId="{AD9D8B38-432E-45ED-B193-F2F294BE00F5}" destId="{68FBFF7C-BF1A-4013-BF83-2BE232D51D39}" srcOrd="0" destOrd="0" presId="urn:microsoft.com/office/officeart/2005/8/layout/bProcess4"/>
    <dgm:cxn modelId="{B8FED73F-2DF1-4B68-8070-811CD4464898}" type="presParOf" srcId="{AD9D8B38-432E-45ED-B193-F2F294BE00F5}" destId="{955AB00C-B68A-4BF3-BDA8-CE4729474C35}" srcOrd="1" destOrd="0" presId="urn:microsoft.com/office/officeart/2005/8/layout/bProcess4"/>
    <dgm:cxn modelId="{12F52F8F-8853-443F-8698-780C3EE63570}" type="presParOf" srcId="{F2E9CB73-9B42-4FAE-8EE5-050798E7972A}" destId="{0AF872A9-AD7A-4A58-8321-32A9976C7E1B}" srcOrd="13" destOrd="0" presId="urn:microsoft.com/office/officeart/2005/8/layout/bProcess4"/>
    <dgm:cxn modelId="{6D13667B-6B64-42E4-873C-2DDFFCBAD8FB}" type="presParOf" srcId="{F2E9CB73-9B42-4FAE-8EE5-050798E7972A}" destId="{368FB6D8-1EFE-41ED-8296-2CF50223EADD}" srcOrd="14" destOrd="0" presId="urn:microsoft.com/office/officeart/2005/8/layout/bProcess4"/>
    <dgm:cxn modelId="{E61DEFB4-1AC0-4E1E-AE1B-317E89DC2EB6}" type="presParOf" srcId="{368FB6D8-1EFE-41ED-8296-2CF50223EADD}" destId="{F1C31393-E9FC-4F64-A493-CB8AD15915EB}" srcOrd="0" destOrd="0" presId="urn:microsoft.com/office/officeart/2005/8/layout/bProcess4"/>
    <dgm:cxn modelId="{CC1E3F8D-7E95-48A0-8B4C-381785EB4B4F}" type="presParOf" srcId="{368FB6D8-1EFE-41ED-8296-2CF50223EADD}" destId="{BB57B857-85CA-4E12-A9A4-768889832115}" srcOrd="1" destOrd="0" presId="urn:microsoft.com/office/officeart/2005/8/layout/bProcess4"/>
    <dgm:cxn modelId="{9DCA7C53-6284-473E-802F-8FE20F965528}" type="presParOf" srcId="{F2E9CB73-9B42-4FAE-8EE5-050798E7972A}" destId="{55128171-F976-4547-AFAB-5E965DE6FEF3}" srcOrd="15" destOrd="0" presId="urn:microsoft.com/office/officeart/2005/8/layout/bProcess4"/>
    <dgm:cxn modelId="{FCF7EAB3-7B8D-4BDC-B742-EDD24109A602}" type="presParOf" srcId="{F2E9CB73-9B42-4FAE-8EE5-050798E7972A}" destId="{2BE74CB2-B767-4CCC-81A3-94547E5A1BC7}" srcOrd="16" destOrd="0" presId="urn:microsoft.com/office/officeart/2005/8/layout/bProcess4"/>
    <dgm:cxn modelId="{7B405881-A1CB-474A-8900-1471483CEC31}" type="presParOf" srcId="{2BE74CB2-B767-4CCC-81A3-94547E5A1BC7}" destId="{87A677ED-5BCE-4E4C-B11A-1CABE371A3B8}" srcOrd="0" destOrd="0" presId="urn:microsoft.com/office/officeart/2005/8/layout/bProcess4"/>
    <dgm:cxn modelId="{F57E60C0-2882-430B-AF7E-BBEE44B982B3}" type="presParOf" srcId="{2BE74CB2-B767-4CCC-81A3-94547E5A1BC7}" destId="{AEED7C73-C9D9-48D0-ADF9-BC43240FACD0}" srcOrd="1" destOrd="0" presId="urn:microsoft.com/office/officeart/2005/8/layout/bProcess4"/>
    <dgm:cxn modelId="{2ED6CB9D-6751-41AF-AE33-32C8627EED82}" type="presParOf" srcId="{F2E9CB73-9B42-4FAE-8EE5-050798E7972A}" destId="{BF312B59-FC70-4111-B154-51327D2066F6}" srcOrd="17" destOrd="0" presId="urn:microsoft.com/office/officeart/2005/8/layout/bProcess4"/>
    <dgm:cxn modelId="{50DE1704-C399-461B-A92F-03069E3B3FA6}" type="presParOf" srcId="{F2E9CB73-9B42-4FAE-8EE5-050798E7972A}" destId="{6EE1D856-EC67-4AF9-B249-A6AB8A3E77A1}" srcOrd="18" destOrd="0" presId="urn:microsoft.com/office/officeart/2005/8/layout/bProcess4"/>
    <dgm:cxn modelId="{496FF948-F59C-4D9E-B2E9-EE5B2371E90E}" type="presParOf" srcId="{6EE1D856-EC67-4AF9-B249-A6AB8A3E77A1}" destId="{979051D1-3389-4102-B71D-B6F787BD7D9D}" srcOrd="0" destOrd="0" presId="urn:microsoft.com/office/officeart/2005/8/layout/bProcess4"/>
    <dgm:cxn modelId="{D82BB737-CF2A-47B5-B64B-4EA151B197A5}" type="presParOf" srcId="{6EE1D856-EC67-4AF9-B249-A6AB8A3E77A1}" destId="{1AAD7B71-AB19-434A-A01C-4ECBF820B9CF}"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C09E55C-2AC9-4254-828E-B368CB55D45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C61F85C5-5A2F-4130-9108-137827D8687A}">
      <dgm:prSet phldrT="[Texto]"/>
      <dgm:spPr>
        <a:solidFill>
          <a:srgbClr val="FF0000"/>
        </a:solidFill>
      </dgm:spPr>
      <dgm:t>
        <a:bodyPr/>
        <a:lstStyle/>
        <a:p>
          <a:r>
            <a:rPr lang="es-ES" dirty="0"/>
            <a:t>¿</a:t>
          </a:r>
          <a:r>
            <a:rPr lang="es-ES" b="1" dirty="0" err="1"/>
            <a:t>Què</a:t>
          </a:r>
          <a:r>
            <a:rPr lang="es-ES" b="1" dirty="0"/>
            <a:t> es?</a:t>
          </a:r>
        </a:p>
      </dgm:t>
    </dgm:pt>
    <dgm:pt modelId="{3379640A-04D0-4E2C-AD36-7BE5B6CDD158}" type="parTrans" cxnId="{DF8F88E8-004F-40D4-A30B-1A95860FEE9C}">
      <dgm:prSet/>
      <dgm:spPr/>
      <dgm:t>
        <a:bodyPr/>
        <a:lstStyle/>
        <a:p>
          <a:endParaRPr lang="es-ES"/>
        </a:p>
      </dgm:t>
    </dgm:pt>
    <dgm:pt modelId="{8D3C4C53-F9A4-4410-A664-A50030270B92}" type="sibTrans" cxnId="{DF8F88E8-004F-40D4-A30B-1A95860FEE9C}">
      <dgm:prSet/>
      <dgm:spPr/>
      <dgm:t>
        <a:bodyPr/>
        <a:lstStyle/>
        <a:p>
          <a:endParaRPr lang="es-ES"/>
        </a:p>
      </dgm:t>
    </dgm:pt>
    <dgm:pt modelId="{D781EB1E-9278-44F5-8263-321A5FA83FF6}">
      <dgm:prSet phldrT="[Texto]"/>
      <dgm:spPr/>
      <dgm:t>
        <a:bodyPr/>
        <a:lstStyle/>
        <a:p>
          <a:r>
            <a:rPr lang="es-ES" dirty="0"/>
            <a:t>Es aquella que se realiza previamente al desarrollo  de un proceso educativo , cualquiera  que </a:t>
          </a:r>
          <a:r>
            <a:rPr lang="es-ES" dirty="0" err="1"/>
            <a:t>èste</a:t>
          </a:r>
          <a:r>
            <a:rPr lang="es-ES" dirty="0"/>
            <a:t> sea.</a:t>
          </a:r>
        </a:p>
      </dgm:t>
    </dgm:pt>
    <dgm:pt modelId="{D98861A1-9D53-46B3-BFEF-C7234AE5730B}" type="parTrans" cxnId="{41554A5A-1E0C-4BF6-B152-E43012DF47F9}">
      <dgm:prSet/>
      <dgm:spPr/>
      <dgm:t>
        <a:bodyPr/>
        <a:lstStyle/>
        <a:p>
          <a:endParaRPr lang="es-ES"/>
        </a:p>
      </dgm:t>
    </dgm:pt>
    <dgm:pt modelId="{4DE9BA41-32C4-46B1-9068-1A386D9854D2}" type="sibTrans" cxnId="{41554A5A-1E0C-4BF6-B152-E43012DF47F9}">
      <dgm:prSet/>
      <dgm:spPr/>
      <dgm:t>
        <a:bodyPr/>
        <a:lstStyle/>
        <a:p>
          <a:endParaRPr lang="es-ES"/>
        </a:p>
      </dgm:t>
    </dgm:pt>
    <dgm:pt modelId="{1CC6FB53-39AB-4181-AB14-471A28B40688}">
      <dgm:prSet phldrT="[Texto]"/>
      <dgm:spPr/>
      <dgm:t>
        <a:bodyPr/>
        <a:lstStyle/>
        <a:p>
          <a:r>
            <a:rPr lang="es-ES" dirty="0"/>
            <a:t>Cuando se aplica al inicio de un grupo  se llama prognosis y cuando es especifica  y diferenciada para cada alumno se llama diagnosis</a:t>
          </a:r>
        </a:p>
      </dgm:t>
    </dgm:pt>
    <dgm:pt modelId="{17C6A930-5580-415B-BC04-C28DF11CC755}" type="parTrans" cxnId="{0DE05194-A1EF-4B71-826F-A7A60ECFFD05}">
      <dgm:prSet/>
      <dgm:spPr/>
      <dgm:t>
        <a:bodyPr/>
        <a:lstStyle/>
        <a:p>
          <a:endParaRPr lang="es-ES"/>
        </a:p>
      </dgm:t>
    </dgm:pt>
    <dgm:pt modelId="{67361EE2-BC45-494B-8CB0-C1B971C5EEA0}" type="sibTrans" cxnId="{0DE05194-A1EF-4B71-826F-A7A60ECFFD05}">
      <dgm:prSet/>
      <dgm:spPr/>
      <dgm:t>
        <a:bodyPr/>
        <a:lstStyle/>
        <a:p>
          <a:endParaRPr lang="es-ES"/>
        </a:p>
      </dgm:t>
    </dgm:pt>
    <dgm:pt modelId="{3F819EC0-46FD-4E29-8701-888A015D0BC7}">
      <dgm:prSet phldrT="[Texto]"/>
      <dgm:spPr>
        <a:solidFill>
          <a:srgbClr val="FF0000"/>
        </a:solidFill>
      </dgm:spPr>
      <dgm:t>
        <a:bodyPr/>
        <a:lstStyle/>
        <a:p>
          <a:r>
            <a:rPr lang="es-ES" b="1" dirty="0" err="1"/>
            <a:t>Caracterìsticas</a:t>
          </a:r>
          <a:endParaRPr lang="es-ES" b="1" dirty="0"/>
        </a:p>
      </dgm:t>
    </dgm:pt>
    <dgm:pt modelId="{1D575149-AF80-4320-AEE0-31F1A5A64B09}" type="parTrans" cxnId="{52DF036A-968A-4567-9B9C-05ED71928724}">
      <dgm:prSet/>
      <dgm:spPr/>
      <dgm:t>
        <a:bodyPr/>
        <a:lstStyle/>
        <a:p>
          <a:endParaRPr lang="es-ES"/>
        </a:p>
      </dgm:t>
    </dgm:pt>
    <dgm:pt modelId="{95B1C7EA-6B85-44AC-8630-7263FA98FD27}" type="sibTrans" cxnId="{52DF036A-968A-4567-9B9C-05ED71928724}">
      <dgm:prSet/>
      <dgm:spPr/>
      <dgm:t>
        <a:bodyPr/>
        <a:lstStyle/>
        <a:p>
          <a:endParaRPr lang="es-ES"/>
        </a:p>
      </dgm:t>
    </dgm:pt>
    <dgm:pt modelId="{5D017FB4-78F2-4823-8CD3-95FEDB01E8A8}">
      <dgm:prSet phldrT="[Texto]"/>
      <dgm:spPr/>
      <dgm:t>
        <a:bodyPr/>
        <a:lstStyle/>
        <a:p>
          <a:r>
            <a:rPr lang="es-ES" dirty="0"/>
            <a:t>Puede ser inicial o </a:t>
          </a:r>
          <a:r>
            <a:rPr lang="es-ES" dirty="0" err="1"/>
            <a:t>o</a:t>
          </a:r>
          <a:r>
            <a:rPr lang="es-ES" dirty="0"/>
            <a:t> puntual :</a:t>
          </a:r>
        </a:p>
      </dgm:t>
    </dgm:pt>
    <dgm:pt modelId="{C1CE6615-8621-41C9-8763-AFE325BF0745}" type="parTrans" cxnId="{B776FBCD-CA1D-4705-8338-66821BFE3D59}">
      <dgm:prSet/>
      <dgm:spPr/>
      <dgm:t>
        <a:bodyPr/>
        <a:lstStyle/>
        <a:p>
          <a:endParaRPr lang="es-ES"/>
        </a:p>
      </dgm:t>
    </dgm:pt>
    <dgm:pt modelId="{72EEDEF9-4B38-4BFE-84E4-F431A4FAD91C}" type="sibTrans" cxnId="{B776FBCD-CA1D-4705-8338-66821BFE3D59}">
      <dgm:prSet/>
      <dgm:spPr/>
      <dgm:t>
        <a:bodyPr/>
        <a:lstStyle/>
        <a:p>
          <a:endParaRPr lang="es-ES"/>
        </a:p>
      </dgm:t>
    </dgm:pt>
    <dgm:pt modelId="{7BF15713-7802-45C6-A901-C5EB3C1346E8}">
      <dgm:prSet phldrT="[Texto]"/>
      <dgm:spPr/>
      <dgm:t>
        <a:bodyPr/>
        <a:lstStyle/>
        <a:p>
          <a:r>
            <a:rPr lang="es-ES" b="1" dirty="0"/>
            <a:t>Inicial </a:t>
          </a:r>
          <a:r>
            <a:rPr lang="es-ES" dirty="0"/>
            <a:t>se realiza de manera </a:t>
          </a:r>
          <a:r>
            <a:rPr lang="es-ES" dirty="0" err="1"/>
            <a:t>ùnica</a:t>
          </a:r>
          <a:r>
            <a:rPr lang="es-ES" dirty="0"/>
            <a:t> y exclusiva  antes de un proceso o ciclo educativo amplio.</a:t>
          </a:r>
        </a:p>
      </dgm:t>
    </dgm:pt>
    <dgm:pt modelId="{77352640-99B7-4681-B99E-E6EF7DF387B8}" type="parTrans" cxnId="{E6DCD8F6-5D87-4F99-A7B6-62A46B53A976}">
      <dgm:prSet/>
      <dgm:spPr/>
      <dgm:t>
        <a:bodyPr/>
        <a:lstStyle/>
        <a:p>
          <a:endParaRPr lang="es-ES"/>
        </a:p>
      </dgm:t>
    </dgm:pt>
    <dgm:pt modelId="{01B412A7-A2B5-4677-ACA6-1CAF20DFFEBF}" type="sibTrans" cxnId="{E6DCD8F6-5D87-4F99-A7B6-62A46B53A976}">
      <dgm:prSet/>
      <dgm:spPr/>
      <dgm:t>
        <a:bodyPr/>
        <a:lstStyle/>
        <a:p>
          <a:endParaRPr lang="es-ES"/>
        </a:p>
      </dgm:t>
    </dgm:pt>
    <dgm:pt modelId="{B735DF80-B0B6-4DF3-8BE2-C59B194130DF}">
      <dgm:prSet phldrT="[Texto]"/>
      <dgm:spPr>
        <a:solidFill>
          <a:srgbClr val="FF0000"/>
        </a:solidFill>
      </dgm:spPr>
      <dgm:t>
        <a:bodyPr/>
        <a:lstStyle/>
        <a:p>
          <a:r>
            <a:rPr lang="es-ES" dirty="0"/>
            <a:t>¿</a:t>
          </a:r>
          <a:r>
            <a:rPr lang="es-ES" b="1" dirty="0" err="1">
              <a:solidFill>
                <a:schemeClr val="bg1"/>
              </a:solidFill>
            </a:rPr>
            <a:t>Quièn</a:t>
          </a:r>
          <a:r>
            <a:rPr lang="es-ES" b="1" dirty="0">
              <a:solidFill>
                <a:schemeClr val="bg1"/>
              </a:solidFill>
            </a:rPr>
            <a:t> la lleva a cabo?</a:t>
          </a:r>
        </a:p>
      </dgm:t>
    </dgm:pt>
    <dgm:pt modelId="{29C6F24E-2B6D-4B51-A6BE-7CA2FF814A98}" type="parTrans" cxnId="{0B3A526B-5291-4E96-BE36-D1693F9BF39D}">
      <dgm:prSet/>
      <dgm:spPr/>
      <dgm:t>
        <a:bodyPr/>
        <a:lstStyle/>
        <a:p>
          <a:endParaRPr lang="es-ES"/>
        </a:p>
      </dgm:t>
    </dgm:pt>
    <dgm:pt modelId="{5B0CEDF1-A758-4B1A-BB78-B4757C9C7782}" type="sibTrans" cxnId="{0B3A526B-5291-4E96-BE36-D1693F9BF39D}">
      <dgm:prSet/>
      <dgm:spPr/>
      <dgm:t>
        <a:bodyPr/>
        <a:lstStyle/>
        <a:p>
          <a:endParaRPr lang="es-ES"/>
        </a:p>
      </dgm:t>
    </dgm:pt>
    <dgm:pt modelId="{A8C4D237-01DB-4699-99C9-9152968693E8}">
      <dgm:prSet phldrT="[Texto]"/>
      <dgm:spPr/>
      <dgm:t>
        <a:bodyPr/>
        <a:lstStyle/>
        <a:p>
          <a:r>
            <a:rPr lang="es-ES" dirty="0"/>
            <a:t>Por ser una </a:t>
          </a:r>
          <a:r>
            <a:rPr lang="es-ES" dirty="0" err="1"/>
            <a:t>evaluaciòn</a:t>
          </a:r>
          <a:r>
            <a:rPr lang="es-ES" dirty="0"/>
            <a:t> inicial la  aplica y el docente .</a:t>
          </a:r>
        </a:p>
      </dgm:t>
    </dgm:pt>
    <dgm:pt modelId="{F4972781-F2FE-421B-946B-643D1BC7B9D7}" type="parTrans" cxnId="{15620E95-F7EB-4282-935C-722FAB170ABB}">
      <dgm:prSet/>
      <dgm:spPr/>
      <dgm:t>
        <a:bodyPr/>
        <a:lstStyle/>
        <a:p>
          <a:endParaRPr lang="es-ES"/>
        </a:p>
      </dgm:t>
    </dgm:pt>
    <dgm:pt modelId="{50F98042-165F-4E79-8C12-9D2E98118C4E}" type="sibTrans" cxnId="{15620E95-F7EB-4282-935C-722FAB170ABB}">
      <dgm:prSet/>
      <dgm:spPr/>
      <dgm:t>
        <a:bodyPr/>
        <a:lstStyle/>
        <a:p>
          <a:endParaRPr lang="es-ES"/>
        </a:p>
      </dgm:t>
    </dgm:pt>
    <dgm:pt modelId="{A2079289-CC68-46EA-A334-85F4CA1E4976}">
      <dgm:prSet phldrT="[Texto]"/>
      <dgm:spPr/>
      <dgm:t>
        <a:bodyPr/>
        <a:lstStyle/>
        <a:p>
          <a:r>
            <a:rPr lang="es-ES" dirty="0"/>
            <a:t>Por sus resultados  la </a:t>
          </a:r>
          <a:r>
            <a:rPr lang="es-ES" dirty="0" err="1"/>
            <a:t>instituciòn</a:t>
          </a:r>
          <a:r>
            <a:rPr lang="es-ES" dirty="0"/>
            <a:t> </a:t>
          </a:r>
          <a:r>
            <a:rPr lang="es-ES" dirty="0" err="1"/>
            <a:t>academica</a:t>
          </a:r>
          <a:r>
            <a:rPr lang="es-ES" dirty="0"/>
            <a:t>  </a:t>
          </a:r>
          <a:r>
            <a:rPr lang="es-ES" dirty="0" err="1"/>
            <a:t>segùn</a:t>
          </a:r>
          <a:r>
            <a:rPr lang="es-ES" dirty="0"/>
            <a:t> sus </a:t>
          </a:r>
          <a:r>
            <a:rPr lang="es-ES" dirty="0" err="1"/>
            <a:t>posibilidaes</a:t>
          </a:r>
          <a:r>
            <a:rPr lang="es-ES" dirty="0"/>
            <a:t>, para su </a:t>
          </a:r>
          <a:r>
            <a:rPr lang="es-ES" dirty="0" err="1"/>
            <a:t>implementaciòn</a:t>
          </a:r>
          <a:r>
            <a:rPr lang="es-ES" dirty="0"/>
            <a:t>. </a:t>
          </a:r>
        </a:p>
      </dgm:t>
    </dgm:pt>
    <dgm:pt modelId="{8C38CD89-E7CD-4D30-96D1-D636DCECE9EF}" type="parTrans" cxnId="{ED46A71C-4533-465B-9CC0-48745FEE4038}">
      <dgm:prSet/>
      <dgm:spPr/>
      <dgm:t>
        <a:bodyPr/>
        <a:lstStyle/>
        <a:p>
          <a:endParaRPr lang="es-ES"/>
        </a:p>
      </dgm:t>
    </dgm:pt>
    <dgm:pt modelId="{7345B6BE-51E9-4C27-8A64-FDC49C1E8571}" type="sibTrans" cxnId="{ED46A71C-4533-465B-9CC0-48745FEE4038}">
      <dgm:prSet/>
      <dgm:spPr/>
      <dgm:t>
        <a:bodyPr/>
        <a:lstStyle/>
        <a:p>
          <a:endParaRPr lang="es-ES"/>
        </a:p>
      </dgm:t>
    </dgm:pt>
    <dgm:pt modelId="{9EBF0EE8-8F63-4257-B072-8D2EBF5946AF}">
      <dgm:prSet phldrT="[Texto]"/>
      <dgm:spPr/>
      <dgm:t>
        <a:bodyPr/>
        <a:lstStyle/>
        <a:p>
          <a:r>
            <a:rPr lang="es-ES" b="1" dirty="0"/>
            <a:t>Puntual : </a:t>
          </a:r>
          <a:r>
            <a:rPr lang="es-ES" dirty="0" err="1"/>
            <a:t>Evaluaciòn</a:t>
          </a:r>
          <a:r>
            <a:rPr lang="es-ES" dirty="0"/>
            <a:t> que se realiza  en distintos momentos  antes de iniciar una </a:t>
          </a:r>
          <a:r>
            <a:rPr lang="es-ES" dirty="0" err="1"/>
            <a:t>secuancia</a:t>
          </a:r>
          <a:r>
            <a:rPr lang="es-ES" dirty="0"/>
            <a:t> o segmento de enseñanza perteneciente a un determinado curso.</a:t>
          </a:r>
        </a:p>
      </dgm:t>
    </dgm:pt>
    <dgm:pt modelId="{D893D7C3-6237-425A-B599-7C4E109CF2FC}" type="parTrans" cxnId="{94D0A41C-49DA-4C8C-B0C5-8C0415E47287}">
      <dgm:prSet/>
      <dgm:spPr/>
      <dgm:t>
        <a:bodyPr/>
        <a:lstStyle/>
        <a:p>
          <a:endParaRPr lang="es-ES"/>
        </a:p>
      </dgm:t>
    </dgm:pt>
    <dgm:pt modelId="{C6154E4F-0138-4955-AFBF-3AB8C9D735A9}" type="sibTrans" cxnId="{94D0A41C-49DA-4C8C-B0C5-8C0415E47287}">
      <dgm:prSet/>
      <dgm:spPr/>
      <dgm:t>
        <a:bodyPr/>
        <a:lstStyle/>
        <a:p>
          <a:endParaRPr lang="es-ES"/>
        </a:p>
      </dgm:t>
    </dgm:pt>
    <dgm:pt modelId="{D73C8969-54E1-452E-B280-0FE243770B9B}" type="pres">
      <dgm:prSet presAssocID="{7C09E55C-2AC9-4254-828E-B368CB55D451}" presName="Name0" presStyleCnt="0">
        <dgm:presLayoutVars>
          <dgm:dir/>
          <dgm:animLvl val="lvl"/>
          <dgm:resizeHandles val="exact"/>
        </dgm:presLayoutVars>
      </dgm:prSet>
      <dgm:spPr/>
    </dgm:pt>
    <dgm:pt modelId="{0BA3B449-82F2-461E-9FA4-657388497509}" type="pres">
      <dgm:prSet presAssocID="{C61F85C5-5A2F-4130-9108-137827D8687A}" presName="linNode" presStyleCnt="0"/>
      <dgm:spPr/>
    </dgm:pt>
    <dgm:pt modelId="{B58D3B94-678E-49BB-823B-A22A394886B0}" type="pres">
      <dgm:prSet presAssocID="{C61F85C5-5A2F-4130-9108-137827D8687A}" presName="parentText" presStyleLbl="node1" presStyleIdx="0" presStyleCnt="3">
        <dgm:presLayoutVars>
          <dgm:chMax val="1"/>
          <dgm:bulletEnabled val="1"/>
        </dgm:presLayoutVars>
      </dgm:prSet>
      <dgm:spPr/>
    </dgm:pt>
    <dgm:pt modelId="{42F6ECFA-9E92-46B1-9DD5-9450A4D9FA95}" type="pres">
      <dgm:prSet presAssocID="{C61F85C5-5A2F-4130-9108-137827D8687A}" presName="descendantText" presStyleLbl="alignAccFollowNode1" presStyleIdx="0" presStyleCnt="3">
        <dgm:presLayoutVars>
          <dgm:bulletEnabled val="1"/>
        </dgm:presLayoutVars>
      </dgm:prSet>
      <dgm:spPr/>
    </dgm:pt>
    <dgm:pt modelId="{A916FDF2-01D3-4CEA-B7D8-AD72985C7E56}" type="pres">
      <dgm:prSet presAssocID="{8D3C4C53-F9A4-4410-A664-A50030270B92}" presName="sp" presStyleCnt="0"/>
      <dgm:spPr/>
    </dgm:pt>
    <dgm:pt modelId="{E2A58E63-C8BC-4B26-ABF0-7FE0B2641C98}" type="pres">
      <dgm:prSet presAssocID="{3F819EC0-46FD-4E29-8701-888A015D0BC7}" presName="linNode" presStyleCnt="0"/>
      <dgm:spPr/>
    </dgm:pt>
    <dgm:pt modelId="{97FED98E-1A9E-4FB9-B7DC-E7D61B703611}" type="pres">
      <dgm:prSet presAssocID="{3F819EC0-46FD-4E29-8701-888A015D0BC7}" presName="parentText" presStyleLbl="node1" presStyleIdx="1" presStyleCnt="3">
        <dgm:presLayoutVars>
          <dgm:chMax val="1"/>
          <dgm:bulletEnabled val="1"/>
        </dgm:presLayoutVars>
      </dgm:prSet>
      <dgm:spPr/>
    </dgm:pt>
    <dgm:pt modelId="{74957FA4-4F42-41FB-B98C-141F2BAC971F}" type="pres">
      <dgm:prSet presAssocID="{3F819EC0-46FD-4E29-8701-888A015D0BC7}" presName="descendantText" presStyleLbl="alignAccFollowNode1" presStyleIdx="1" presStyleCnt="3">
        <dgm:presLayoutVars>
          <dgm:bulletEnabled val="1"/>
        </dgm:presLayoutVars>
      </dgm:prSet>
      <dgm:spPr/>
    </dgm:pt>
    <dgm:pt modelId="{6E73A062-74ED-42BE-A664-D5E64095AEA9}" type="pres">
      <dgm:prSet presAssocID="{95B1C7EA-6B85-44AC-8630-7263FA98FD27}" presName="sp" presStyleCnt="0"/>
      <dgm:spPr/>
    </dgm:pt>
    <dgm:pt modelId="{5F2D3268-1E2C-4C73-B7F4-CC58A31D4B99}" type="pres">
      <dgm:prSet presAssocID="{B735DF80-B0B6-4DF3-8BE2-C59B194130DF}" presName="linNode" presStyleCnt="0"/>
      <dgm:spPr/>
    </dgm:pt>
    <dgm:pt modelId="{1C7CEB8D-CB28-4A49-95DA-56E3009B61F9}" type="pres">
      <dgm:prSet presAssocID="{B735DF80-B0B6-4DF3-8BE2-C59B194130DF}" presName="parentText" presStyleLbl="node1" presStyleIdx="2" presStyleCnt="3">
        <dgm:presLayoutVars>
          <dgm:chMax val="1"/>
          <dgm:bulletEnabled val="1"/>
        </dgm:presLayoutVars>
      </dgm:prSet>
      <dgm:spPr/>
    </dgm:pt>
    <dgm:pt modelId="{43284EF3-14B4-455D-8078-A168A5F538B5}" type="pres">
      <dgm:prSet presAssocID="{B735DF80-B0B6-4DF3-8BE2-C59B194130DF}" presName="descendantText" presStyleLbl="alignAccFollowNode1" presStyleIdx="2" presStyleCnt="3">
        <dgm:presLayoutVars>
          <dgm:bulletEnabled val="1"/>
        </dgm:presLayoutVars>
      </dgm:prSet>
      <dgm:spPr/>
    </dgm:pt>
  </dgm:ptLst>
  <dgm:cxnLst>
    <dgm:cxn modelId="{E4621F12-B8CC-4FB4-B168-B6BDFEB466FE}" type="presOf" srcId="{9EBF0EE8-8F63-4257-B072-8D2EBF5946AF}" destId="{74957FA4-4F42-41FB-B98C-141F2BAC971F}" srcOrd="0" destOrd="2" presId="urn:microsoft.com/office/officeart/2005/8/layout/vList5"/>
    <dgm:cxn modelId="{94D0A41C-49DA-4C8C-B0C5-8C0415E47287}" srcId="{3F819EC0-46FD-4E29-8701-888A015D0BC7}" destId="{9EBF0EE8-8F63-4257-B072-8D2EBF5946AF}" srcOrd="2" destOrd="0" parTransId="{D893D7C3-6237-425A-B599-7C4E109CF2FC}" sibTransId="{C6154E4F-0138-4955-AFBF-3AB8C9D735A9}"/>
    <dgm:cxn modelId="{ED46A71C-4533-465B-9CC0-48745FEE4038}" srcId="{B735DF80-B0B6-4DF3-8BE2-C59B194130DF}" destId="{A2079289-CC68-46EA-A334-85F4CA1E4976}" srcOrd="1" destOrd="0" parTransId="{8C38CD89-E7CD-4D30-96D1-D636DCECE9EF}" sibTransId="{7345B6BE-51E9-4C27-8A64-FDC49C1E8571}"/>
    <dgm:cxn modelId="{52DF036A-968A-4567-9B9C-05ED71928724}" srcId="{7C09E55C-2AC9-4254-828E-B368CB55D451}" destId="{3F819EC0-46FD-4E29-8701-888A015D0BC7}" srcOrd="1" destOrd="0" parTransId="{1D575149-AF80-4320-AEE0-31F1A5A64B09}" sibTransId="{95B1C7EA-6B85-44AC-8630-7263FA98FD27}"/>
    <dgm:cxn modelId="{0B3A526B-5291-4E96-BE36-D1693F9BF39D}" srcId="{7C09E55C-2AC9-4254-828E-B368CB55D451}" destId="{B735DF80-B0B6-4DF3-8BE2-C59B194130DF}" srcOrd="2" destOrd="0" parTransId="{29C6F24E-2B6D-4B51-A6BE-7CA2FF814A98}" sibTransId="{5B0CEDF1-A758-4B1A-BB78-B4757C9C7782}"/>
    <dgm:cxn modelId="{CD0C104C-718D-4363-A23D-C1017AF76804}" type="presOf" srcId="{5D017FB4-78F2-4823-8CD3-95FEDB01E8A8}" destId="{74957FA4-4F42-41FB-B98C-141F2BAC971F}" srcOrd="0" destOrd="0" presId="urn:microsoft.com/office/officeart/2005/8/layout/vList5"/>
    <dgm:cxn modelId="{851AED73-1639-4C06-90CE-4008700108A2}" type="presOf" srcId="{A2079289-CC68-46EA-A334-85F4CA1E4976}" destId="{43284EF3-14B4-455D-8078-A168A5F538B5}" srcOrd="0" destOrd="1" presId="urn:microsoft.com/office/officeart/2005/8/layout/vList5"/>
    <dgm:cxn modelId="{41554A5A-1E0C-4BF6-B152-E43012DF47F9}" srcId="{C61F85C5-5A2F-4130-9108-137827D8687A}" destId="{D781EB1E-9278-44F5-8263-321A5FA83FF6}" srcOrd="0" destOrd="0" parTransId="{D98861A1-9D53-46B3-BFEF-C7234AE5730B}" sibTransId="{4DE9BA41-32C4-46B1-9068-1A386D9854D2}"/>
    <dgm:cxn modelId="{0DE05194-A1EF-4B71-826F-A7A60ECFFD05}" srcId="{C61F85C5-5A2F-4130-9108-137827D8687A}" destId="{1CC6FB53-39AB-4181-AB14-471A28B40688}" srcOrd="1" destOrd="0" parTransId="{17C6A930-5580-415B-BC04-C28DF11CC755}" sibTransId="{67361EE2-BC45-494B-8CB0-C1B971C5EEA0}"/>
    <dgm:cxn modelId="{15620E95-F7EB-4282-935C-722FAB170ABB}" srcId="{B735DF80-B0B6-4DF3-8BE2-C59B194130DF}" destId="{A8C4D237-01DB-4699-99C9-9152968693E8}" srcOrd="0" destOrd="0" parTransId="{F4972781-F2FE-421B-946B-643D1BC7B9D7}" sibTransId="{50F98042-165F-4E79-8C12-9D2E98118C4E}"/>
    <dgm:cxn modelId="{6B51E596-ED95-4A06-A8E3-EA6ED40793F6}" type="presOf" srcId="{C61F85C5-5A2F-4130-9108-137827D8687A}" destId="{B58D3B94-678E-49BB-823B-A22A394886B0}" srcOrd="0" destOrd="0" presId="urn:microsoft.com/office/officeart/2005/8/layout/vList5"/>
    <dgm:cxn modelId="{7E3380BF-8E1A-41AF-9AD5-B54AE1A3423A}" type="presOf" srcId="{D781EB1E-9278-44F5-8263-321A5FA83FF6}" destId="{42F6ECFA-9E92-46B1-9DD5-9450A4D9FA95}" srcOrd="0" destOrd="0" presId="urn:microsoft.com/office/officeart/2005/8/layout/vList5"/>
    <dgm:cxn modelId="{C9C382C3-213D-4D24-812E-EE8C93603C1A}" type="presOf" srcId="{7C09E55C-2AC9-4254-828E-B368CB55D451}" destId="{D73C8969-54E1-452E-B280-0FE243770B9B}" srcOrd="0" destOrd="0" presId="urn:microsoft.com/office/officeart/2005/8/layout/vList5"/>
    <dgm:cxn modelId="{689CDCCA-0872-4D5A-AE33-3B26B773FE45}" type="presOf" srcId="{A8C4D237-01DB-4699-99C9-9152968693E8}" destId="{43284EF3-14B4-455D-8078-A168A5F538B5}" srcOrd="0" destOrd="0" presId="urn:microsoft.com/office/officeart/2005/8/layout/vList5"/>
    <dgm:cxn modelId="{B776FBCD-CA1D-4705-8338-66821BFE3D59}" srcId="{3F819EC0-46FD-4E29-8701-888A015D0BC7}" destId="{5D017FB4-78F2-4823-8CD3-95FEDB01E8A8}" srcOrd="0" destOrd="0" parTransId="{C1CE6615-8621-41C9-8763-AFE325BF0745}" sibTransId="{72EEDEF9-4B38-4BFE-84E4-F431A4FAD91C}"/>
    <dgm:cxn modelId="{ECF676CF-3BD7-4234-A727-228CCD1FA359}" type="presOf" srcId="{7BF15713-7802-45C6-A901-C5EB3C1346E8}" destId="{74957FA4-4F42-41FB-B98C-141F2BAC971F}" srcOrd="0" destOrd="1" presId="urn:microsoft.com/office/officeart/2005/8/layout/vList5"/>
    <dgm:cxn modelId="{8F7B8AD3-ABEF-4442-B388-10AF89130575}" type="presOf" srcId="{1CC6FB53-39AB-4181-AB14-471A28B40688}" destId="{42F6ECFA-9E92-46B1-9DD5-9450A4D9FA95}" srcOrd="0" destOrd="1" presId="urn:microsoft.com/office/officeart/2005/8/layout/vList5"/>
    <dgm:cxn modelId="{65264CD5-5285-4E97-ACBD-7B50B518A802}" type="presOf" srcId="{B735DF80-B0B6-4DF3-8BE2-C59B194130DF}" destId="{1C7CEB8D-CB28-4A49-95DA-56E3009B61F9}" srcOrd="0" destOrd="0" presId="urn:microsoft.com/office/officeart/2005/8/layout/vList5"/>
    <dgm:cxn modelId="{DF8F88E8-004F-40D4-A30B-1A95860FEE9C}" srcId="{7C09E55C-2AC9-4254-828E-B368CB55D451}" destId="{C61F85C5-5A2F-4130-9108-137827D8687A}" srcOrd="0" destOrd="0" parTransId="{3379640A-04D0-4E2C-AD36-7BE5B6CDD158}" sibTransId="{8D3C4C53-F9A4-4410-A664-A50030270B92}"/>
    <dgm:cxn modelId="{D578B2E8-B383-4D72-8F0A-481087224181}" type="presOf" srcId="{3F819EC0-46FD-4E29-8701-888A015D0BC7}" destId="{97FED98E-1A9E-4FB9-B7DC-E7D61B703611}" srcOrd="0" destOrd="0" presId="urn:microsoft.com/office/officeart/2005/8/layout/vList5"/>
    <dgm:cxn modelId="{E6DCD8F6-5D87-4F99-A7B6-62A46B53A976}" srcId="{3F819EC0-46FD-4E29-8701-888A015D0BC7}" destId="{7BF15713-7802-45C6-A901-C5EB3C1346E8}" srcOrd="1" destOrd="0" parTransId="{77352640-99B7-4681-B99E-E6EF7DF387B8}" sibTransId="{01B412A7-A2B5-4677-ACA6-1CAF20DFFEBF}"/>
    <dgm:cxn modelId="{5931CDC7-DBEB-4E85-B6D0-39B6D7F6FCA3}" type="presParOf" srcId="{D73C8969-54E1-452E-B280-0FE243770B9B}" destId="{0BA3B449-82F2-461E-9FA4-657388497509}" srcOrd="0" destOrd="0" presId="urn:microsoft.com/office/officeart/2005/8/layout/vList5"/>
    <dgm:cxn modelId="{AFDC63BC-D58E-452A-83E2-2F7B41D1E003}" type="presParOf" srcId="{0BA3B449-82F2-461E-9FA4-657388497509}" destId="{B58D3B94-678E-49BB-823B-A22A394886B0}" srcOrd="0" destOrd="0" presId="urn:microsoft.com/office/officeart/2005/8/layout/vList5"/>
    <dgm:cxn modelId="{C304B91E-77CB-46BC-A599-333DC1A407DC}" type="presParOf" srcId="{0BA3B449-82F2-461E-9FA4-657388497509}" destId="{42F6ECFA-9E92-46B1-9DD5-9450A4D9FA95}" srcOrd="1" destOrd="0" presId="urn:microsoft.com/office/officeart/2005/8/layout/vList5"/>
    <dgm:cxn modelId="{FD204C28-6C83-4344-AF83-E3B983D3FC34}" type="presParOf" srcId="{D73C8969-54E1-452E-B280-0FE243770B9B}" destId="{A916FDF2-01D3-4CEA-B7D8-AD72985C7E56}" srcOrd="1" destOrd="0" presId="urn:microsoft.com/office/officeart/2005/8/layout/vList5"/>
    <dgm:cxn modelId="{605FD420-7ED2-4535-B2BF-849FB0E484B0}" type="presParOf" srcId="{D73C8969-54E1-452E-B280-0FE243770B9B}" destId="{E2A58E63-C8BC-4B26-ABF0-7FE0B2641C98}" srcOrd="2" destOrd="0" presId="urn:microsoft.com/office/officeart/2005/8/layout/vList5"/>
    <dgm:cxn modelId="{39D149E6-7444-4128-8F22-FED9A124C743}" type="presParOf" srcId="{E2A58E63-C8BC-4B26-ABF0-7FE0B2641C98}" destId="{97FED98E-1A9E-4FB9-B7DC-E7D61B703611}" srcOrd="0" destOrd="0" presId="urn:microsoft.com/office/officeart/2005/8/layout/vList5"/>
    <dgm:cxn modelId="{52A84BE7-1CEE-4EBB-A108-2088D75DF39B}" type="presParOf" srcId="{E2A58E63-C8BC-4B26-ABF0-7FE0B2641C98}" destId="{74957FA4-4F42-41FB-B98C-141F2BAC971F}" srcOrd="1" destOrd="0" presId="urn:microsoft.com/office/officeart/2005/8/layout/vList5"/>
    <dgm:cxn modelId="{417C85CF-7CA4-47A4-90CB-CB75FE6AD6D5}" type="presParOf" srcId="{D73C8969-54E1-452E-B280-0FE243770B9B}" destId="{6E73A062-74ED-42BE-A664-D5E64095AEA9}" srcOrd="3" destOrd="0" presId="urn:microsoft.com/office/officeart/2005/8/layout/vList5"/>
    <dgm:cxn modelId="{27C81DB5-1DFA-4B1B-9A40-25D41CD92F61}" type="presParOf" srcId="{D73C8969-54E1-452E-B280-0FE243770B9B}" destId="{5F2D3268-1E2C-4C73-B7F4-CC58A31D4B99}" srcOrd="4" destOrd="0" presId="urn:microsoft.com/office/officeart/2005/8/layout/vList5"/>
    <dgm:cxn modelId="{839DE0B3-F33B-4ECA-9395-E55FDF005B5E}" type="presParOf" srcId="{5F2D3268-1E2C-4C73-B7F4-CC58A31D4B99}" destId="{1C7CEB8D-CB28-4A49-95DA-56E3009B61F9}" srcOrd="0" destOrd="0" presId="urn:microsoft.com/office/officeart/2005/8/layout/vList5"/>
    <dgm:cxn modelId="{87CA9146-8C3F-4B74-8DF1-9A459EE8A4F5}" type="presParOf" srcId="{5F2D3268-1E2C-4C73-B7F4-CC58A31D4B99}" destId="{43284EF3-14B4-455D-8078-A168A5F538B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13CE8-006A-4A3B-ABC2-0F2058A71A83}">
      <dsp:nvSpPr>
        <dsp:cNvPr id="0" name=""/>
        <dsp:cNvSpPr/>
      </dsp:nvSpPr>
      <dsp:spPr>
        <a:xfrm>
          <a:off x="0" y="0"/>
          <a:ext cx="10515600" cy="130540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Contenidos y Temas Involucrados</a:t>
          </a:r>
          <a:endParaRPr lang="es-MX" sz="5800" kern="1200" dirty="0"/>
        </a:p>
      </dsp:txBody>
      <dsp:txXfrm>
        <a:off x="0" y="0"/>
        <a:ext cx="10515600" cy="1305401"/>
      </dsp:txXfrm>
    </dsp:sp>
    <dsp:sp modelId="{7540EDA2-5794-4813-B250-BA0949F29641}">
      <dsp:nvSpPr>
        <dsp:cNvPr id="0" name=""/>
        <dsp:cNvSpPr/>
      </dsp:nvSpPr>
      <dsp:spPr>
        <a:xfrm>
          <a:off x="5134" y="1305401"/>
          <a:ext cx="3501776" cy="2741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b="1" kern="1200" dirty="0"/>
            <a:t>Psicología</a:t>
          </a:r>
        </a:p>
        <a:p>
          <a:pPr marL="0" lvl="0" indent="0" algn="just" defTabSz="1244600">
            <a:lnSpc>
              <a:spcPct val="90000"/>
            </a:lnSpc>
            <a:spcBef>
              <a:spcPct val="0"/>
            </a:spcBef>
            <a:spcAft>
              <a:spcPct val="35000"/>
            </a:spcAft>
            <a:buNone/>
          </a:pPr>
          <a:r>
            <a:rPr lang="es-ES" sz="2100" kern="1200" dirty="0"/>
            <a:t>La personalidad como dimensión integradora del individuo.</a:t>
          </a:r>
          <a:endParaRPr lang="es-MX" sz="2100" kern="1200" dirty="0"/>
        </a:p>
        <a:p>
          <a:pPr marL="0" lvl="0" indent="0" algn="just" defTabSz="1244600">
            <a:lnSpc>
              <a:spcPct val="90000"/>
            </a:lnSpc>
            <a:spcBef>
              <a:spcPct val="0"/>
            </a:spcBef>
            <a:spcAft>
              <a:spcPct val="35000"/>
            </a:spcAft>
            <a:buNone/>
          </a:pPr>
          <a:r>
            <a:rPr lang="es-ES" sz="2100" kern="1200" dirty="0"/>
            <a:t>El estrés, emoción que puede generar impedimentos o la activación de un buen fin.</a:t>
          </a:r>
          <a:endParaRPr lang="es-MX" sz="2100" kern="1200" dirty="0"/>
        </a:p>
      </dsp:txBody>
      <dsp:txXfrm>
        <a:off x="5134" y="1305401"/>
        <a:ext cx="3501776" cy="2741342"/>
      </dsp:txXfrm>
    </dsp:sp>
    <dsp:sp modelId="{325051F6-BA6C-45B6-B6F0-8D4B748D97E4}">
      <dsp:nvSpPr>
        <dsp:cNvPr id="0" name=""/>
        <dsp:cNvSpPr/>
      </dsp:nvSpPr>
      <dsp:spPr>
        <a:xfrm>
          <a:off x="3506911" y="1305401"/>
          <a:ext cx="3501776" cy="2741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s-MX" sz="2800" kern="1200" dirty="0"/>
        </a:p>
        <a:p>
          <a:pPr marL="0" lvl="0" indent="0" algn="ctr" defTabSz="1244600">
            <a:lnSpc>
              <a:spcPct val="90000"/>
            </a:lnSpc>
            <a:spcBef>
              <a:spcPct val="0"/>
            </a:spcBef>
            <a:spcAft>
              <a:spcPct val="35000"/>
            </a:spcAft>
            <a:buNone/>
          </a:pPr>
          <a:r>
            <a:rPr lang="es-MX" sz="2800" b="1" kern="1200" dirty="0"/>
            <a:t>Química</a:t>
          </a:r>
        </a:p>
        <a:p>
          <a:pPr marL="0" lvl="0" indent="0" algn="ctr" defTabSz="1244600">
            <a:lnSpc>
              <a:spcPct val="90000"/>
            </a:lnSpc>
            <a:spcBef>
              <a:spcPct val="0"/>
            </a:spcBef>
            <a:spcAft>
              <a:spcPct val="35000"/>
            </a:spcAft>
            <a:buNone/>
          </a:pPr>
          <a:r>
            <a:rPr lang="es-MX" sz="2000" kern="1200" dirty="0"/>
            <a:t>Química para entender los procesos de la vida .</a:t>
          </a:r>
        </a:p>
        <a:p>
          <a:pPr marL="0" lvl="0" indent="0" algn="ctr" defTabSz="1244600">
            <a:lnSpc>
              <a:spcPct val="90000"/>
            </a:lnSpc>
            <a:spcBef>
              <a:spcPct val="0"/>
            </a:spcBef>
            <a:spcAft>
              <a:spcPct val="35000"/>
            </a:spcAft>
            <a:buNone/>
          </a:pPr>
          <a:r>
            <a:rPr lang="es-MX" sz="2000" kern="1200" dirty="0"/>
            <a:t>Grupos funcionales , la energía y los seres vivos.</a:t>
          </a:r>
        </a:p>
        <a:p>
          <a:pPr marL="0" lvl="0" indent="0" algn="ctr" defTabSz="1244600">
            <a:lnSpc>
              <a:spcPct val="90000"/>
            </a:lnSpc>
            <a:spcBef>
              <a:spcPct val="0"/>
            </a:spcBef>
            <a:spcAft>
              <a:spcPct val="35000"/>
            </a:spcAft>
            <a:buNone/>
          </a:pPr>
          <a:r>
            <a:rPr lang="es-MX" sz="2000" kern="1200" dirty="0"/>
            <a:t>Energéticos para la vida.</a:t>
          </a:r>
        </a:p>
        <a:p>
          <a:pPr marL="0" lvl="0" indent="0" algn="ctr" defTabSz="1244600">
            <a:lnSpc>
              <a:spcPct val="90000"/>
            </a:lnSpc>
            <a:spcBef>
              <a:spcPct val="0"/>
            </a:spcBef>
            <a:spcAft>
              <a:spcPct val="35000"/>
            </a:spcAft>
            <a:buNone/>
          </a:pPr>
          <a:r>
            <a:rPr lang="es-MX" sz="2000" kern="1200" dirty="0"/>
            <a:t>Enzimas</a:t>
          </a:r>
        </a:p>
        <a:p>
          <a:pPr marL="0" lvl="0" indent="0" algn="ctr" defTabSz="1244600">
            <a:lnSpc>
              <a:spcPct val="90000"/>
            </a:lnSpc>
            <a:spcBef>
              <a:spcPct val="0"/>
            </a:spcBef>
            <a:spcAft>
              <a:spcPct val="35000"/>
            </a:spcAft>
            <a:buNone/>
          </a:pPr>
          <a:endParaRPr lang="es-MX" sz="2000" kern="1200" dirty="0"/>
        </a:p>
      </dsp:txBody>
      <dsp:txXfrm>
        <a:off x="3506911" y="1305401"/>
        <a:ext cx="3501776" cy="2741342"/>
      </dsp:txXfrm>
    </dsp:sp>
    <dsp:sp modelId="{B0A1D07D-58EE-47DE-AF28-B4EE6C2734F8}">
      <dsp:nvSpPr>
        <dsp:cNvPr id="0" name=""/>
        <dsp:cNvSpPr/>
      </dsp:nvSpPr>
      <dsp:spPr>
        <a:xfrm>
          <a:off x="7008688" y="1305401"/>
          <a:ext cx="3501776" cy="2741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b="1" kern="1200" dirty="0"/>
            <a:t>Literatura Mexicana</a:t>
          </a:r>
        </a:p>
        <a:p>
          <a:pPr marL="0" lvl="0" indent="0" algn="ctr" defTabSz="1244600">
            <a:lnSpc>
              <a:spcPct val="90000"/>
            </a:lnSpc>
            <a:spcBef>
              <a:spcPct val="0"/>
            </a:spcBef>
            <a:spcAft>
              <a:spcPct val="35000"/>
            </a:spcAft>
            <a:buNone/>
          </a:pPr>
          <a:r>
            <a:rPr lang="es-ES" sz="2000" kern="1200" dirty="0"/>
            <a:t>Evolución literaria del S. XIX, corriente literaria el Realismo.</a:t>
          </a:r>
          <a:endParaRPr lang="es-MX" sz="2000" kern="1200" dirty="0"/>
        </a:p>
        <a:p>
          <a:pPr marL="0" lvl="0" indent="0" algn="ctr" defTabSz="1244600">
            <a:lnSpc>
              <a:spcPct val="90000"/>
            </a:lnSpc>
            <a:spcBef>
              <a:spcPct val="0"/>
            </a:spcBef>
            <a:spcAft>
              <a:spcPct val="35000"/>
            </a:spcAft>
            <a:buNone/>
          </a:pPr>
          <a:endParaRPr lang="es-MX" sz="6000" kern="1200" dirty="0"/>
        </a:p>
      </dsp:txBody>
      <dsp:txXfrm>
        <a:off x="7008688" y="1305401"/>
        <a:ext cx="3501776" cy="2741342"/>
      </dsp:txXfrm>
    </dsp:sp>
    <dsp:sp modelId="{9BB0F6D8-C9C1-48FF-9EC3-DEE49F8D7A9E}">
      <dsp:nvSpPr>
        <dsp:cNvPr id="0" name=""/>
        <dsp:cNvSpPr/>
      </dsp:nvSpPr>
      <dsp:spPr>
        <a:xfrm>
          <a:off x="0" y="4046744"/>
          <a:ext cx="10515600" cy="30459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6ECFA-9E92-46B1-9DD5-9450A4D9FA95}">
      <dsp:nvSpPr>
        <dsp:cNvPr id="0" name=""/>
        <dsp:cNvSpPr/>
      </dsp:nvSpPr>
      <dsp:spPr>
        <a:xfrm rot="5400000">
          <a:off x="6902724" y="-2811317"/>
          <a:ext cx="1117558" cy="702259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a:t>Al inicio  de un nuevo programa  </a:t>
          </a:r>
          <a:r>
            <a:rPr lang="es-ES" sz="1200" kern="1200" dirty="0" err="1"/>
            <a:t>pedagògico</a:t>
          </a:r>
          <a:r>
            <a:rPr lang="es-ES" sz="1200" kern="1200" dirty="0"/>
            <a:t> </a:t>
          </a:r>
        </a:p>
        <a:p>
          <a:pPr marL="114300" lvl="1" indent="-114300" algn="l" defTabSz="533400">
            <a:lnSpc>
              <a:spcPct val="90000"/>
            </a:lnSpc>
            <a:spcBef>
              <a:spcPct val="0"/>
            </a:spcBef>
            <a:spcAft>
              <a:spcPct val="15000"/>
            </a:spcAft>
            <a:buChar char="•"/>
          </a:pPr>
          <a:r>
            <a:rPr lang="es-ES" sz="1200" kern="1200" dirty="0"/>
            <a:t>Antes de iniciar  una segmento de enseñanza  perteneciente a un determinado curso.</a:t>
          </a:r>
        </a:p>
      </dsp:txBody>
      <dsp:txXfrm rot="-5400000">
        <a:off x="3950208" y="195754"/>
        <a:ext cx="6968037" cy="1008448"/>
      </dsp:txXfrm>
    </dsp:sp>
    <dsp:sp modelId="{B58D3B94-678E-49BB-823B-A22A394886B0}">
      <dsp:nvSpPr>
        <dsp:cNvPr id="0" name=""/>
        <dsp:cNvSpPr/>
      </dsp:nvSpPr>
      <dsp:spPr>
        <a:xfrm>
          <a:off x="0" y="1504"/>
          <a:ext cx="3950208" cy="1396948"/>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s-ES" sz="3100" b="1" kern="1200" dirty="0"/>
            <a:t>¿En </a:t>
          </a:r>
          <a:r>
            <a:rPr lang="es-ES" sz="3100" b="1" kern="1200" dirty="0" err="1"/>
            <a:t>què</a:t>
          </a:r>
          <a:r>
            <a:rPr lang="es-ES" sz="3100" b="1" kern="1200" dirty="0"/>
            <a:t> momentos se utiliza ?</a:t>
          </a:r>
        </a:p>
      </dsp:txBody>
      <dsp:txXfrm>
        <a:off x="68193" y="69697"/>
        <a:ext cx="3813822" cy="1260562"/>
      </dsp:txXfrm>
    </dsp:sp>
    <dsp:sp modelId="{74957FA4-4F42-41FB-B98C-141F2BAC971F}">
      <dsp:nvSpPr>
        <dsp:cNvPr id="0" name=""/>
        <dsp:cNvSpPr/>
      </dsp:nvSpPr>
      <dsp:spPr>
        <a:xfrm rot="5400000">
          <a:off x="6902724" y="-1344521"/>
          <a:ext cx="1117558" cy="702259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114300" lvl="1" indent="-114300" algn="just" defTabSz="533400">
            <a:lnSpc>
              <a:spcPct val="90000"/>
            </a:lnSpc>
            <a:spcBef>
              <a:spcPct val="0"/>
            </a:spcBef>
            <a:spcAft>
              <a:spcPct val="15000"/>
            </a:spcAft>
            <a:buChar char="•"/>
          </a:pPr>
          <a:r>
            <a:rPr lang="es-ES" sz="1200" b="0" kern="1200" dirty="0"/>
            <a:t>Obtener </a:t>
          </a:r>
          <a:r>
            <a:rPr lang="es-ES" sz="1200" b="0" kern="1200" dirty="0" err="1"/>
            <a:t>informaciòn</a:t>
          </a:r>
          <a:r>
            <a:rPr lang="es-ES" sz="1200" b="0" kern="1200" dirty="0"/>
            <a:t> precisa que identifique el grado de </a:t>
          </a:r>
          <a:r>
            <a:rPr lang="es-ES" sz="1200" b="0" kern="1200" dirty="0" err="1"/>
            <a:t>adecuaciòn</a:t>
          </a:r>
          <a:r>
            <a:rPr lang="es-ES" sz="1200" b="0" kern="1200" dirty="0"/>
            <a:t>  de las capacidades cognitivas generales y especificas de los alumnos , en </a:t>
          </a:r>
          <a:r>
            <a:rPr lang="es-ES" sz="1200" b="0" kern="1200" dirty="0" err="1"/>
            <a:t>relaciòn</a:t>
          </a:r>
          <a:r>
            <a:rPr lang="es-ES" sz="1200" b="0" kern="1200" dirty="0"/>
            <a:t>  con el programa </a:t>
          </a:r>
          <a:r>
            <a:rPr lang="es-ES" sz="1200" b="0" kern="1200" dirty="0" err="1"/>
            <a:t>pedagògico</a:t>
          </a:r>
          <a:r>
            <a:rPr lang="es-ES" sz="1200" b="0" kern="1200" dirty="0"/>
            <a:t>  al que se incorporan.</a:t>
          </a:r>
          <a:endParaRPr lang="es-ES" sz="1200" kern="1200" dirty="0"/>
        </a:p>
        <a:p>
          <a:pPr marL="114300" lvl="1" indent="-114300" algn="just" defTabSz="533400">
            <a:lnSpc>
              <a:spcPct val="90000"/>
            </a:lnSpc>
            <a:spcBef>
              <a:spcPct val="0"/>
            </a:spcBef>
            <a:spcAft>
              <a:spcPct val="15000"/>
            </a:spcAft>
            <a:buChar char="•"/>
          </a:pPr>
          <a:r>
            <a:rPr lang="es-ES" sz="1200" kern="1200" dirty="0"/>
            <a:t>Considerar los resultados de estas evaluaciones  como base para la toma de  decisiones  o como mecanismos  de </a:t>
          </a:r>
          <a:r>
            <a:rPr lang="es-ES" sz="1200" kern="1200" dirty="0" err="1"/>
            <a:t>selecciòn</a:t>
          </a:r>
          <a:r>
            <a:rPr lang="es-ES" sz="1200" kern="1200" dirty="0"/>
            <a:t>  para sesgar las posibilidades de </a:t>
          </a:r>
          <a:r>
            <a:rPr lang="es-ES" sz="1200" kern="1200" dirty="0" err="1"/>
            <a:t>aceptaciòn</a:t>
          </a:r>
          <a:r>
            <a:rPr lang="es-ES" sz="1200" kern="1200" dirty="0"/>
            <a:t> de los  estudiantes al proceso educativo  de que se trate.</a:t>
          </a:r>
        </a:p>
      </dsp:txBody>
      <dsp:txXfrm rot="-5400000">
        <a:off x="3950208" y="1662550"/>
        <a:ext cx="6968037" cy="1008448"/>
      </dsp:txXfrm>
    </dsp:sp>
    <dsp:sp modelId="{97FED98E-1A9E-4FB9-B7DC-E7D61B703611}">
      <dsp:nvSpPr>
        <dsp:cNvPr id="0" name=""/>
        <dsp:cNvSpPr/>
      </dsp:nvSpPr>
      <dsp:spPr>
        <a:xfrm>
          <a:off x="0" y="1468300"/>
          <a:ext cx="3950208" cy="1396948"/>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s-ES" sz="3100" b="1" kern="1200" dirty="0"/>
            <a:t>Objetivos </a:t>
          </a:r>
        </a:p>
      </dsp:txBody>
      <dsp:txXfrm>
        <a:off x="68193" y="1536493"/>
        <a:ext cx="3813822" cy="1260562"/>
      </dsp:txXfrm>
    </dsp:sp>
    <dsp:sp modelId="{43284EF3-14B4-455D-8078-A168A5F538B5}">
      <dsp:nvSpPr>
        <dsp:cNvPr id="0" name=""/>
        <dsp:cNvSpPr/>
      </dsp:nvSpPr>
      <dsp:spPr>
        <a:xfrm rot="5400000">
          <a:off x="6510249" y="371197"/>
          <a:ext cx="1887936" cy="701573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S" sz="1300" kern="1200" dirty="0"/>
            <a:t>Primer paso :</a:t>
          </a:r>
        </a:p>
        <a:p>
          <a:pPr marL="114300" lvl="1" indent="-114300" algn="l" defTabSz="577850">
            <a:lnSpc>
              <a:spcPct val="90000"/>
            </a:lnSpc>
            <a:spcBef>
              <a:spcPct val="0"/>
            </a:spcBef>
            <a:spcAft>
              <a:spcPct val="15000"/>
            </a:spcAft>
            <a:buChar char="•"/>
          </a:pPr>
          <a:r>
            <a:rPr lang="es-ES" sz="1300" kern="1200" dirty="0" err="1"/>
            <a:t>Anàlisis</a:t>
          </a:r>
          <a:r>
            <a:rPr lang="es-ES" sz="1300" kern="1200" dirty="0"/>
            <a:t> </a:t>
          </a:r>
          <a:r>
            <a:rPr lang="es-ES" sz="1300" kern="1200" dirty="0" err="1"/>
            <a:t>lògico</a:t>
          </a:r>
          <a:r>
            <a:rPr lang="es-ES" sz="1300" kern="1200" dirty="0"/>
            <a:t>  de los contenidos del programa  (</a:t>
          </a:r>
          <a:r>
            <a:rPr lang="es-ES" sz="1300" kern="1200" dirty="0" err="1"/>
            <a:t>mòdulo</a:t>
          </a:r>
          <a:r>
            <a:rPr lang="es-ES" sz="1300" kern="1200" dirty="0"/>
            <a:t>, asignatura, disciplina)</a:t>
          </a:r>
        </a:p>
        <a:p>
          <a:pPr marL="114300" lvl="1" indent="-114300" algn="l" defTabSz="577850">
            <a:lnSpc>
              <a:spcPct val="90000"/>
            </a:lnSpc>
            <a:spcBef>
              <a:spcPct val="0"/>
            </a:spcBef>
            <a:spcAft>
              <a:spcPct val="15000"/>
            </a:spcAft>
            <a:buChar char="•"/>
          </a:pPr>
          <a:r>
            <a:rPr lang="es-ES" sz="1300" kern="1200" dirty="0" err="1"/>
            <a:t>Anàlisis</a:t>
          </a:r>
          <a:r>
            <a:rPr lang="es-ES" sz="1300" kern="1200" dirty="0"/>
            <a:t>  </a:t>
          </a:r>
          <a:r>
            <a:rPr lang="es-ES" sz="1300" kern="1200" dirty="0" err="1"/>
            <a:t>psicopedagògico</a:t>
          </a:r>
          <a:r>
            <a:rPr lang="es-ES" sz="1300" kern="1200" dirty="0"/>
            <a:t> cual es la mejor manera para que sean aprendidos</a:t>
          </a:r>
        </a:p>
        <a:p>
          <a:pPr marL="114300" lvl="1" indent="-114300" algn="l" defTabSz="577850">
            <a:lnSpc>
              <a:spcPct val="90000"/>
            </a:lnSpc>
            <a:spcBef>
              <a:spcPct val="0"/>
            </a:spcBef>
            <a:spcAft>
              <a:spcPct val="15000"/>
            </a:spcAft>
            <a:buChar char="•"/>
          </a:pPr>
          <a:r>
            <a:rPr lang="es-ES" sz="1300" kern="1200" dirty="0"/>
            <a:t> Resultado: identificar  para un programa escolar  cuales son los conocimientos  y procedimientos previos , nivel de desarrollo  cognitivo, sobre los  que se </a:t>
          </a:r>
          <a:r>
            <a:rPr lang="es-ES" sz="1300" kern="1200" dirty="0" err="1"/>
            <a:t>habrà</a:t>
          </a:r>
          <a:r>
            <a:rPr lang="es-ES" sz="1300" kern="1200" dirty="0"/>
            <a:t>  de dirigir la </a:t>
          </a:r>
          <a:r>
            <a:rPr lang="es-ES" sz="1300" kern="1200" dirty="0" err="1"/>
            <a:t>evaluaciòn</a:t>
          </a:r>
          <a:r>
            <a:rPr lang="es-ES" sz="1300" kern="1200" dirty="0"/>
            <a:t>.</a:t>
          </a:r>
        </a:p>
        <a:p>
          <a:pPr marL="114300" lvl="1" indent="-114300" algn="l" defTabSz="577850">
            <a:lnSpc>
              <a:spcPct val="90000"/>
            </a:lnSpc>
            <a:spcBef>
              <a:spcPct val="0"/>
            </a:spcBef>
            <a:spcAft>
              <a:spcPct val="15000"/>
            </a:spcAft>
            <a:buChar char="•"/>
          </a:pPr>
          <a:r>
            <a:rPr lang="es-ES" sz="1300" kern="1200" dirty="0"/>
            <a:t>Segundo paso :</a:t>
          </a:r>
        </a:p>
        <a:p>
          <a:pPr marL="114300" lvl="1" indent="-114300" algn="l" defTabSz="577850">
            <a:lnSpc>
              <a:spcPct val="90000"/>
            </a:lnSpc>
            <a:spcBef>
              <a:spcPct val="0"/>
            </a:spcBef>
            <a:spcAft>
              <a:spcPct val="15000"/>
            </a:spcAft>
            <a:buChar char="•"/>
          </a:pPr>
          <a:r>
            <a:rPr lang="es-ES" sz="1300" kern="1200" dirty="0" err="1"/>
            <a:t>Tècnicas</a:t>
          </a:r>
          <a:r>
            <a:rPr lang="es-ES" sz="1300" kern="1200" dirty="0"/>
            <a:t> de  desempeño con organizadores  </a:t>
          </a:r>
          <a:r>
            <a:rPr lang="es-ES" sz="1300" kern="1200" dirty="0" err="1"/>
            <a:t>gràficos</a:t>
          </a:r>
          <a:r>
            <a:rPr lang="es-ES" sz="1300" kern="1200" dirty="0"/>
            <a:t>  </a:t>
          </a:r>
        </a:p>
      </dsp:txBody>
      <dsp:txXfrm rot="-5400000">
        <a:off x="3946351" y="3027257"/>
        <a:ext cx="6923573" cy="1703614"/>
      </dsp:txXfrm>
    </dsp:sp>
    <dsp:sp modelId="{1C7CEB8D-CB28-4A49-95DA-56E3009B61F9}">
      <dsp:nvSpPr>
        <dsp:cNvPr id="0" name=""/>
        <dsp:cNvSpPr/>
      </dsp:nvSpPr>
      <dsp:spPr>
        <a:xfrm>
          <a:off x="0" y="3180590"/>
          <a:ext cx="3946350" cy="1396948"/>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s-ES" sz="3100" b="1" kern="1200" dirty="0" err="1"/>
            <a:t>Tècnicas</a:t>
          </a:r>
          <a:r>
            <a:rPr lang="es-ES" sz="3100" b="1" kern="1200" dirty="0"/>
            <a:t> de </a:t>
          </a:r>
          <a:r>
            <a:rPr lang="es-ES" sz="3100" b="1" kern="1200" dirty="0" err="1"/>
            <a:t>evaluaciòn</a:t>
          </a:r>
          <a:r>
            <a:rPr lang="es-ES" sz="4100" kern="1200" dirty="0"/>
            <a:t> </a:t>
          </a:r>
        </a:p>
      </dsp:txBody>
      <dsp:txXfrm>
        <a:off x="68193" y="3248783"/>
        <a:ext cx="3809964" cy="12605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1ADF9-691D-41BB-84E9-66057E57696A}">
      <dsp:nvSpPr>
        <dsp:cNvPr id="0" name=""/>
        <dsp:cNvSpPr/>
      </dsp:nvSpPr>
      <dsp:spPr>
        <a:xfrm rot="5400000">
          <a:off x="-27581" y="1366528"/>
          <a:ext cx="2139483" cy="25782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7C1876-6434-4C4B-924E-34742EA49445}">
      <dsp:nvSpPr>
        <dsp:cNvPr id="0" name=""/>
        <dsp:cNvSpPr/>
      </dsp:nvSpPr>
      <dsp:spPr>
        <a:xfrm>
          <a:off x="464704" y="1282"/>
          <a:ext cx="2864690" cy="1718814"/>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b="1" kern="1200" dirty="0">
              <a:solidFill>
                <a:schemeClr val="bg1"/>
              </a:solidFill>
            </a:rPr>
            <a:t>¿Qué es?</a:t>
          </a:r>
        </a:p>
        <a:p>
          <a:pPr marL="0" lvl="0" indent="0" algn="ctr" defTabSz="533400">
            <a:lnSpc>
              <a:spcPct val="90000"/>
            </a:lnSpc>
            <a:spcBef>
              <a:spcPct val="0"/>
            </a:spcBef>
            <a:spcAft>
              <a:spcPct val="35000"/>
            </a:spcAft>
            <a:buNone/>
          </a:pPr>
          <a:r>
            <a:rPr lang="es-MX" sz="1200" b="1" kern="1200" dirty="0">
              <a:solidFill>
                <a:schemeClr val="bg1"/>
              </a:solidFill>
            </a:rPr>
            <a:t>La evaluación formativa</a:t>
          </a:r>
        </a:p>
        <a:p>
          <a:pPr marL="0" lvl="0" indent="0" algn="ctr" defTabSz="533400">
            <a:lnSpc>
              <a:spcPct val="90000"/>
            </a:lnSpc>
            <a:spcBef>
              <a:spcPct val="0"/>
            </a:spcBef>
            <a:spcAft>
              <a:spcPct val="35000"/>
            </a:spcAft>
            <a:buNone/>
          </a:pPr>
          <a:r>
            <a:rPr lang="es-MX" sz="1200" b="1" kern="1200" dirty="0">
              <a:solidFill>
                <a:schemeClr val="bg1"/>
              </a:solidFill>
            </a:rPr>
            <a:t>Es el proceso de obtener, sintetizar e interpretar información para facilitar la toma de decisiones orientadas a ofrecer retroalimentación al alumno, para modificar y mejorar el aprendizaje durante el periodo de enseñanza.</a:t>
          </a:r>
        </a:p>
        <a:p>
          <a:pPr marL="0" lvl="0" indent="0" algn="ctr" defTabSz="533400">
            <a:lnSpc>
              <a:spcPct val="90000"/>
            </a:lnSpc>
            <a:spcBef>
              <a:spcPct val="0"/>
            </a:spcBef>
            <a:spcAft>
              <a:spcPct val="35000"/>
            </a:spcAft>
            <a:buNone/>
          </a:pPr>
          <a:endParaRPr lang="es-MX" sz="1200" kern="1200" dirty="0"/>
        </a:p>
      </dsp:txBody>
      <dsp:txXfrm>
        <a:off x="515046" y="51624"/>
        <a:ext cx="2764006" cy="1618130"/>
      </dsp:txXfrm>
    </dsp:sp>
    <dsp:sp modelId="{3C835FB4-EBAC-4043-9F5B-2BAC8331C8CB}">
      <dsp:nvSpPr>
        <dsp:cNvPr id="0" name=""/>
        <dsp:cNvSpPr/>
      </dsp:nvSpPr>
      <dsp:spPr>
        <a:xfrm rot="5400000">
          <a:off x="-27581" y="3515046"/>
          <a:ext cx="2139483" cy="25782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D9AFB6-BD30-4802-BD5B-0152447370C4}">
      <dsp:nvSpPr>
        <dsp:cNvPr id="0" name=""/>
        <dsp:cNvSpPr/>
      </dsp:nvSpPr>
      <dsp:spPr>
        <a:xfrm>
          <a:off x="464704" y="2149800"/>
          <a:ext cx="2864690" cy="1718814"/>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s-MX" sz="700" b="1" kern="1200" dirty="0"/>
            <a:t>Características:</a:t>
          </a:r>
        </a:p>
        <a:p>
          <a:pPr marL="0" lvl="0" indent="0" algn="ctr" defTabSz="311150">
            <a:lnSpc>
              <a:spcPct val="90000"/>
            </a:lnSpc>
            <a:spcBef>
              <a:spcPct val="0"/>
            </a:spcBef>
            <a:spcAft>
              <a:spcPct val="35000"/>
            </a:spcAft>
            <a:buNone/>
          </a:pPr>
          <a:r>
            <a:rPr lang="es-MX" sz="700" b="1" kern="1200" dirty="0">
              <a:solidFill>
                <a:schemeClr val="bg1"/>
              </a:solidFill>
            </a:rPr>
            <a:t>Tres modalidades de regulación:</a:t>
          </a:r>
        </a:p>
        <a:p>
          <a:pPr marL="0" lvl="0" indent="0" algn="ctr" defTabSz="311150">
            <a:lnSpc>
              <a:spcPct val="90000"/>
            </a:lnSpc>
            <a:spcBef>
              <a:spcPct val="0"/>
            </a:spcBef>
            <a:spcAft>
              <a:spcPct val="35000"/>
            </a:spcAft>
            <a:buNone/>
          </a:pPr>
          <a:r>
            <a:rPr lang="es-MX" sz="700" b="1" kern="1200" dirty="0">
              <a:solidFill>
                <a:schemeClr val="bg1"/>
              </a:solidFill>
            </a:rPr>
            <a:t>1-Interactiva: inmediata por los intercambios comunicativos entre docente-alumnos</a:t>
          </a:r>
        </a:p>
        <a:p>
          <a:pPr marL="0" lvl="0" indent="0" algn="ctr" defTabSz="311150">
            <a:lnSpc>
              <a:spcPct val="90000"/>
            </a:lnSpc>
            <a:spcBef>
              <a:spcPct val="0"/>
            </a:spcBef>
            <a:spcAft>
              <a:spcPct val="35000"/>
            </a:spcAft>
            <a:buNone/>
          </a:pPr>
          <a:r>
            <a:rPr lang="es-MX" sz="700" b="1" kern="1200" dirty="0">
              <a:solidFill>
                <a:schemeClr val="bg1"/>
              </a:solidFill>
            </a:rPr>
            <a:t>2-Retroactiva:  sentido remedial, busca a través de actividades complementarias, subsanar las deficiencias de aprendizaje, consiste en programar actividades de refuerzo después de realizar una evaluación puntual al termino de un periodo.</a:t>
          </a:r>
        </a:p>
        <a:p>
          <a:pPr marL="0" lvl="0" indent="0" algn="ctr" defTabSz="311150">
            <a:lnSpc>
              <a:spcPct val="90000"/>
            </a:lnSpc>
            <a:spcBef>
              <a:spcPct val="0"/>
            </a:spcBef>
            <a:spcAft>
              <a:spcPct val="35000"/>
            </a:spcAft>
            <a:buNone/>
          </a:pPr>
          <a:endParaRPr lang="es-MX" sz="700" b="1" kern="1200" dirty="0">
            <a:solidFill>
              <a:schemeClr val="bg1"/>
            </a:solidFill>
          </a:endParaRPr>
        </a:p>
        <a:p>
          <a:pPr marL="0" lvl="0" indent="0" algn="ctr" defTabSz="311150">
            <a:lnSpc>
              <a:spcPct val="90000"/>
            </a:lnSpc>
            <a:spcBef>
              <a:spcPct val="0"/>
            </a:spcBef>
            <a:spcAft>
              <a:spcPct val="35000"/>
            </a:spcAft>
            <a:buNone/>
          </a:pPr>
          <a:r>
            <a:rPr lang="es-MX" sz="700" b="1" kern="1200" dirty="0">
              <a:solidFill>
                <a:schemeClr val="bg1"/>
              </a:solidFill>
            </a:rPr>
            <a:t>3-Proactiva: dirigida  a prever actividades futuras de enseñanza para los alumnos----lograr la consolida</a:t>
          </a:r>
          <a:r>
            <a:rPr lang="es-MX" sz="700" b="1" kern="1200" dirty="0"/>
            <a:t>ción o profundización de los aprendizajes</a:t>
          </a:r>
        </a:p>
        <a:p>
          <a:pPr marL="0" lvl="0" indent="0" algn="ctr" defTabSz="311150">
            <a:lnSpc>
              <a:spcPct val="90000"/>
            </a:lnSpc>
            <a:spcBef>
              <a:spcPct val="0"/>
            </a:spcBef>
            <a:spcAft>
              <a:spcPct val="35000"/>
            </a:spcAft>
            <a:buNone/>
          </a:pPr>
          <a:r>
            <a:rPr lang="es-MX" sz="700" b="1" kern="1200" dirty="0"/>
            <a:t>-----buscar que se tenga la oportunidad de superar obstáculos en situaciones futuras.</a:t>
          </a:r>
        </a:p>
        <a:p>
          <a:pPr marL="0" lvl="0" indent="0" algn="ctr" defTabSz="311150">
            <a:lnSpc>
              <a:spcPct val="90000"/>
            </a:lnSpc>
            <a:spcBef>
              <a:spcPct val="0"/>
            </a:spcBef>
            <a:spcAft>
              <a:spcPct val="35000"/>
            </a:spcAft>
            <a:buNone/>
          </a:pPr>
          <a:endParaRPr lang="es-MX" sz="700" b="1" kern="1200" dirty="0"/>
        </a:p>
      </dsp:txBody>
      <dsp:txXfrm>
        <a:off x="515046" y="2200142"/>
        <a:ext cx="2764006" cy="1618130"/>
      </dsp:txXfrm>
    </dsp:sp>
    <dsp:sp modelId="{002B5D42-C142-400C-B88E-85624FD9A686}">
      <dsp:nvSpPr>
        <dsp:cNvPr id="0" name=""/>
        <dsp:cNvSpPr/>
      </dsp:nvSpPr>
      <dsp:spPr>
        <a:xfrm rot="21544145">
          <a:off x="1046421" y="4557738"/>
          <a:ext cx="3885987" cy="25782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166C1D-880B-4DF4-AF04-0075FE0EE6EB}">
      <dsp:nvSpPr>
        <dsp:cNvPr id="0" name=""/>
        <dsp:cNvSpPr/>
      </dsp:nvSpPr>
      <dsp:spPr>
        <a:xfrm>
          <a:off x="464704" y="4298318"/>
          <a:ext cx="2864690" cy="1718814"/>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b="1" kern="1200" dirty="0">
              <a:solidFill>
                <a:schemeClr val="bg1"/>
              </a:solidFill>
            </a:rPr>
            <a:t>Lo implementan:</a:t>
          </a:r>
        </a:p>
        <a:p>
          <a:pPr marL="0" lvl="0" indent="0" algn="ctr" defTabSz="533400">
            <a:lnSpc>
              <a:spcPct val="90000"/>
            </a:lnSpc>
            <a:spcBef>
              <a:spcPct val="0"/>
            </a:spcBef>
            <a:spcAft>
              <a:spcPct val="35000"/>
            </a:spcAft>
            <a:buNone/>
          </a:pPr>
          <a:r>
            <a:rPr lang="es-MX" sz="1200" b="1" kern="1200" dirty="0">
              <a:solidFill>
                <a:schemeClr val="bg1"/>
              </a:solidFill>
            </a:rPr>
            <a:t>Los profesores</a:t>
          </a:r>
        </a:p>
        <a:p>
          <a:pPr marL="0" lvl="0" indent="0" algn="ctr" defTabSz="533400">
            <a:lnSpc>
              <a:spcPct val="90000"/>
            </a:lnSpc>
            <a:spcBef>
              <a:spcPct val="0"/>
            </a:spcBef>
            <a:spcAft>
              <a:spcPct val="35000"/>
            </a:spcAft>
            <a:buNone/>
          </a:pPr>
          <a:r>
            <a:rPr lang="es-MX" sz="1200" b="1" kern="1200" dirty="0">
              <a:solidFill>
                <a:schemeClr val="bg1"/>
              </a:solidFill>
            </a:rPr>
            <a:t>Y</a:t>
          </a:r>
        </a:p>
        <a:p>
          <a:pPr marL="0" lvl="0" indent="0" algn="ctr" defTabSz="533400">
            <a:lnSpc>
              <a:spcPct val="90000"/>
            </a:lnSpc>
            <a:spcBef>
              <a:spcPct val="0"/>
            </a:spcBef>
            <a:spcAft>
              <a:spcPct val="35000"/>
            </a:spcAft>
            <a:buNone/>
          </a:pPr>
          <a:r>
            <a:rPr lang="es-MX" sz="1200" b="1" kern="1200" dirty="0">
              <a:solidFill>
                <a:schemeClr val="bg1"/>
              </a:solidFill>
            </a:rPr>
            <a:t>Alumnos</a:t>
          </a:r>
        </a:p>
        <a:p>
          <a:pPr marL="0" lvl="0" indent="0" algn="ctr" defTabSz="533400">
            <a:lnSpc>
              <a:spcPct val="90000"/>
            </a:lnSpc>
            <a:spcBef>
              <a:spcPct val="0"/>
            </a:spcBef>
            <a:spcAft>
              <a:spcPct val="35000"/>
            </a:spcAft>
            <a:buNone/>
          </a:pPr>
          <a:endParaRPr lang="es-MX" sz="1600" kern="1200" dirty="0"/>
        </a:p>
      </dsp:txBody>
      <dsp:txXfrm>
        <a:off x="515046" y="4348660"/>
        <a:ext cx="2764006" cy="1618130"/>
      </dsp:txXfrm>
    </dsp:sp>
    <dsp:sp modelId="{2E2B5BE8-E93E-4803-AC7A-CD94664599BD}">
      <dsp:nvSpPr>
        <dsp:cNvPr id="0" name=""/>
        <dsp:cNvSpPr/>
      </dsp:nvSpPr>
      <dsp:spPr>
        <a:xfrm rot="16067401">
          <a:off x="3855489" y="3481220"/>
          <a:ext cx="2073372" cy="25782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6E7F74-247B-4DF8-8BED-FBC1B08224D5}">
      <dsp:nvSpPr>
        <dsp:cNvPr id="0" name=""/>
        <dsp:cNvSpPr/>
      </dsp:nvSpPr>
      <dsp:spPr>
        <a:xfrm>
          <a:off x="4354696" y="4230666"/>
          <a:ext cx="2864690" cy="1718814"/>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¿En qué momento se utiliza?</a:t>
          </a:r>
        </a:p>
        <a:p>
          <a:pPr marL="0" lvl="0" indent="0" algn="ctr" defTabSz="533400">
            <a:lnSpc>
              <a:spcPct val="90000"/>
            </a:lnSpc>
            <a:spcBef>
              <a:spcPct val="0"/>
            </a:spcBef>
            <a:spcAft>
              <a:spcPct val="35000"/>
            </a:spcAft>
            <a:buNone/>
          </a:pPr>
          <a:r>
            <a:rPr lang="es-MX" sz="1200" kern="1200" dirty="0"/>
            <a:t>Durante  todo el proceso de enseñanza-aprendizaje</a:t>
          </a:r>
        </a:p>
        <a:p>
          <a:pPr marL="0" lvl="0" indent="0" algn="ctr" defTabSz="533400">
            <a:lnSpc>
              <a:spcPct val="90000"/>
            </a:lnSpc>
            <a:spcBef>
              <a:spcPct val="0"/>
            </a:spcBef>
            <a:spcAft>
              <a:spcPct val="35000"/>
            </a:spcAft>
            <a:buNone/>
          </a:pPr>
          <a:endParaRPr lang="es-MX" sz="1800" kern="1200" dirty="0"/>
        </a:p>
      </dsp:txBody>
      <dsp:txXfrm>
        <a:off x="4405038" y="4281008"/>
        <a:ext cx="2764006" cy="1618130"/>
      </dsp:txXfrm>
    </dsp:sp>
    <dsp:sp modelId="{2789F1A3-ABDC-4DDA-8577-50EB53240F05}">
      <dsp:nvSpPr>
        <dsp:cNvPr id="0" name=""/>
        <dsp:cNvSpPr/>
      </dsp:nvSpPr>
      <dsp:spPr>
        <a:xfrm rot="16200000">
          <a:off x="3782457" y="1366528"/>
          <a:ext cx="2139483" cy="25782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D32AEA-95F6-41B2-9670-E23F5F7246C4}">
      <dsp:nvSpPr>
        <dsp:cNvPr id="0" name=""/>
        <dsp:cNvSpPr/>
      </dsp:nvSpPr>
      <dsp:spPr>
        <a:xfrm>
          <a:off x="4274743" y="2149800"/>
          <a:ext cx="2864690" cy="1718814"/>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solidFill>
                <a:schemeClr val="bg1"/>
              </a:solidFill>
            </a:rPr>
            <a:t>¿Para qué diferentes fines se utiliza?</a:t>
          </a:r>
        </a:p>
        <a:p>
          <a:pPr marL="0" lvl="0" indent="0" algn="ctr" defTabSz="533400">
            <a:lnSpc>
              <a:spcPct val="90000"/>
            </a:lnSpc>
            <a:spcBef>
              <a:spcPct val="0"/>
            </a:spcBef>
            <a:spcAft>
              <a:spcPct val="35000"/>
            </a:spcAft>
            <a:buNone/>
          </a:pPr>
          <a:r>
            <a:rPr lang="es-MX" sz="1200" kern="1200" dirty="0">
              <a:solidFill>
                <a:schemeClr val="bg1"/>
              </a:solidFill>
            </a:rPr>
            <a:t>Para comprende el proceso</a:t>
          </a:r>
        </a:p>
        <a:p>
          <a:pPr marL="0" lvl="0" indent="0" algn="ctr" defTabSz="533400">
            <a:lnSpc>
              <a:spcPct val="90000"/>
            </a:lnSpc>
            <a:spcBef>
              <a:spcPct val="0"/>
            </a:spcBef>
            <a:spcAft>
              <a:spcPct val="35000"/>
            </a:spcAft>
            <a:buNone/>
          </a:pPr>
          <a:r>
            <a:rPr lang="es-MX" sz="1200" kern="1200" dirty="0">
              <a:solidFill>
                <a:schemeClr val="bg1"/>
              </a:solidFill>
            </a:rPr>
            <a:t>Supervisa e identifica los posibles obstáculos o falla que pudiera haber , y en qué medida es posible remediarlos  con nuevas adaptaciones didácticas in situ.</a:t>
          </a:r>
        </a:p>
      </dsp:txBody>
      <dsp:txXfrm>
        <a:off x="4325085" y="2200142"/>
        <a:ext cx="2764006" cy="1618130"/>
      </dsp:txXfrm>
    </dsp:sp>
    <dsp:sp modelId="{3FDE7832-EB7B-4D5A-91E4-D08055FF4CEE}">
      <dsp:nvSpPr>
        <dsp:cNvPr id="0" name=""/>
        <dsp:cNvSpPr/>
      </dsp:nvSpPr>
      <dsp:spPr>
        <a:xfrm>
          <a:off x="4856716" y="292269"/>
          <a:ext cx="3825611" cy="25782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D92EB7-B083-49FA-BBB5-6A165D68CF36}">
      <dsp:nvSpPr>
        <dsp:cNvPr id="0" name=""/>
        <dsp:cNvSpPr/>
      </dsp:nvSpPr>
      <dsp:spPr>
        <a:xfrm>
          <a:off x="4274743" y="1282"/>
          <a:ext cx="2864690" cy="1718814"/>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b="1" kern="1200" dirty="0">
              <a:solidFill>
                <a:schemeClr val="bg1"/>
              </a:solidFill>
            </a:rPr>
            <a:t>Técnicas de evaluación:</a:t>
          </a:r>
        </a:p>
        <a:p>
          <a:pPr marL="0" lvl="0" indent="0" algn="ctr" defTabSz="533400">
            <a:lnSpc>
              <a:spcPct val="90000"/>
            </a:lnSpc>
            <a:spcBef>
              <a:spcPct val="0"/>
            </a:spcBef>
            <a:spcAft>
              <a:spcPct val="35000"/>
            </a:spcAft>
            <a:buNone/>
          </a:pPr>
          <a:endParaRPr lang="es-MX" sz="1200" b="1" kern="1200" dirty="0">
            <a:solidFill>
              <a:schemeClr val="bg1"/>
            </a:solidFill>
          </a:endParaRPr>
        </a:p>
        <a:p>
          <a:pPr marL="0" lvl="0" indent="0" algn="ctr" defTabSz="533400">
            <a:lnSpc>
              <a:spcPct val="90000"/>
            </a:lnSpc>
            <a:spcBef>
              <a:spcPct val="0"/>
            </a:spcBef>
            <a:spcAft>
              <a:spcPct val="35000"/>
            </a:spcAft>
            <a:buNone/>
          </a:pPr>
          <a:r>
            <a:rPr lang="es-MX" sz="1200" b="1" kern="1200" dirty="0">
              <a:solidFill>
                <a:schemeClr val="bg1"/>
              </a:solidFill>
            </a:rPr>
            <a:t>Ensayo</a:t>
          </a:r>
        </a:p>
        <a:p>
          <a:pPr marL="0" lvl="0" indent="0" algn="ctr" defTabSz="533400">
            <a:lnSpc>
              <a:spcPct val="90000"/>
            </a:lnSpc>
            <a:spcBef>
              <a:spcPct val="0"/>
            </a:spcBef>
            <a:spcAft>
              <a:spcPct val="35000"/>
            </a:spcAft>
            <a:buNone/>
          </a:pPr>
          <a:r>
            <a:rPr lang="es-MX" sz="1200" b="1" kern="1200" dirty="0">
              <a:solidFill>
                <a:schemeClr val="bg1"/>
              </a:solidFill>
            </a:rPr>
            <a:t>Observación: listas de control</a:t>
          </a:r>
        </a:p>
        <a:p>
          <a:pPr marL="0" lvl="0" indent="0" algn="ctr" defTabSz="533400">
            <a:lnSpc>
              <a:spcPct val="90000"/>
            </a:lnSpc>
            <a:spcBef>
              <a:spcPct val="0"/>
            </a:spcBef>
            <a:spcAft>
              <a:spcPct val="35000"/>
            </a:spcAft>
            <a:buNone/>
          </a:pPr>
          <a:r>
            <a:rPr lang="es-MX" sz="1200" b="1" kern="1200" dirty="0">
              <a:solidFill>
                <a:schemeClr val="bg1"/>
              </a:solidFill>
            </a:rPr>
            <a:t>Diálogos grupales</a:t>
          </a:r>
        </a:p>
        <a:p>
          <a:pPr marL="0" lvl="0" indent="0" algn="ctr" defTabSz="533400">
            <a:lnSpc>
              <a:spcPct val="90000"/>
            </a:lnSpc>
            <a:spcBef>
              <a:spcPct val="0"/>
            </a:spcBef>
            <a:spcAft>
              <a:spcPct val="35000"/>
            </a:spcAft>
            <a:buNone/>
          </a:pPr>
          <a:r>
            <a:rPr lang="es-MX" sz="1200" b="1" kern="1200" dirty="0">
              <a:solidFill>
                <a:schemeClr val="bg1"/>
              </a:solidFill>
            </a:rPr>
            <a:t>Autoevaluación</a:t>
          </a:r>
        </a:p>
        <a:p>
          <a:pPr marL="0" lvl="0" indent="0" algn="ctr" defTabSz="533400">
            <a:lnSpc>
              <a:spcPct val="90000"/>
            </a:lnSpc>
            <a:spcBef>
              <a:spcPct val="0"/>
            </a:spcBef>
            <a:spcAft>
              <a:spcPct val="35000"/>
            </a:spcAft>
            <a:buNone/>
          </a:pPr>
          <a:r>
            <a:rPr lang="es-MX" sz="1200" b="1" kern="1200" dirty="0">
              <a:solidFill>
                <a:schemeClr val="bg1"/>
              </a:solidFill>
            </a:rPr>
            <a:t>Coevaluación</a:t>
          </a:r>
        </a:p>
        <a:p>
          <a:pPr marL="0" lvl="0" indent="0" algn="ctr" defTabSz="533400">
            <a:lnSpc>
              <a:spcPct val="90000"/>
            </a:lnSpc>
            <a:spcBef>
              <a:spcPct val="0"/>
            </a:spcBef>
            <a:spcAft>
              <a:spcPct val="35000"/>
            </a:spcAft>
            <a:buNone/>
          </a:pPr>
          <a:endParaRPr lang="es-MX" sz="1200" b="1" kern="1200" dirty="0">
            <a:solidFill>
              <a:schemeClr val="bg1"/>
            </a:solidFill>
          </a:endParaRPr>
        </a:p>
        <a:p>
          <a:pPr marL="0" lvl="0" indent="0" algn="ctr" defTabSz="533400">
            <a:lnSpc>
              <a:spcPct val="90000"/>
            </a:lnSpc>
            <a:spcBef>
              <a:spcPct val="0"/>
            </a:spcBef>
            <a:spcAft>
              <a:spcPct val="35000"/>
            </a:spcAft>
            <a:buNone/>
          </a:pPr>
          <a:r>
            <a:rPr lang="es-MX" sz="1200" b="1" kern="1200" dirty="0">
              <a:solidFill>
                <a:schemeClr val="bg1"/>
              </a:solidFill>
            </a:rPr>
            <a:t>Etc.</a:t>
          </a:r>
        </a:p>
        <a:p>
          <a:pPr marL="0" lvl="0" indent="0" algn="ctr" defTabSz="533400">
            <a:lnSpc>
              <a:spcPct val="90000"/>
            </a:lnSpc>
            <a:spcBef>
              <a:spcPct val="0"/>
            </a:spcBef>
            <a:spcAft>
              <a:spcPct val="35000"/>
            </a:spcAft>
            <a:buNone/>
          </a:pPr>
          <a:endParaRPr lang="es-MX" sz="600" kern="1200" dirty="0"/>
        </a:p>
      </dsp:txBody>
      <dsp:txXfrm>
        <a:off x="4325085" y="51624"/>
        <a:ext cx="2764006" cy="1618130"/>
      </dsp:txXfrm>
    </dsp:sp>
    <dsp:sp modelId="{94025A87-7D83-4A5E-BAA8-A38A87D2B4D7}">
      <dsp:nvSpPr>
        <dsp:cNvPr id="0" name=""/>
        <dsp:cNvSpPr/>
      </dsp:nvSpPr>
      <dsp:spPr>
        <a:xfrm rot="5439538">
          <a:off x="7604729" y="1366528"/>
          <a:ext cx="2139624" cy="25782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E6F457-B892-4548-9C69-46DB2FFEFDF3}">
      <dsp:nvSpPr>
        <dsp:cNvPr id="0" name=""/>
        <dsp:cNvSpPr/>
      </dsp:nvSpPr>
      <dsp:spPr>
        <a:xfrm>
          <a:off x="8109389" y="1282"/>
          <a:ext cx="2864690" cy="1718814"/>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MX" sz="1100" kern="1200" dirty="0" err="1">
              <a:solidFill>
                <a:schemeClr val="bg1"/>
              </a:solidFill>
            </a:rPr>
            <a:t>Diaz</a:t>
          </a:r>
          <a:r>
            <a:rPr lang="es-MX" sz="1100" kern="1200" dirty="0">
              <a:solidFill>
                <a:schemeClr val="bg1"/>
              </a:solidFill>
            </a:rPr>
            <a:t>, F. Y Barriga, A</a:t>
          </a:r>
        </a:p>
        <a:p>
          <a:pPr marL="0" lvl="0" indent="0" algn="ctr" defTabSz="488950">
            <a:lnSpc>
              <a:spcPct val="90000"/>
            </a:lnSpc>
            <a:spcBef>
              <a:spcPct val="0"/>
            </a:spcBef>
            <a:spcAft>
              <a:spcPct val="35000"/>
            </a:spcAft>
            <a:buNone/>
          </a:pPr>
          <a:r>
            <a:rPr lang="es-MX" sz="1100" b="1" u="sng" kern="1200" dirty="0">
              <a:solidFill>
                <a:schemeClr val="bg1"/>
              </a:solidFill>
            </a:rPr>
            <a:t>Tipos de evaluación, en estrategias docentes para un aprendizaje </a:t>
          </a:r>
          <a:r>
            <a:rPr lang="es-MX" sz="1100" b="1" u="sng" kern="1200" dirty="0" err="1">
              <a:solidFill>
                <a:schemeClr val="bg1"/>
              </a:solidFill>
            </a:rPr>
            <a:t>significativo.una</a:t>
          </a:r>
          <a:r>
            <a:rPr lang="es-MX" sz="1100" b="1" u="sng" kern="1200" dirty="0">
              <a:solidFill>
                <a:schemeClr val="bg1"/>
              </a:solidFill>
            </a:rPr>
            <a:t> interpretación constructivista </a:t>
          </a:r>
        </a:p>
        <a:p>
          <a:pPr marL="0" lvl="0" indent="0" algn="ctr" defTabSz="488950">
            <a:lnSpc>
              <a:spcPct val="90000"/>
            </a:lnSpc>
            <a:spcBef>
              <a:spcPct val="0"/>
            </a:spcBef>
            <a:spcAft>
              <a:spcPct val="35000"/>
            </a:spcAft>
            <a:buNone/>
          </a:pPr>
          <a:r>
            <a:rPr lang="es-MX" sz="1100" b="1" u="sng" kern="1200" dirty="0">
              <a:solidFill>
                <a:schemeClr val="bg1"/>
              </a:solidFill>
            </a:rPr>
            <a:t>(</a:t>
          </a:r>
          <a:r>
            <a:rPr lang="es-MX" sz="1100" b="1" u="none" kern="1200" dirty="0" err="1">
              <a:solidFill>
                <a:schemeClr val="bg1"/>
              </a:solidFill>
            </a:rPr>
            <a:t>pp</a:t>
          </a:r>
          <a:r>
            <a:rPr lang="es-MX" sz="1100" b="1" u="none" kern="1200" dirty="0">
              <a:solidFill>
                <a:schemeClr val="bg1"/>
              </a:solidFill>
            </a:rPr>
            <a:t>, 396-414). </a:t>
          </a:r>
          <a:r>
            <a:rPr lang="es-MX" sz="1100" b="1" u="none" kern="1200" dirty="0" err="1">
              <a:solidFill>
                <a:schemeClr val="bg1"/>
              </a:solidFill>
            </a:rPr>
            <a:t>Mèxico</a:t>
          </a:r>
          <a:r>
            <a:rPr lang="es-MX" sz="1100" b="1" u="none" kern="1200" dirty="0">
              <a:solidFill>
                <a:schemeClr val="bg1"/>
              </a:solidFill>
            </a:rPr>
            <a:t> </a:t>
          </a:r>
          <a:r>
            <a:rPr lang="es-MX" sz="1100" b="1" u="none" kern="1200" dirty="0" err="1">
              <a:solidFill>
                <a:schemeClr val="bg1"/>
              </a:solidFill>
            </a:rPr>
            <a:t>McGarw</a:t>
          </a:r>
          <a:r>
            <a:rPr lang="es-MX" sz="1100" b="1" u="none" kern="1200" dirty="0">
              <a:solidFill>
                <a:schemeClr val="bg1"/>
              </a:solidFill>
            </a:rPr>
            <a:t> Hill,</a:t>
          </a:r>
        </a:p>
        <a:p>
          <a:pPr marL="0" lvl="0" indent="0" algn="ctr" defTabSz="488950">
            <a:lnSpc>
              <a:spcPct val="90000"/>
            </a:lnSpc>
            <a:spcBef>
              <a:spcPct val="0"/>
            </a:spcBef>
            <a:spcAft>
              <a:spcPct val="35000"/>
            </a:spcAft>
            <a:buNone/>
          </a:pPr>
          <a:endParaRPr lang="es-MX" sz="1100" b="1" u="sng" kern="1200" dirty="0">
            <a:solidFill>
              <a:schemeClr val="bg1"/>
            </a:solidFill>
          </a:endParaRPr>
        </a:p>
        <a:p>
          <a:pPr marL="0" lvl="0" indent="0" algn="ctr" defTabSz="488950">
            <a:lnSpc>
              <a:spcPct val="90000"/>
            </a:lnSpc>
            <a:spcBef>
              <a:spcPct val="0"/>
            </a:spcBef>
            <a:spcAft>
              <a:spcPct val="35000"/>
            </a:spcAft>
            <a:buNone/>
          </a:pPr>
          <a:r>
            <a:rPr lang="es-MX" sz="1100" b="1" u="none" kern="1200" dirty="0" err="1">
              <a:solidFill>
                <a:schemeClr val="bg1"/>
              </a:solidFill>
            </a:rPr>
            <a:t>Anijovich</a:t>
          </a:r>
          <a:r>
            <a:rPr lang="es-MX" sz="1100" b="1" u="none" kern="1200" dirty="0">
              <a:solidFill>
                <a:schemeClr val="bg1"/>
              </a:solidFill>
            </a:rPr>
            <a:t>, Rebeca (com.)</a:t>
          </a:r>
        </a:p>
        <a:p>
          <a:pPr marL="0" lvl="0" indent="0" algn="ctr" defTabSz="488950">
            <a:lnSpc>
              <a:spcPct val="90000"/>
            </a:lnSpc>
            <a:spcBef>
              <a:spcPct val="0"/>
            </a:spcBef>
            <a:spcAft>
              <a:spcPct val="35000"/>
            </a:spcAft>
            <a:buNone/>
          </a:pPr>
          <a:r>
            <a:rPr lang="es-MX" sz="1100" b="1" u="sng" kern="1200" dirty="0">
              <a:solidFill>
                <a:schemeClr val="bg1"/>
              </a:solidFill>
            </a:rPr>
            <a:t>, La evaluación significativa</a:t>
          </a:r>
          <a:r>
            <a:rPr lang="es-MX" sz="1100" b="1" u="none" kern="1200" dirty="0">
              <a:solidFill>
                <a:schemeClr val="bg1"/>
              </a:solidFill>
            </a:rPr>
            <a:t>, </a:t>
          </a:r>
        </a:p>
        <a:p>
          <a:pPr marL="0" lvl="0" indent="0" algn="ctr" defTabSz="488950">
            <a:lnSpc>
              <a:spcPct val="90000"/>
            </a:lnSpc>
            <a:spcBef>
              <a:spcPct val="0"/>
            </a:spcBef>
            <a:spcAft>
              <a:spcPct val="35000"/>
            </a:spcAft>
            <a:buNone/>
          </a:pPr>
          <a:r>
            <a:rPr lang="es-MX" sz="1100" b="1" u="none" kern="1200" dirty="0">
              <a:solidFill>
                <a:schemeClr val="bg1"/>
              </a:solidFill>
            </a:rPr>
            <a:t>Buenos Aires, Paidós, 2010</a:t>
          </a:r>
        </a:p>
        <a:p>
          <a:pPr marL="0" lvl="0" indent="0" algn="ctr" defTabSz="488950">
            <a:lnSpc>
              <a:spcPct val="90000"/>
            </a:lnSpc>
            <a:spcBef>
              <a:spcPct val="0"/>
            </a:spcBef>
            <a:spcAft>
              <a:spcPct val="35000"/>
            </a:spcAft>
            <a:buNone/>
          </a:pPr>
          <a:endParaRPr lang="es-MX" sz="1100" kern="1200" dirty="0">
            <a:solidFill>
              <a:schemeClr val="bg1"/>
            </a:solidFill>
          </a:endParaRPr>
        </a:p>
      </dsp:txBody>
      <dsp:txXfrm>
        <a:off x="8159731" y="51624"/>
        <a:ext cx="2764006" cy="1618130"/>
      </dsp:txXfrm>
    </dsp:sp>
    <dsp:sp modelId="{1F399C0D-0E62-466B-BA6D-0DE8761899A0}">
      <dsp:nvSpPr>
        <dsp:cNvPr id="0" name=""/>
        <dsp:cNvSpPr/>
      </dsp:nvSpPr>
      <dsp:spPr>
        <a:xfrm>
          <a:off x="8084781" y="2149800"/>
          <a:ext cx="2864690" cy="1718814"/>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solidFill>
                <a:schemeClr val="bg1"/>
              </a:solidFill>
            </a:rPr>
            <a:t>Evaluación Formativa.</a:t>
          </a:r>
        </a:p>
        <a:p>
          <a:pPr marL="0" lvl="0" indent="0" algn="ctr" defTabSz="533400">
            <a:lnSpc>
              <a:spcPct val="90000"/>
            </a:lnSpc>
            <a:spcBef>
              <a:spcPct val="0"/>
            </a:spcBef>
            <a:spcAft>
              <a:spcPct val="35000"/>
            </a:spcAft>
            <a:buNone/>
          </a:pPr>
          <a:r>
            <a:rPr lang="es-MX" sz="1200" kern="1200" dirty="0">
              <a:solidFill>
                <a:schemeClr val="bg1"/>
              </a:solidFill>
            </a:rPr>
            <a:t>María Lorena Moctezuma Zamarrón,</a:t>
          </a:r>
        </a:p>
        <a:p>
          <a:pPr marL="0" lvl="0" indent="0" algn="ctr" defTabSz="533400">
            <a:lnSpc>
              <a:spcPct val="90000"/>
            </a:lnSpc>
            <a:spcBef>
              <a:spcPct val="0"/>
            </a:spcBef>
            <a:spcAft>
              <a:spcPct val="35000"/>
            </a:spcAft>
            <a:buNone/>
          </a:pPr>
          <a:endParaRPr lang="es-MX" sz="1200" kern="1200" dirty="0">
            <a:solidFill>
              <a:schemeClr val="bg1"/>
            </a:solidFill>
          </a:endParaRPr>
        </a:p>
      </dsp:txBody>
      <dsp:txXfrm>
        <a:off x="8135123" y="2200142"/>
        <a:ext cx="2764006" cy="16181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13CE8-006A-4A3B-ABC2-0F2058A71A83}">
      <dsp:nvSpPr>
        <dsp:cNvPr id="0" name=""/>
        <dsp:cNvSpPr/>
      </dsp:nvSpPr>
      <dsp:spPr>
        <a:xfrm>
          <a:off x="0" y="0"/>
          <a:ext cx="10515600" cy="130540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Conceptos clave, trascendentales</a:t>
          </a:r>
          <a:endParaRPr lang="es-MX" sz="5800" kern="1200" dirty="0"/>
        </a:p>
      </dsp:txBody>
      <dsp:txXfrm>
        <a:off x="0" y="0"/>
        <a:ext cx="10515600" cy="1305401"/>
      </dsp:txXfrm>
    </dsp:sp>
    <dsp:sp modelId="{7540EDA2-5794-4813-B250-BA0949F29641}">
      <dsp:nvSpPr>
        <dsp:cNvPr id="0" name=""/>
        <dsp:cNvSpPr/>
      </dsp:nvSpPr>
      <dsp:spPr>
        <a:xfrm>
          <a:off x="5134" y="1305401"/>
          <a:ext cx="3501776" cy="2741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s-MX" sz="2800" b="1" kern="1200" dirty="0"/>
        </a:p>
        <a:p>
          <a:pPr marL="0" lvl="0" indent="0" algn="ctr" defTabSz="1244600">
            <a:lnSpc>
              <a:spcPct val="90000"/>
            </a:lnSpc>
            <a:spcBef>
              <a:spcPct val="0"/>
            </a:spcBef>
            <a:spcAft>
              <a:spcPct val="35000"/>
            </a:spcAft>
            <a:buNone/>
          </a:pPr>
          <a:endParaRPr lang="es-MX" sz="2800" b="1" kern="1200" dirty="0"/>
        </a:p>
        <a:p>
          <a:pPr marL="0" lvl="0" indent="0" algn="ctr" defTabSz="1244600">
            <a:lnSpc>
              <a:spcPct val="90000"/>
            </a:lnSpc>
            <a:spcBef>
              <a:spcPct val="0"/>
            </a:spcBef>
            <a:spcAft>
              <a:spcPct val="35000"/>
            </a:spcAft>
            <a:buNone/>
          </a:pPr>
          <a:r>
            <a:rPr lang="es-MX" sz="2800" b="1" kern="1200" dirty="0"/>
            <a:t>Psicología</a:t>
          </a:r>
        </a:p>
        <a:p>
          <a:pPr marL="0" lvl="0" indent="0" algn="ctr" defTabSz="1244600">
            <a:lnSpc>
              <a:spcPct val="90000"/>
            </a:lnSpc>
            <a:spcBef>
              <a:spcPct val="0"/>
            </a:spcBef>
            <a:spcAft>
              <a:spcPct val="35000"/>
            </a:spcAft>
            <a:buNone/>
          </a:pPr>
          <a:r>
            <a:rPr lang="es-ES" sz="2400" kern="1200" dirty="0"/>
            <a:t>Personalidad.</a:t>
          </a:r>
          <a:endParaRPr lang="es-MX" sz="2400" kern="1200" dirty="0"/>
        </a:p>
        <a:p>
          <a:pPr marL="0" lvl="0" indent="0" algn="ctr" defTabSz="1244600">
            <a:lnSpc>
              <a:spcPct val="90000"/>
            </a:lnSpc>
            <a:spcBef>
              <a:spcPct val="0"/>
            </a:spcBef>
            <a:spcAft>
              <a:spcPct val="35000"/>
            </a:spcAft>
            <a:buNone/>
          </a:pPr>
          <a:r>
            <a:rPr lang="es-ES" sz="2400" kern="1200" dirty="0"/>
            <a:t>Motivación</a:t>
          </a:r>
          <a:endParaRPr lang="es-MX" sz="2400" kern="1200" dirty="0"/>
        </a:p>
        <a:p>
          <a:pPr marL="0" lvl="0" indent="0" algn="ctr" defTabSz="1244600">
            <a:lnSpc>
              <a:spcPct val="90000"/>
            </a:lnSpc>
            <a:spcBef>
              <a:spcPct val="0"/>
            </a:spcBef>
            <a:spcAft>
              <a:spcPct val="35000"/>
            </a:spcAft>
            <a:buNone/>
          </a:pPr>
          <a:r>
            <a:rPr lang="es-ES" sz="2400" kern="1200" dirty="0"/>
            <a:t>Emoción</a:t>
          </a:r>
          <a:endParaRPr lang="es-MX" sz="2400" kern="1200" dirty="0"/>
        </a:p>
        <a:p>
          <a:pPr marL="0" lvl="0" indent="0" algn="ctr" defTabSz="1244600">
            <a:lnSpc>
              <a:spcPct val="90000"/>
            </a:lnSpc>
            <a:spcBef>
              <a:spcPct val="0"/>
            </a:spcBef>
            <a:spcAft>
              <a:spcPct val="35000"/>
            </a:spcAft>
            <a:buNone/>
          </a:pPr>
          <a:r>
            <a:rPr lang="es-ES" sz="2400" kern="1200" dirty="0"/>
            <a:t>Estrés</a:t>
          </a:r>
          <a:endParaRPr lang="es-MX" sz="2400" b="1" kern="1200" dirty="0"/>
        </a:p>
        <a:p>
          <a:pPr marL="0" lvl="0" indent="0" algn="ctr" defTabSz="1244600">
            <a:lnSpc>
              <a:spcPct val="90000"/>
            </a:lnSpc>
            <a:spcBef>
              <a:spcPct val="0"/>
            </a:spcBef>
            <a:spcAft>
              <a:spcPct val="35000"/>
            </a:spcAft>
            <a:buNone/>
          </a:pPr>
          <a:endParaRPr lang="es-MX" sz="2800" b="1" kern="1200" dirty="0"/>
        </a:p>
        <a:p>
          <a:pPr marL="0" lvl="0" indent="0" algn="ctr" defTabSz="1244600">
            <a:lnSpc>
              <a:spcPct val="90000"/>
            </a:lnSpc>
            <a:spcBef>
              <a:spcPct val="0"/>
            </a:spcBef>
            <a:spcAft>
              <a:spcPct val="35000"/>
            </a:spcAft>
            <a:buNone/>
          </a:pPr>
          <a:endParaRPr lang="es-MX" sz="2800" b="1" kern="1200" dirty="0"/>
        </a:p>
      </dsp:txBody>
      <dsp:txXfrm>
        <a:off x="5134" y="1305401"/>
        <a:ext cx="3501776" cy="2741342"/>
      </dsp:txXfrm>
    </dsp:sp>
    <dsp:sp modelId="{325051F6-BA6C-45B6-B6F0-8D4B748D97E4}">
      <dsp:nvSpPr>
        <dsp:cNvPr id="0" name=""/>
        <dsp:cNvSpPr/>
      </dsp:nvSpPr>
      <dsp:spPr>
        <a:xfrm>
          <a:off x="3506911" y="1305401"/>
          <a:ext cx="3501776" cy="2741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s-MX" sz="2800" b="1" kern="1200" dirty="0"/>
        </a:p>
        <a:p>
          <a:pPr marL="0" lvl="0" indent="0" algn="ctr" defTabSz="1244600">
            <a:lnSpc>
              <a:spcPct val="90000"/>
            </a:lnSpc>
            <a:spcBef>
              <a:spcPct val="0"/>
            </a:spcBef>
            <a:spcAft>
              <a:spcPct val="35000"/>
            </a:spcAft>
            <a:buNone/>
          </a:pPr>
          <a:endParaRPr lang="es-MX" sz="2800" b="1" kern="1200" dirty="0"/>
        </a:p>
        <a:p>
          <a:pPr marL="0" lvl="0" indent="0" algn="ctr" defTabSz="1244600">
            <a:lnSpc>
              <a:spcPct val="90000"/>
            </a:lnSpc>
            <a:spcBef>
              <a:spcPct val="0"/>
            </a:spcBef>
            <a:spcAft>
              <a:spcPct val="35000"/>
            </a:spcAft>
            <a:buNone/>
          </a:pPr>
          <a:endParaRPr lang="es-MX" sz="2800" b="1" kern="1200" dirty="0"/>
        </a:p>
        <a:p>
          <a:pPr marL="0" lvl="0" indent="0" algn="ctr" defTabSz="1244600">
            <a:lnSpc>
              <a:spcPct val="90000"/>
            </a:lnSpc>
            <a:spcBef>
              <a:spcPct val="0"/>
            </a:spcBef>
            <a:spcAft>
              <a:spcPct val="35000"/>
            </a:spcAft>
            <a:buNone/>
          </a:pPr>
          <a:r>
            <a:rPr lang="es-MX" sz="2800" b="1" kern="1200" dirty="0"/>
            <a:t>Química</a:t>
          </a:r>
        </a:p>
        <a:p>
          <a:pPr marL="0" lvl="0" indent="0" algn="just" defTabSz="1244600">
            <a:lnSpc>
              <a:spcPct val="90000"/>
            </a:lnSpc>
            <a:spcBef>
              <a:spcPct val="0"/>
            </a:spcBef>
            <a:spcAft>
              <a:spcPct val="35000"/>
            </a:spcAft>
            <a:buNone/>
          </a:pPr>
          <a:r>
            <a:rPr lang="es-ES" sz="1400" kern="1200" dirty="0"/>
            <a:t>Biomoléculas: moléculas que constituyen a los seres vivos formadas principalmente por los elementos C,H,O,N,S y que  su vez conforman los carbohidratos, lípidos, proteínas y ácidos nucleicos.</a:t>
          </a:r>
        </a:p>
        <a:p>
          <a:pPr marL="0" lvl="0" indent="0" algn="just" defTabSz="1244600">
            <a:lnSpc>
              <a:spcPct val="90000"/>
            </a:lnSpc>
            <a:spcBef>
              <a:spcPct val="0"/>
            </a:spcBef>
            <a:spcAft>
              <a:spcPct val="35000"/>
            </a:spcAft>
            <a:buNone/>
          </a:pPr>
          <a:r>
            <a:rPr lang="es-ES" sz="1400" kern="1200" dirty="0"/>
            <a:t>Grupo funcional: conjunto de átomos unidos a una cadena carbonada, son los responsables de la reactividad y propiedades químicas de los compuestos orgánicos </a:t>
          </a:r>
          <a:endParaRPr lang="es-MX" sz="1400" b="1" kern="1200" dirty="0"/>
        </a:p>
        <a:p>
          <a:pPr marL="0" lvl="0" indent="0" algn="ctr" defTabSz="1244600">
            <a:lnSpc>
              <a:spcPct val="90000"/>
            </a:lnSpc>
            <a:spcBef>
              <a:spcPct val="0"/>
            </a:spcBef>
            <a:spcAft>
              <a:spcPct val="35000"/>
            </a:spcAft>
            <a:buNone/>
          </a:pPr>
          <a:endParaRPr lang="es-MX" sz="2800" b="1" kern="1200" dirty="0"/>
        </a:p>
        <a:p>
          <a:pPr marL="0" lvl="0" indent="0" algn="ctr" defTabSz="1244600">
            <a:lnSpc>
              <a:spcPct val="90000"/>
            </a:lnSpc>
            <a:spcBef>
              <a:spcPct val="0"/>
            </a:spcBef>
            <a:spcAft>
              <a:spcPct val="35000"/>
            </a:spcAft>
            <a:buNone/>
          </a:pPr>
          <a:endParaRPr lang="es-MX" sz="1000" b="1" kern="1200" dirty="0"/>
        </a:p>
        <a:p>
          <a:pPr marL="0" lvl="0" indent="0" algn="ctr" defTabSz="1244600">
            <a:lnSpc>
              <a:spcPct val="90000"/>
            </a:lnSpc>
            <a:spcBef>
              <a:spcPct val="0"/>
            </a:spcBef>
            <a:spcAft>
              <a:spcPct val="35000"/>
            </a:spcAft>
            <a:buNone/>
          </a:pPr>
          <a:endParaRPr lang="es-MX" sz="2800" b="1" kern="1200" dirty="0"/>
        </a:p>
        <a:p>
          <a:pPr marL="0" lvl="0" indent="0" algn="ctr" defTabSz="1244600">
            <a:lnSpc>
              <a:spcPct val="90000"/>
            </a:lnSpc>
            <a:spcBef>
              <a:spcPct val="0"/>
            </a:spcBef>
            <a:spcAft>
              <a:spcPct val="35000"/>
            </a:spcAft>
            <a:buNone/>
          </a:pPr>
          <a:endParaRPr lang="es-MX" sz="2000" kern="1200" dirty="0"/>
        </a:p>
      </dsp:txBody>
      <dsp:txXfrm>
        <a:off x="3506911" y="1305401"/>
        <a:ext cx="3501776" cy="2741342"/>
      </dsp:txXfrm>
    </dsp:sp>
    <dsp:sp modelId="{B0A1D07D-58EE-47DE-AF28-B4EE6C2734F8}">
      <dsp:nvSpPr>
        <dsp:cNvPr id="0" name=""/>
        <dsp:cNvSpPr/>
      </dsp:nvSpPr>
      <dsp:spPr>
        <a:xfrm>
          <a:off x="7008688" y="1305401"/>
          <a:ext cx="3501776" cy="2741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b="1" kern="1200" dirty="0"/>
            <a:t>Literatura Mexicana</a:t>
          </a:r>
        </a:p>
        <a:p>
          <a:pPr marL="0" lvl="0" indent="0" algn="ctr" defTabSz="1244600">
            <a:lnSpc>
              <a:spcPct val="90000"/>
            </a:lnSpc>
            <a:spcBef>
              <a:spcPct val="0"/>
            </a:spcBef>
            <a:spcAft>
              <a:spcPct val="35000"/>
            </a:spcAft>
            <a:buNone/>
          </a:pPr>
          <a:r>
            <a:rPr lang="es-ES" sz="2400" b="0" kern="1200"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rPr>
            <a:t>Realismo.</a:t>
          </a:r>
          <a:endParaRPr lang="es-MX" sz="2400" b="0" kern="1200" dirty="0">
            <a:solidFill>
              <a:schemeClr val="bg1"/>
            </a:solidFill>
            <a:effectLst/>
            <a:latin typeface="Arial" panose="020B0604020202020204" pitchFamily="34" charset="0"/>
            <a:ea typeface="Arial" panose="020B0604020202020204" pitchFamily="34" charset="0"/>
          </a:endParaRPr>
        </a:p>
        <a:p>
          <a:pPr marL="0" lvl="0" indent="0" algn="ctr" defTabSz="1244600">
            <a:lnSpc>
              <a:spcPct val="90000"/>
            </a:lnSpc>
            <a:spcBef>
              <a:spcPct val="0"/>
            </a:spcBef>
            <a:spcAft>
              <a:spcPct val="35000"/>
            </a:spcAft>
            <a:buNone/>
          </a:pPr>
          <a:r>
            <a:rPr lang="es-ES" sz="2400" b="0" kern="1200"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rPr>
            <a:t>Realidad interna.</a:t>
          </a:r>
          <a:endParaRPr lang="es-MX" sz="2400" b="0" kern="1200" dirty="0">
            <a:solidFill>
              <a:schemeClr val="bg1"/>
            </a:solidFill>
            <a:effectLst/>
            <a:latin typeface="Arial" panose="020B0604020202020204" pitchFamily="34" charset="0"/>
            <a:ea typeface="Arial" panose="020B0604020202020204" pitchFamily="34" charset="0"/>
          </a:endParaRPr>
        </a:p>
        <a:p>
          <a:pPr marL="0" lvl="0" indent="0" algn="ctr" defTabSz="1244600">
            <a:lnSpc>
              <a:spcPct val="90000"/>
            </a:lnSpc>
            <a:spcBef>
              <a:spcPct val="0"/>
            </a:spcBef>
            <a:spcAft>
              <a:spcPct val="35000"/>
            </a:spcAft>
            <a:buNone/>
          </a:pPr>
          <a:r>
            <a:rPr lang="es-ES" sz="2400" b="0" kern="1200"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rPr>
            <a:t>Realidad externa.</a:t>
          </a:r>
          <a:endParaRPr lang="es-MX" sz="2400" b="0" kern="1200" dirty="0">
            <a:solidFill>
              <a:schemeClr val="bg1"/>
            </a:solidFill>
            <a:effectLst/>
            <a:latin typeface="Arial" panose="020B0604020202020204" pitchFamily="34" charset="0"/>
            <a:ea typeface="Arial" panose="020B0604020202020204" pitchFamily="34" charset="0"/>
          </a:endParaRPr>
        </a:p>
        <a:p>
          <a:pPr marL="0" lvl="0" indent="0" algn="ctr" defTabSz="1244600">
            <a:lnSpc>
              <a:spcPct val="90000"/>
            </a:lnSpc>
            <a:spcBef>
              <a:spcPct val="0"/>
            </a:spcBef>
            <a:spcAft>
              <a:spcPct val="35000"/>
            </a:spcAft>
            <a:buNone/>
          </a:pPr>
          <a:r>
            <a:rPr lang="es-ES" sz="2400" b="0" kern="1200"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rPr>
            <a:t>Metodología</a:t>
          </a:r>
          <a:endParaRPr lang="es-MX" sz="2400" b="0" kern="1200" dirty="0">
            <a:solidFill>
              <a:schemeClr val="bg1"/>
            </a:solidFill>
          </a:endParaRPr>
        </a:p>
      </dsp:txBody>
      <dsp:txXfrm>
        <a:off x="7008688" y="1305401"/>
        <a:ext cx="3501776" cy="2741342"/>
      </dsp:txXfrm>
    </dsp:sp>
    <dsp:sp modelId="{9BB0F6D8-C9C1-48FF-9EC3-DEE49F8D7A9E}">
      <dsp:nvSpPr>
        <dsp:cNvPr id="0" name=""/>
        <dsp:cNvSpPr/>
      </dsp:nvSpPr>
      <dsp:spPr>
        <a:xfrm>
          <a:off x="0" y="4046744"/>
          <a:ext cx="10515600" cy="30459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13CE8-006A-4A3B-ABC2-0F2058A71A83}">
      <dsp:nvSpPr>
        <dsp:cNvPr id="0" name=""/>
        <dsp:cNvSpPr/>
      </dsp:nvSpPr>
      <dsp:spPr>
        <a:xfrm>
          <a:off x="0" y="0"/>
          <a:ext cx="10515600" cy="130540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Objetivos o propósitos</a:t>
          </a:r>
        </a:p>
      </dsp:txBody>
      <dsp:txXfrm>
        <a:off x="0" y="0"/>
        <a:ext cx="10515600" cy="1305401"/>
      </dsp:txXfrm>
    </dsp:sp>
    <dsp:sp modelId="{7540EDA2-5794-4813-B250-BA0949F29641}">
      <dsp:nvSpPr>
        <dsp:cNvPr id="0" name=""/>
        <dsp:cNvSpPr/>
      </dsp:nvSpPr>
      <dsp:spPr>
        <a:xfrm>
          <a:off x="5134" y="1305401"/>
          <a:ext cx="3501776" cy="2741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b="1" kern="1200" dirty="0"/>
            <a:t>Psicología</a:t>
          </a:r>
        </a:p>
        <a:p>
          <a:pPr marL="0" lvl="0" indent="0" algn="just" defTabSz="1244600">
            <a:lnSpc>
              <a:spcPct val="90000"/>
            </a:lnSpc>
            <a:spcBef>
              <a:spcPct val="0"/>
            </a:spcBef>
            <a:spcAft>
              <a:spcPct val="35000"/>
            </a:spcAft>
            <a:buNone/>
          </a:pPr>
          <a:r>
            <a:rPr lang="es-MX" sz="1600" b="0" kern="1200" dirty="0"/>
            <a:t>Conocer la función del estrés como una emoción paralizante o motivadora  de la conducta.</a:t>
          </a:r>
        </a:p>
        <a:p>
          <a:pPr marL="0" lvl="0" indent="0" algn="ctr" defTabSz="1244600">
            <a:lnSpc>
              <a:spcPct val="90000"/>
            </a:lnSpc>
            <a:spcBef>
              <a:spcPct val="0"/>
            </a:spcBef>
            <a:spcAft>
              <a:spcPct val="35000"/>
            </a:spcAft>
            <a:buNone/>
          </a:pPr>
          <a:endParaRPr lang="es-MX" sz="2800" b="1" kern="1200" dirty="0"/>
        </a:p>
      </dsp:txBody>
      <dsp:txXfrm>
        <a:off x="5134" y="1305401"/>
        <a:ext cx="3501776" cy="2741342"/>
      </dsp:txXfrm>
    </dsp:sp>
    <dsp:sp modelId="{325051F6-BA6C-45B6-B6F0-8D4B748D97E4}">
      <dsp:nvSpPr>
        <dsp:cNvPr id="0" name=""/>
        <dsp:cNvSpPr/>
      </dsp:nvSpPr>
      <dsp:spPr>
        <a:xfrm>
          <a:off x="3506911" y="1305401"/>
          <a:ext cx="3501776" cy="2741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s-MX" sz="2800" b="1" kern="1200" dirty="0"/>
        </a:p>
        <a:p>
          <a:pPr marL="0" lvl="0" indent="0" algn="ctr" defTabSz="1244600">
            <a:lnSpc>
              <a:spcPct val="90000"/>
            </a:lnSpc>
            <a:spcBef>
              <a:spcPct val="0"/>
            </a:spcBef>
            <a:spcAft>
              <a:spcPct val="35000"/>
            </a:spcAft>
            <a:buNone/>
          </a:pPr>
          <a:endParaRPr lang="es-MX" sz="2800" b="1" kern="1200" dirty="0"/>
        </a:p>
        <a:p>
          <a:pPr marL="0" lvl="0" indent="0" algn="ctr" defTabSz="1244600">
            <a:lnSpc>
              <a:spcPct val="90000"/>
            </a:lnSpc>
            <a:spcBef>
              <a:spcPct val="0"/>
            </a:spcBef>
            <a:spcAft>
              <a:spcPct val="35000"/>
            </a:spcAft>
            <a:buNone/>
          </a:pPr>
          <a:r>
            <a:rPr lang="es-MX" sz="2800" b="1" kern="1200" dirty="0"/>
            <a:t>Química</a:t>
          </a:r>
        </a:p>
        <a:p>
          <a:pPr marL="0" lvl="0" indent="0" algn="ctr" defTabSz="1244600">
            <a:lnSpc>
              <a:spcPct val="90000"/>
            </a:lnSpc>
            <a:spcBef>
              <a:spcPct val="0"/>
            </a:spcBef>
            <a:spcAft>
              <a:spcPct val="35000"/>
            </a:spcAft>
            <a:buNone/>
          </a:pPr>
          <a:r>
            <a:rPr lang="es-ES" sz="1600" kern="1200" dirty="0"/>
            <a:t>Identificar los grupos funcionales de las diferentes biomolecular implicadas en el proceso del estrés.</a:t>
          </a:r>
          <a:endParaRPr lang="es-MX" sz="1600" kern="1200" dirty="0"/>
        </a:p>
        <a:p>
          <a:pPr marL="0" lvl="0" indent="0" algn="ctr" defTabSz="1244600">
            <a:lnSpc>
              <a:spcPct val="90000"/>
            </a:lnSpc>
            <a:spcBef>
              <a:spcPct val="0"/>
            </a:spcBef>
            <a:spcAft>
              <a:spcPct val="35000"/>
            </a:spcAft>
            <a:buNone/>
          </a:pPr>
          <a:r>
            <a:rPr lang="es-ES" sz="1600" kern="1200" dirty="0"/>
            <a:t>Relacionar las principales biomoléculas asociadas al estrés con su función en los organismos vivos.</a:t>
          </a:r>
          <a:endParaRPr lang="es-MX" sz="1600" b="1" kern="1200" dirty="0"/>
        </a:p>
        <a:p>
          <a:pPr marL="0" lvl="0" indent="0" algn="ctr" defTabSz="1244600">
            <a:lnSpc>
              <a:spcPct val="90000"/>
            </a:lnSpc>
            <a:spcBef>
              <a:spcPct val="0"/>
            </a:spcBef>
            <a:spcAft>
              <a:spcPct val="35000"/>
            </a:spcAft>
            <a:buNone/>
          </a:pPr>
          <a:endParaRPr lang="es-MX" sz="1000" b="1" kern="1200" dirty="0"/>
        </a:p>
        <a:p>
          <a:pPr marL="0" lvl="0" indent="0" algn="ctr" defTabSz="1244600">
            <a:lnSpc>
              <a:spcPct val="90000"/>
            </a:lnSpc>
            <a:spcBef>
              <a:spcPct val="0"/>
            </a:spcBef>
            <a:spcAft>
              <a:spcPct val="35000"/>
            </a:spcAft>
            <a:buNone/>
          </a:pPr>
          <a:endParaRPr lang="es-MX" sz="2800" b="1" kern="1200" dirty="0"/>
        </a:p>
        <a:p>
          <a:pPr marL="0" lvl="0" indent="0" algn="ctr" defTabSz="1244600">
            <a:lnSpc>
              <a:spcPct val="90000"/>
            </a:lnSpc>
            <a:spcBef>
              <a:spcPct val="0"/>
            </a:spcBef>
            <a:spcAft>
              <a:spcPct val="35000"/>
            </a:spcAft>
            <a:buNone/>
          </a:pPr>
          <a:endParaRPr lang="es-MX" sz="2000" kern="1200" dirty="0"/>
        </a:p>
      </dsp:txBody>
      <dsp:txXfrm>
        <a:off x="3506911" y="1305401"/>
        <a:ext cx="3501776" cy="2741342"/>
      </dsp:txXfrm>
    </dsp:sp>
    <dsp:sp modelId="{B0A1D07D-58EE-47DE-AF28-B4EE6C2734F8}">
      <dsp:nvSpPr>
        <dsp:cNvPr id="0" name=""/>
        <dsp:cNvSpPr/>
      </dsp:nvSpPr>
      <dsp:spPr>
        <a:xfrm>
          <a:off x="7008688" y="1305401"/>
          <a:ext cx="3501776" cy="2741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b="1" kern="1200" dirty="0"/>
            <a:t>Literatura Mexicana</a:t>
          </a:r>
        </a:p>
        <a:p>
          <a:pPr marL="0" lvl="0" indent="0" algn="just" defTabSz="1244600">
            <a:lnSpc>
              <a:spcPct val="90000"/>
            </a:lnSpc>
            <a:spcBef>
              <a:spcPct val="0"/>
            </a:spcBef>
            <a:spcAft>
              <a:spcPct val="35000"/>
            </a:spcAft>
            <a:buNone/>
          </a:pPr>
          <a:r>
            <a:rPr lang="es-ES" sz="1600" kern="1200" dirty="0"/>
            <a:t>Conocimiento de la corriente Realista donde se indica que se deben analizar aspectos personales que requieren una mejora</a:t>
          </a:r>
          <a:endParaRPr lang="es-MX" sz="1600" b="1" kern="1200" dirty="0"/>
        </a:p>
      </dsp:txBody>
      <dsp:txXfrm>
        <a:off x="7008688" y="1305401"/>
        <a:ext cx="3501776" cy="2741342"/>
      </dsp:txXfrm>
    </dsp:sp>
    <dsp:sp modelId="{9BB0F6D8-C9C1-48FF-9EC3-DEE49F8D7A9E}">
      <dsp:nvSpPr>
        <dsp:cNvPr id="0" name=""/>
        <dsp:cNvSpPr/>
      </dsp:nvSpPr>
      <dsp:spPr>
        <a:xfrm>
          <a:off x="0" y="4046744"/>
          <a:ext cx="10515600" cy="30459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13CE8-006A-4A3B-ABC2-0F2058A71A83}">
      <dsp:nvSpPr>
        <dsp:cNvPr id="0" name=""/>
        <dsp:cNvSpPr/>
      </dsp:nvSpPr>
      <dsp:spPr>
        <a:xfrm>
          <a:off x="0" y="0"/>
          <a:ext cx="10515600" cy="130540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Evaluación</a:t>
          </a:r>
        </a:p>
      </dsp:txBody>
      <dsp:txXfrm>
        <a:off x="0" y="0"/>
        <a:ext cx="10515600" cy="1305401"/>
      </dsp:txXfrm>
    </dsp:sp>
    <dsp:sp modelId="{7540EDA2-5794-4813-B250-BA0949F29641}">
      <dsp:nvSpPr>
        <dsp:cNvPr id="0" name=""/>
        <dsp:cNvSpPr/>
      </dsp:nvSpPr>
      <dsp:spPr>
        <a:xfrm>
          <a:off x="5134" y="1305401"/>
          <a:ext cx="3501776" cy="2741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b="1" kern="1200" dirty="0"/>
            <a:t>Psicología</a:t>
          </a:r>
        </a:p>
        <a:p>
          <a:pPr marL="0" lvl="0" indent="0" algn="ctr" defTabSz="1244600">
            <a:lnSpc>
              <a:spcPct val="90000"/>
            </a:lnSpc>
            <a:spcBef>
              <a:spcPct val="0"/>
            </a:spcBef>
            <a:spcAft>
              <a:spcPct val="35000"/>
            </a:spcAft>
            <a:buNone/>
          </a:pPr>
          <a:r>
            <a:rPr lang="es-ES" sz="1600" kern="1200" dirty="0"/>
            <a:t>Comprensión y manejo del estrés para optimizar la efectividad en las evaluaciones bimestrales.</a:t>
          </a:r>
          <a:endParaRPr lang="es-MX" sz="2800" b="1" kern="1200" dirty="0"/>
        </a:p>
      </dsp:txBody>
      <dsp:txXfrm>
        <a:off x="5134" y="1305401"/>
        <a:ext cx="3501776" cy="2741342"/>
      </dsp:txXfrm>
    </dsp:sp>
    <dsp:sp modelId="{325051F6-BA6C-45B6-B6F0-8D4B748D97E4}">
      <dsp:nvSpPr>
        <dsp:cNvPr id="0" name=""/>
        <dsp:cNvSpPr/>
      </dsp:nvSpPr>
      <dsp:spPr>
        <a:xfrm>
          <a:off x="3506911" y="1305401"/>
          <a:ext cx="3501776" cy="2741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s-MX" sz="2800" b="1" kern="1200" dirty="0"/>
        </a:p>
        <a:p>
          <a:pPr marL="0" lvl="0" indent="0" algn="ctr" defTabSz="1244600">
            <a:lnSpc>
              <a:spcPct val="90000"/>
            </a:lnSpc>
            <a:spcBef>
              <a:spcPct val="0"/>
            </a:spcBef>
            <a:spcAft>
              <a:spcPct val="35000"/>
            </a:spcAft>
            <a:buNone/>
          </a:pPr>
          <a:endParaRPr lang="es-MX" sz="1600" b="1" kern="1200" dirty="0"/>
        </a:p>
        <a:p>
          <a:pPr marL="0" lvl="0" indent="0" algn="ctr" defTabSz="1244600">
            <a:lnSpc>
              <a:spcPct val="90000"/>
            </a:lnSpc>
            <a:spcBef>
              <a:spcPct val="0"/>
            </a:spcBef>
            <a:spcAft>
              <a:spcPct val="35000"/>
            </a:spcAft>
            <a:buNone/>
          </a:pPr>
          <a:endParaRPr lang="es-MX" sz="2800" b="1" kern="1200" dirty="0"/>
        </a:p>
        <a:p>
          <a:pPr marL="0" lvl="0" indent="0" algn="ctr" defTabSz="1244600">
            <a:lnSpc>
              <a:spcPct val="90000"/>
            </a:lnSpc>
            <a:spcBef>
              <a:spcPct val="0"/>
            </a:spcBef>
            <a:spcAft>
              <a:spcPct val="35000"/>
            </a:spcAft>
            <a:buNone/>
          </a:pPr>
          <a:r>
            <a:rPr lang="es-MX" sz="2800" b="1" kern="1200" dirty="0"/>
            <a:t>Química</a:t>
          </a:r>
        </a:p>
        <a:p>
          <a:pPr marL="0" lvl="0" indent="0" algn="just" defTabSz="1244600">
            <a:lnSpc>
              <a:spcPct val="90000"/>
            </a:lnSpc>
            <a:spcBef>
              <a:spcPct val="0"/>
            </a:spcBef>
            <a:spcAft>
              <a:spcPct val="35000"/>
            </a:spcAft>
            <a:buNone/>
          </a:pPr>
          <a:r>
            <a:rPr lang="es-ES" sz="1600" kern="1200" dirty="0"/>
            <a:t>Elaboración de un listado de grupos funcionales encontrados en las biomoléculas responsables del proceso del estrés.</a:t>
          </a:r>
        </a:p>
        <a:p>
          <a:pPr marL="0" lvl="0" indent="0" algn="just" defTabSz="1244600">
            <a:lnSpc>
              <a:spcPct val="90000"/>
            </a:lnSpc>
            <a:spcBef>
              <a:spcPct val="0"/>
            </a:spcBef>
            <a:spcAft>
              <a:spcPct val="35000"/>
            </a:spcAft>
            <a:buNone/>
          </a:pPr>
          <a:r>
            <a:rPr lang="es-ES" sz="1600" kern="1200" dirty="0"/>
            <a:t>Clasificar dichas biomoléculas de acuerdo a su estructura química y función en el organismo. </a:t>
          </a:r>
          <a:endParaRPr lang="es-MX" sz="1600" b="1" kern="1200" dirty="0"/>
        </a:p>
        <a:p>
          <a:pPr marL="0" lvl="0" indent="0" algn="just" defTabSz="1244600">
            <a:lnSpc>
              <a:spcPct val="90000"/>
            </a:lnSpc>
            <a:spcBef>
              <a:spcPct val="0"/>
            </a:spcBef>
            <a:spcAft>
              <a:spcPct val="35000"/>
            </a:spcAft>
            <a:buNone/>
          </a:pPr>
          <a:endParaRPr lang="es-MX" sz="2800" b="1" kern="1200" dirty="0"/>
        </a:p>
        <a:p>
          <a:pPr marL="0" lvl="0" indent="0" algn="ctr" defTabSz="1244600">
            <a:lnSpc>
              <a:spcPct val="90000"/>
            </a:lnSpc>
            <a:spcBef>
              <a:spcPct val="0"/>
            </a:spcBef>
            <a:spcAft>
              <a:spcPct val="35000"/>
            </a:spcAft>
            <a:buNone/>
          </a:pPr>
          <a:endParaRPr lang="es-MX" sz="2000" kern="1200" dirty="0"/>
        </a:p>
      </dsp:txBody>
      <dsp:txXfrm>
        <a:off x="3506911" y="1305401"/>
        <a:ext cx="3501776" cy="2741342"/>
      </dsp:txXfrm>
    </dsp:sp>
    <dsp:sp modelId="{B0A1D07D-58EE-47DE-AF28-B4EE6C2734F8}">
      <dsp:nvSpPr>
        <dsp:cNvPr id="0" name=""/>
        <dsp:cNvSpPr/>
      </dsp:nvSpPr>
      <dsp:spPr>
        <a:xfrm>
          <a:off x="7008688" y="1305401"/>
          <a:ext cx="3501776" cy="2741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b="1" kern="1200"/>
            <a:t>Literatura </a:t>
          </a:r>
          <a:r>
            <a:rPr lang="es-MX" sz="2800" b="1" kern="1200" dirty="0"/>
            <a:t>Mexicana</a:t>
          </a:r>
        </a:p>
        <a:p>
          <a:pPr marL="0" lvl="0" indent="0" algn="ctr" defTabSz="1244600">
            <a:lnSpc>
              <a:spcPct val="90000"/>
            </a:lnSpc>
            <a:spcBef>
              <a:spcPct val="0"/>
            </a:spcBef>
            <a:spcAft>
              <a:spcPct val="35000"/>
            </a:spcAft>
            <a:buNone/>
          </a:pPr>
          <a:r>
            <a:rPr lang="es-ES" sz="1600" kern="1200" dirty="0"/>
            <a:t>Comprensión y manejo del estrés para optimizar la efectividad en las evaluaciones bimestrales</a:t>
          </a:r>
          <a:endParaRPr lang="es-MX" sz="1600" b="1" kern="1200" dirty="0"/>
        </a:p>
      </dsp:txBody>
      <dsp:txXfrm>
        <a:off x="7008688" y="1305401"/>
        <a:ext cx="3501776" cy="2741342"/>
      </dsp:txXfrm>
    </dsp:sp>
    <dsp:sp modelId="{9BB0F6D8-C9C1-48FF-9EC3-DEE49F8D7A9E}">
      <dsp:nvSpPr>
        <dsp:cNvPr id="0" name=""/>
        <dsp:cNvSpPr/>
      </dsp:nvSpPr>
      <dsp:spPr>
        <a:xfrm>
          <a:off x="0" y="4046744"/>
          <a:ext cx="10515600" cy="30459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13CE8-006A-4A3B-ABC2-0F2058A71A83}">
      <dsp:nvSpPr>
        <dsp:cNvPr id="0" name=""/>
        <dsp:cNvSpPr/>
      </dsp:nvSpPr>
      <dsp:spPr>
        <a:xfrm>
          <a:off x="0" y="0"/>
          <a:ext cx="10515600" cy="130540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Tipos y herramientas de evaluación</a:t>
          </a:r>
        </a:p>
      </dsp:txBody>
      <dsp:txXfrm>
        <a:off x="0" y="0"/>
        <a:ext cx="10515600" cy="1305401"/>
      </dsp:txXfrm>
    </dsp:sp>
    <dsp:sp modelId="{7540EDA2-5794-4813-B250-BA0949F29641}">
      <dsp:nvSpPr>
        <dsp:cNvPr id="0" name=""/>
        <dsp:cNvSpPr/>
      </dsp:nvSpPr>
      <dsp:spPr>
        <a:xfrm>
          <a:off x="5134" y="1305401"/>
          <a:ext cx="3501776" cy="2741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b="1" kern="1200" dirty="0"/>
            <a:t>Psicología</a:t>
          </a:r>
        </a:p>
        <a:p>
          <a:pPr marL="0" lvl="0" indent="0" algn="ctr" defTabSz="1244600">
            <a:lnSpc>
              <a:spcPct val="90000"/>
            </a:lnSpc>
            <a:spcBef>
              <a:spcPct val="0"/>
            </a:spcBef>
            <a:spcAft>
              <a:spcPct val="35000"/>
            </a:spcAft>
            <a:buNone/>
          </a:pPr>
          <a:r>
            <a:rPr lang="es-ES" sz="2800" kern="1200" dirty="0"/>
            <a:t>Encuestas y estadísticas</a:t>
          </a:r>
          <a:endParaRPr lang="es-MX" sz="2800" b="1" kern="1200" dirty="0"/>
        </a:p>
      </dsp:txBody>
      <dsp:txXfrm>
        <a:off x="5134" y="1305401"/>
        <a:ext cx="3501776" cy="2741342"/>
      </dsp:txXfrm>
    </dsp:sp>
    <dsp:sp modelId="{325051F6-BA6C-45B6-B6F0-8D4B748D97E4}">
      <dsp:nvSpPr>
        <dsp:cNvPr id="0" name=""/>
        <dsp:cNvSpPr/>
      </dsp:nvSpPr>
      <dsp:spPr>
        <a:xfrm>
          <a:off x="3506911" y="1305401"/>
          <a:ext cx="3501776" cy="2741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s-MX" sz="2800" b="1" kern="1200" dirty="0"/>
        </a:p>
        <a:p>
          <a:pPr marL="0" lvl="0" indent="0" algn="ctr" defTabSz="1244600">
            <a:lnSpc>
              <a:spcPct val="90000"/>
            </a:lnSpc>
            <a:spcBef>
              <a:spcPct val="0"/>
            </a:spcBef>
            <a:spcAft>
              <a:spcPct val="35000"/>
            </a:spcAft>
            <a:buNone/>
          </a:pPr>
          <a:endParaRPr lang="es-MX" sz="2800" b="1" kern="1200" dirty="0"/>
        </a:p>
        <a:p>
          <a:pPr marL="0" lvl="0" indent="0" algn="ctr" defTabSz="1244600">
            <a:lnSpc>
              <a:spcPct val="90000"/>
            </a:lnSpc>
            <a:spcBef>
              <a:spcPct val="0"/>
            </a:spcBef>
            <a:spcAft>
              <a:spcPct val="35000"/>
            </a:spcAft>
            <a:buNone/>
          </a:pPr>
          <a:r>
            <a:rPr lang="es-MX" sz="2800" b="1" kern="1200" dirty="0"/>
            <a:t>Química</a:t>
          </a:r>
        </a:p>
        <a:p>
          <a:pPr marL="0" lvl="0" indent="0" algn="ctr" defTabSz="1244600">
            <a:lnSpc>
              <a:spcPct val="90000"/>
            </a:lnSpc>
            <a:spcBef>
              <a:spcPct val="0"/>
            </a:spcBef>
            <a:spcAft>
              <a:spcPct val="35000"/>
            </a:spcAft>
            <a:buNone/>
          </a:pPr>
          <a:r>
            <a:rPr lang="es-ES" sz="2800" kern="1200" dirty="0"/>
            <a:t>Encuestas y estadísticas.</a:t>
          </a:r>
          <a:endParaRPr lang="es-MX" sz="2800" kern="1200" dirty="0"/>
        </a:p>
        <a:p>
          <a:pPr marL="0" lvl="0" indent="0" algn="ctr" defTabSz="1244600">
            <a:lnSpc>
              <a:spcPct val="90000"/>
            </a:lnSpc>
            <a:spcBef>
              <a:spcPct val="0"/>
            </a:spcBef>
            <a:spcAft>
              <a:spcPct val="35000"/>
            </a:spcAft>
            <a:buNone/>
          </a:pPr>
          <a:r>
            <a:rPr lang="es-ES" sz="2800" kern="1200" dirty="0"/>
            <a:t>Esquemas </a:t>
          </a:r>
          <a:endParaRPr lang="es-MX" sz="2800" b="1" kern="1200" dirty="0"/>
        </a:p>
        <a:p>
          <a:pPr marL="0" lvl="0" indent="0" algn="just" defTabSz="1244600">
            <a:lnSpc>
              <a:spcPct val="90000"/>
            </a:lnSpc>
            <a:spcBef>
              <a:spcPct val="0"/>
            </a:spcBef>
            <a:spcAft>
              <a:spcPct val="35000"/>
            </a:spcAft>
            <a:buNone/>
          </a:pPr>
          <a:endParaRPr lang="es-MX" sz="2800" b="1" kern="1200" dirty="0"/>
        </a:p>
        <a:p>
          <a:pPr marL="0" lvl="0" indent="0" algn="ctr" defTabSz="1244600">
            <a:lnSpc>
              <a:spcPct val="90000"/>
            </a:lnSpc>
            <a:spcBef>
              <a:spcPct val="0"/>
            </a:spcBef>
            <a:spcAft>
              <a:spcPct val="35000"/>
            </a:spcAft>
            <a:buNone/>
          </a:pPr>
          <a:endParaRPr lang="es-MX" sz="2000" kern="1200" dirty="0"/>
        </a:p>
      </dsp:txBody>
      <dsp:txXfrm>
        <a:off x="3506911" y="1305401"/>
        <a:ext cx="3501776" cy="2741342"/>
      </dsp:txXfrm>
    </dsp:sp>
    <dsp:sp modelId="{B0A1D07D-58EE-47DE-AF28-B4EE6C2734F8}">
      <dsp:nvSpPr>
        <dsp:cNvPr id="0" name=""/>
        <dsp:cNvSpPr/>
      </dsp:nvSpPr>
      <dsp:spPr>
        <a:xfrm>
          <a:off x="7008688" y="1305401"/>
          <a:ext cx="3501776" cy="2741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b="1" kern="1200" dirty="0"/>
            <a:t>Literatura Mexicana</a:t>
          </a:r>
        </a:p>
        <a:p>
          <a:pPr marL="0" lvl="0" indent="0" algn="ctr" defTabSz="1244600">
            <a:lnSpc>
              <a:spcPct val="90000"/>
            </a:lnSpc>
            <a:spcBef>
              <a:spcPct val="0"/>
            </a:spcBef>
            <a:spcAft>
              <a:spcPct val="35000"/>
            </a:spcAft>
            <a:buNone/>
          </a:pPr>
          <a:r>
            <a:rPr lang="es-ES" sz="2800" kern="1200" dirty="0"/>
            <a:t>Encuestas y estadísticas</a:t>
          </a:r>
          <a:endParaRPr lang="es-MX" sz="2800" b="1" kern="1200" dirty="0"/>
        </a:p>
      </dsp:txBody>
      <dsp:txXfrm>
        <a:off x="7008688" y="1305401"/>
        <a:ext cx="3501776" cy="2741342"/>
      </dsp:txXfrm>
    </dsp:sp>
    <dsp:sp modelId="{9BB0F6D8-C9C1-48FF-9EC3-DEE49F8D7A9E}">
      <dsp:nvSpPr>
        <dsp:cNvPr id="0" name=""/>
        <dsp:cNvSpPr/>
      </dsp:nvSpPr>
      <dsp:spPr>
        <a:xfrm>
          <a:off x="0" y="4046744"/>
          <a:ext cx="10515600" cy="30459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13CE8-006A-4A3B-ABC2-0F2058A71A83}">
      <dsp:nvSpPr>
        <dsp:cNvPr id="0" name=""/>
        <dsp:cNvSpPr/>
      </dsp:nvSpPr>
      <dsp:spPr>
        <a:xfrm>
          <a:off x="0" y="0"/>
          <a:ext cx="10515600" cy="130540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Tipos y herramientas de evaluación</a:t>
          </a:r>
        </a:p>
      </dsp:txBody>
      <dsp:txXfrm>
        <a:off x="0" y="0"/>
        <a:ext cx="10515600" cy="1305401"/>
      </dsp:txXfrm>
    </dsp:sp>
    <dsp:sp modelId="{7540EDA2-5794-4813-B250-BA0949F29641}">
      <dsp:nvSpPr>
        <dsp:cNvPr id="0" name=""/>
        <dsp:cNvSpPr/>
      </dsp:nvSpPr>
      <dsp:spPr>
        <a:xfrm>
          <a:off x="5134" y="1305401"/>
          <a:ext cx="3501776" cy="2741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b="1" kern="1200" dirty="0"/>
            <a:t>Psicología</a:t>
          </a:r>
        </a:p>
        <a:p>
          <a:pPr marL="0" lvl="0" indent="0" algn="ctr" defTabSz="1244600">
            <a:lnSpc>
              <a:spcPct val="90000"/>
            </a:lnSpc>
            <a:spcBef>
              <a:spcPct val="0"/>
            </a:spcBef>
            <a:spcAft>
              <a:spcPct val="35000"/>
            </a:spcAft>
            <a:buNone/>
          </a:pPr>
          <a:r>
            <a:rPr lang="es-ES" sz="2800" kern="1200" dirty="0"/>
            <a:t>Encuestas y estadísticas</a:t>
          </a:r>
          <a:endParaRPr lang="es-MX" sz="2800" b="1" kern="1200" dirty="0"/>
        </a:p>
      </dsp:txBody>
      <dsp:txXfrm>
        <a:off x="5134" y="1305401"/>
        <a:ext cx="3501776" cy="2741342"/>
      </dsp:txXfrm>
    </dsp:sp>
    <dsp:sp modelId="{325051F6-BA6C-45B6-B6F0-8D4B748D97E4}">
      <dsp:nvSpPr>
        <dsp:cNvPr id="0" name=""/>
        <dsp:cNvSpPr/>
      </dsp:nvSpPr>
      <dsp:spPr>
        <a:xfrm>
          <a:off x="3506911" y="1305401"/>
          <a:ext cx="3501776" cy="2741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s-MX" sz="2800" b="1" kern="1200" dirty="0"/>
        </a:p>
        <a:p>
          <a:pPr marL="0" lvl="0" indent="0" algn="ctr" defTabSz="1244600">
            <a:lnSpc>
              <a:spcPct val="90000"/>
            </a:lnSpc>
            <a:spcBef>
              <a:spcPct val="0"/>
            </a:spcBef>
            <a:spcAft>
              <a:spcPct val="35000"/>
            </a:spcAft>
            <a:buNone/>
          </a:pPr>
          <a:endParaRPr lang="es-MX" sz="2800" b="1" kern="1200" dirty="0"/>
        </a:p>
        <a:p>
          <a:pPr marL="0" lvl="0" indent="0" algn="ctr" defTabSz="1244600">
            <a:lnSpc>
              <a:spcPct val="90000"/>
            </a:lnSpc>
            <a:spcBef>
              <a:spcPct val="0"/>
            </a:spcBef>
            <a:spcAft>
              <a:spcPct val="35000"/>
            </a:spcAft>
            <a:buNone/>
          </a:pPr>
          <a:r>
            <a:rPr lang="es-MX" sz="2800" b="1" kern="1200" dirty="0"/>
            <a:t>Química</a:t>
          </a:r>
        </a:p>
        <a:p>
          <a:pPr marL="0" lvl="0" indent="0" algn="ctr" defTabSz="1244600">
            <a:lnSpc>
              <a:spcPct val="90000"/>
            </a:lnSpc>
            <a:spcBef>
              <a:spcPct val="0"/>
            </a:spcBef>
            <a:spcAft>
              <a:spcPct val="35000"/>
            </a:spcAft>
            <a:buNone/>
          </a:pPr>
          <a:r>
            <a:rPr lang="es-ES" sz="2800" kern="1200" dirty="0"/>
            <a:t>Encuestas y estadísticas.</a:t>
          </a:r>
          <a:endParaRPr lang="es-MX" sz="2800" kern="1200" dirty="0"/>
        </a:p>
        <a:p>
          <a:pPr marL="0" lvl="0" indent="0" algn="ctr" defTabSz="1244600">
            <a:lnSpc>
              <a:spcPct val="90000"/>
            </a:lnSpc>
            <a:spcBef>
              <a:spcPct val="0"/>
            </a:spcBef>
            <a:spcAft>
              <a:spcPct val="35000"/>
            </a:spcAft>
            <a:buNone/>
          </a:pPr>
          <a:r>
            <a:rPr lang="es-ES" sz="2800" kern="1200" dirty="0"/>
            <a:t>Esquemas </a:t>
          </a:r>
          <a:endParaRPr lang="es-MX" sz="2800" b="1" kern="1200" dirty="0"/>
        </a:p>
        <a:p>
          <a:pPr marL="0" lvl="0" indent="0" algn="just" defTabSz="1244600">
            <a:lnSpc>
              <a:spcPct val="90000"/>
            </a:lnSpc>
            <a:spcBef>
              <a:spcPct val="0"/>
            </a:spcBef>
            <a:spcAft>
              <a:spcPct val="35000"/>
            </a:spcAft>
            <a:buNone/>
          </a:pPr>
          <a:endParaRPr lang="es-MX" sz="2800" b="1" kern="1200" dirty="0"/>
        </a:p>
        <a:p>
          <a:pPr marL="0" lvl="0" indent="0" algn="ctr" defTabSz="1244600">
            <a:lnSpc>
              <a:spcPct val="90000"/>
            </a:lnSpc>
            <a:spcBef>
              <a:spcPct val="0"/>
            </a:spcBef>
            <a:spcAft>
              <a:spcPct val="35000"/>
            </a:spcAft>
            <a:buNone/>
          </a:pPr>
          <a:endParaRPr lang="es-MX" sz="2000" kern="1200" dirty="0"/>
        </a:p>
      </dsp:txBody>
      <dsp:txXfrm>
        <a:off x="3506911" y="1305401"/>
        <a:ext cx="3501776" cy="2741342"/>
      </dsp:txXfrm>
    </dsp:sp>
    <dsp:sp modelId="{B0A1D07D-58EE-47DE-AF28-B4EE6C2734F8}">
      <dsp:nvSpPr>
        <dsp:cNvPr id="0" name=""/>
        <dsp:cNvSpPr/>
      </dsp:nvSpPr>
      <dsp:spPr>
        <a:xfrm>
          <a:off x="7008688" y="1305401"/>
          <a:ext cx="3501776" cy="2741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b="1" kern="1200" dirty="0"/>
            <a:t>Literatura Mexicana</a:t>
          </a:r>
        </a:p>
        <a:p>
          <a:pPr marL="0" lvl="0" indent="0" algn="ctr" defTabSz="1244600">
            <a:lnSpc>
              <a:spcPct val="90000"/>
            </a:lnSpc>
            <a:spcBef>
              <a:spcPct val="0"/>
            </a:spcBef>
            <a:spcAft>
              <a:spcPct val="35000"/>
            </a:spcAft>
            <a:buNone/>
          </a:pPr>
          <a:r>
            <a:rPr lang="es-ES" sz="2800" kern="1200" dirty="0"/>
            <a:t>Encuestas y estadísticas</a:t>
          </a:r>
          <a:endParaRPr lang="es-MX" sz="2800" b="1" kern="1200" dirty="0"/>
        </a:p>
      </dsp:txBody>
      <dsp:txXfrm>
        <a:off x="7008688" y="1305401"/>
        <a:ext cx="3501776" cy="2741342"/>
      </dsp:txXfrm>
    </dsp:sp>
    <dsp:sp modelId="{9BB0F6D8-C9C1-48FF-9EC3-DEE49F8D7A9E}">
      <dsp:nvSpPr>
        <dsp:cNvPr id="0" name=""/>
        <dsp:cNvSpPr/>
      </dsp:nvSpPr>
      <dsp:spPr>
        <a:xfrm>
          <a:off x="0" y="4046744"/>
          <a:ext cx="10515600" cy="30459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13CE8-006A-4A3B-ABC2-0F2058A71A83}">
      <dsp:nvSpPr>
        <dsp:cNvPr id="0" name=""/>
        <dsp:cNvSpPr/>
      </dsp:nvSpPr>
      <dsp:spPr>
        <a:xfrm>
          <a:off x="0" y="0"/>
          <a:ext cx="10515600" cy="130540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Evaluación</a:t>
          </a:r>
        </a:p>
      </dsp:txBody>
      <dsp:txXfrm>
        <a:off x="0" y="0"/>
        <a:ext cx="10515600" cy="1305401"/>
      </dsp:txXfrm>
    </dsp:sp>
    <dsp:sp modelId="{7540EDA2-5794-4813-B250-BA0949F29641}">
      <dsp:nvSpPr>
        <dsp:cNvPr id="0" name=""/>
        <dsp:cNvSpPr/>
      </dsp:nvSpPr>
      <dsp:spPr>
        <a:xfrm>
          <a:off x="5134" y="1305401"/>
          <a:ext cx="3501776" cy="2741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b="1" kern="1200" dirty="0"/>
            <a:t>Psicología</a:t>
          </a:r>
        </a:p>
        <a:p>
          <a:pPr marL="0" lvl="0" indent="0" algn="ctr" defTabSz="1244600">
            <a:lnSpc>
              <a:spcPct val="90000"/>
            </a:lnSpc>
            <a:spcBef>
              <a:spcPct val="0"/>
            </a:spcBef>
            <a:spcAft>
              <a:spcPct val="35000"/>
            </a:spcAft>
            <a:buNone/>
          </a:pPr>
          <a:r>
            <a:rPr lang="es-ES" sz="1600" kern="1200" dirty="0"/>
            <a:t>Comprensión y manejo del estrés para optimizar la efectividad en las evaluaciones bimestrales.</a:t>
          </a:r>
          <a:endParaRPr lang="es-MX" sz="2800" b="1" kern="1200" dirty="0"/>
        </a:p>
      </dsp:txBody>
      <dsp:txXfrm>
        <a:off x="5134" y="1305401"/>
        <a:ext cx="3501776" cy="2741342"/>
      </dsp:txXfrm>
    </dsp:sp>
    <dsp:sp modelId="{325051F6-BA6C-45B6-B6F0-8D4B748D97E4}">
      <dsp:nvSpPr>
        <dsp:cNvPr id="0" name=""/>
        <dsp:cNvSpPr/>
      </dsp:nvSpPr>
      <dsp:spPr>
        <a:xfrm>
          <a:off x="3506911" y="1305401"/>
          <a:ext cx="3501776" cy="2741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s-MX" sz="2800" b="1" kern="1200" dirty="0"/>
        </a:p>
        <a:p>
          <a:pPr marL="0" lvl="0" indent="0" algn="ctr" defTabSz="1244600">
            <a:lnSpc>
              <a:spcPct val="90000"/>
            </a:lnSpc>
            <a:spcBef>
              <a:spcPct val="0"/>
            </a:spcBef>
            <a:spcAft>
              <a:spcPct val="35000"/>
            </a:spcAft>
            <a:buNone/>
          </a:pPr>
          <a:endParaRPr lang="es-MX" sz="1600" b="1" kern="1200" dirty="0"/>
        </a:p>
        <a:p>
          <a:pPr marL="0" lvl="0" indent="0" algn="ctr" defTabSz="1244600">
            <a:lnSpc>
              <a:spcPct val="90000"/>
            </a:lnSpc>
            <a:spcBef>
              <a:spcPct val="0"/>
            </a:spcBef>
            <a:spcAft>
              <a:spcPct val="35000"/>
            </a:spcAft>
            <a:buNone/>
          </a:pPr>
          <a:endParaRPr lang="es-MX" sz="2800" b="1" kern="1200" dirty="0"/>
        </a:p>
        <a:p>
          <a:pPr marL="0" lvl="0" indent="0" algn="ctr" defTabSz="1244600">
            <a:lnSpc>
              <a:spcPct val="90000"/>
            </a:lnSpc>
            <a:spcBef>
              <a:spcPct val="0"/>
            </a:spcBef>
            <a:spcAft>
              <a:spcPct val="35000"/>
            </a:spcAft>
            <a:buNone/>
          </a:pPr>
          <a:r>
            <a:rPr lang="es-MX" sz="2800" b="1" kern="1200" dirty="0"/>
            <a:t>Química</a:t>
          </a:r>
        </a:p>
        <a:p>
          <a:pPr marL="0" lvl="0" indent="0" algn="just" defTabSz="1244600">
            <a:lnSpc>
              <a:spcPct val="90000"/>
            </a:lnSpc>
            <a:spcBef>
              <a:spcPct val="0"/>
            </a:spcBef>
            <a:spcAft>
              <a:spcPct val="35000"/>
            </a:spcAft>
            <a:buNone/>
          </a:pPr>
          <a:r>
            <a:rPr lang="es-ES" sz="1600" kern="1200" dirty="0"/>
            <a:t>Elaboración de un listado de grupos funcionales encontrados en las biomoléculas responsables del proceso del estrés.</a:t>
          </a:r>
        </a:p>
        <a:p>
          <a:pPr marL="0" lvl="0" indent="0" algn="just" defTabSz="1244600">
            <a:lnSpc>
              <a:spcPct val="90000"/>
            </a:lnSpc>
            <a:spcBef>
              <a:spcPct val="0"/>
            </a:spcBef>
            <a:spcAft>
              <a:spcPct val="35000"/>
            </a:spcAft>
            <a:buNone/>
          </a:pPr>
          <a:r>
            <a:rPr lang="es-ES" sz="1600" kern="1200" dirty="0"/>
            <a:t>Clasificar dichas biomoléculas de acuerdo a su estructura química y función en el organismo. </a:t>
          </a:r>
          <a:endParaRPr lang="es-MX" sz="1600" b="1" kern="1200" dirty="0"/>
        </a:p>
        <a:p>
          <a:pPr marL="0" lvl="0" indent="0" algn="just" defTabSz="1244600">
            <a:lnSpc>
              <a:spcPct val="90000"/>
            </a:lnSpc>
            <a:spcBef>
              <a:spcPct val="0"/>
            </a:spcBef>
            <a:spcAft>
              <a:spcPct val="35000"/>
            </a:spcAft>
            <a:buNone/>
          </a:pPr>
          <a:endParaRPr lang="es-MX" sz="2800" b="1" kern="1200" dirty="0"/>
        </a:p>
        <a:p>
          <a:pPr marL="0" lvl="0" indent="0" algn="ctr" defTabSz="1244600">
            <a:lnSpc>
              <a:spcPct val="90000"/>
            </a:lnSpc>
            <a:spcBef>
              <a:spcPct val="0"/>
            </a:spcBef>
            <a:spcAft>
              <a:spcPct val="35000"/>
            </a:spcAft>
            <a:buNone/>
          </a:pPr>
          <a:endParaRPr lang="es-MX" sz="2000" kern="1200" dirty="0"/>
        </a:p>
      </dsp:txBody>
      <dsp:txXfrm>
        <a:off x="3506911" y="1305401"/>
        <a:ext cx="3501776" cy="2741342"/>
      </dsp:txXfrm>
    </dsp:sp>
    <dsp:sp modelId="{B0A1D07D-58EE-47DE-AF28-B4EE6C2734F8}">
      <dsp:nvSpPr>
        <dsp:cNvPr id="0" name=""/>
        <dsp:cNvSpPr/>
      </dsp:nvSpPr>
      <dsp:spPr>
        <a:xfrm>
          <a:off x="7008688" y="1305401"/>
          <a:ext cx="3501776" cy="2741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b="1" kern="1200"/>
            <a:t>Literatura </a:t>
          </a:r>
          <a:r>
            <a:rPr lang="es-MX" sz="2800" b="1" kern="1200" dirty="0"/>
            <a:t>Mexicana</a:t>
          </a:r>
        </a:p>
        <a:p>
          <a:pPr marL="0" lvl="0" indent="0" algn="ctr" defTabSz="1244600">
            <a:lnSpc>
              <a:spcPct val="90000"/>
            </a:lnSpc>
            <a:spcBef>
              <a:spcPct val="0"/>
            </a:spcBef>
            <a:spcAft>
              <a:spcPct val="35000"/>
            </a:spcAft>
            <a:buNone/>
          </a:pPr>
          <a:r>
            <a:rPr lang="es-ES" sz="1600" kern="1200" dirty="0"/>
            <a:t>Comprensión y manejo del estrés para optimizar la efectividad en las evaluaciones bimestrales</a:t>
          </a:r>
          <a:endParaRPr lang="es-MX" sz="1600" b="1" kern="1200" dirty="0"/>
        </a:p>
      </dsp:txBody>
      <dsp:txXfrm>
        <a:off x="7008688" y="1305401"/>
        <a:ext cx="3501776" cy="2741342"/>
      </dsp:txXfrm>
    </dsp:sp>
    <dsp:sp modelId="{9BB0F6D8-C9C1-48FF-9EC3-DEE49F8D7A9E}">
      <dsp:nvSpPr>
        <dsp:cNvPr id="0" name=""/>
        <dsp:cNvSpPr/>
      </dsp:nvSpPr>
      <dsp:spPr>
        <a:xfrm>
          <a:off x="0" y="4046744"/>
          <a:ext cx="10515600" cy="30459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B9A5C-034E-4284-B68B-D9646BE9BC23}">
      <dsp:nvSpPr>
        <dsp:cNvPr id="0" name=""/>
        <dsp:cNvSpPr/>
      </dsp:nvSpPr>
      <dsp:spPr>
        <a:xfrm rot="5400000">
          <a:off x="2205461" y="729560"/>
          <a:ext cx="1138504" cy="13724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3F0EFB-FF9A-42B9-B392-29CE066257BF}">
      <dsp:nvSpPr>
        <dsp:cNvPr id="0" name=""/>
        <dsp:cNvSpPr/>
      </dsp:nvSpPr>
      <dsp:spPr>
        <a:xfrm>
          <a:off x="2467109" y="2590"/>
          <a:ext cx="1524967" cy="914980"/>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t>SELECCIONAR </a:t>
          </a:r>
        </a:p>
        <a:p>
          <a:pPr marL="0" lvl="0" indent="0" algn="ctr" defTabSz="666750">
            <a:lnSpc>
              <a:spcPct val="90000"/>
            </a:lnSpc>
            <a:spcBef>
              <a:spcPct val="0"/>
            </a:spcBef>
            <a:spcAft>
              <a:spcPct val="35000"/>
            </a:spcAft>
            <a:buNone/>
          </a:pPr>
          <a:r>
            <a:rPr lang="es-MX" sz="1500" kern="1200" dirty="0"/>
            <a:t>TEMA</a:t>
          </a:r>
        </a:p>
      </dsp:txBody>
      <dsp:txXfrm>
        <a:off x="2493908" y="29389"/>
        <a:ext cx="1471369" cy="861382"/>
      </dsp:txXfrm>
    </dsp:sp>
    <dsp:sp modelId="{6B185C3D-E3BC-4735-8DB6-5CEE8A541BE7}">
      <dsp:nvSpPr>
        <dsp:cNvPr id="0" name=""/>
        <dsp:cNvSpPr/>
      </dsp:nvSpPr>
      <dsp:spPr>
        <a:xfrm rot="5400000">
          <a:off x="2205461" y="1873285"/>
          <a:ext cx="1138504" cy="13724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C7D2E3-EEFB-4A3C-B05E-51485095FF91}">
      <dsp:nvSpPr>
        <dsp:cNvPr id="0" name=""/>
        <dsp:cNvSpPr/>
      </dsp:nvSpPr>
      <dsp:spPr>
        <a:xfrm>
          <a:off x="2467109" y="1146316"/>
          <a:ext cx="1524967" cy="914980"/>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t>OBTENER INFORMACIÓN ÚTIL</a:t>
          </a:r>
        </a:p>
      </dsp:txBody>
      <dsp:txXfrm>
        <a:off x="2493908" y="1173115"/>
        <a:ext cx="1471369" cy="861382"/>
      </dsp:txXfrm>
    </dsp:sp>
    <dsp:sp modelId="{1E304E95-9019-4556-AC38-39F5DC36B153}">
      <dsp:nvSpPr>
        <dsp:cNvPr id="0" name=""/>
        <dsp:cNvSpPr/>
      </dsp:nvSpPr>
      <dsp:spPr>
        <a:xfrm rot="5400000">
          <a:off x="2205461" y="3017011"/>
          <a:ext cx="1138504" cy="13724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AFD29E-40B4-472E-BFC3-8E80309DA162}">
      <dsp:nvSpPr>
        <dsp:cNvPr id="0" name=""/>
        <dsp:cNvSpPr/>
      </dsp:nvSpPr>
      <dsp:spPr>
        <a:xfrm>
          <a:off x="2467109" y="2290041"/>
          <a:ext cx="1524967" cy="914980"/>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t>SINTETIZAR EL CONTENIDO</a:t>
          </a:r>
        </a:p>
      </dsp:txBody>
      <dsp:txXfrm>
        <a:off x="2493908" y="2316840"/>
        <a:ext cx="1471369" cy="861382"/>
      </dsp:txXfrm>
    </dsp:sp>
    <dsp:sp modelId="{D4469059-6FCB-46E1-A3AF-E12817DE97B0}">
      <dsp:nvSpPr>
        <dsp:cNvPr id="0" name=""/>
        <dsp:cNvSpPr/>
      </dsp:nvSpPr>
      <dsp:spPr>
        <a:xfrm>
          <a:off x="2777323" y="3588874"/>
          <a:ext cx="2022985" cy="13724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B0EF81-ABFE-4F81-A042-E6C6580AC478}">
      <dsp:nvSpPr>
        <dsp:cNvPr id="0" name=""/>
        <dsp:cNvSpPr/>
      </dsp:nvSpPr>
      <dsp:spPr>
        <a:xfrm>
          <a:off x="2467109" y="3433767"/>
          <a:ext cx="1524967" cy="914980"/>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t>JERARQUIZAR LA INFORMACIÓN</a:t>
          </a:r>
        </a:p>
      </dsp:txBody>
      <dsp:txXfrm>
        <a:off x="2493908" y="3460566"/>
        <a:ext cx="1471369" cy="861382"/>
      </dsp:txXfrm>
    </dsp:sp>
    <dsp:sp modelId="{82D1FB6D-C765-455F-B297-8C5761F756F8}">
      <dsp:nvSpPr>
        <dsp:cNvPr id="0" name=""/>
        <dsp:cNvSpPr/>
      </dsp:nvSpPr>
      <dsp:spPr>
        <a:xfrm rot="16200000">
          <a:off x="4233667" y="3017011"/>
          <a:ext cx="1138504" cy="13724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15C965-B0A2-4C8D-BF93-FFC3AFFF02B1}">
      <dsp:nvSpPr>
        <dsp:cNvPr id="0" name=""/>
        <dsp:cNvSpPr/>
      </dsp:nvSpPr>
      <dsp:spPr>
        <a:xfrm>
          <a:off x="4495316" y="3433767"/>
          <a:ext cx="1524967" cy="914980"/>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t>SELECCIÓN TIPOGRÁFICA</a:t>
          </a:r>
        </a:p>
      </dsp:txBody>
      <dsp:txXfrm>
        <a:off x="4522115" y="3460566"/>
        <a:ext cx="1471369" cy="861382"/>
      </dsp:txXfrm>
    </dsp:sp>
    <dsp:sp modelId="{8319A7F7-BFE1-4F4B-8EC7-BD9E0D6D8CFC}">
      <dsp:nvSpPr>
        <dsp:cNvPr id="0" name=""/>
        <dsp:cNvSpPr/>
      </dsp:nvSpPr>
      <dsp:spPr>
        <a:xfrm rot="16200000">
          <a:off x="4233667" y="1873285"/>
          <a:ext cx="1138504" cy="13724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E83681-DB7C-4FE0-824B-A48F88F0433F}">
      <dsp:nvSpPr>
        <dsp:cNvPr id="0" name=""/>
        <dsp:cNvSpPr/>
      </dsp:nvSpPr>
      <dsp:spPr>
        <a:xfrm>
          <a:off x="4495316" y="2290041"/>
          <a:ext cx="1524967" cy="914980"/>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t>SELECCIONAR COLOR</a:t>
          </a:r>
        </a:p>
      </dsp:txBody>
      <dsp:txXfrm>
        <a:off x="4522115" y="2316840"/>
        <a:ext cx="1471369" cy="861382"/>
      </dsp:txXfrm>
    </dsp:sp>
    <dsp:sp modelId="{0AF872A9-AD7A-4A58-8321-32A9976C7E1B}">
      <dsp:nvSpPr>
        <dsp:cNvPr id="0" name=""/>
        <dsp:cNvSpPr/>
      </dsp:nvSpPr>
      <dsp:spPr>
        <a:xfrm rot="16200000">
          <a:off x="4233667" y="729560"/>
          <a:ext cx="1138504" cy="13724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5AB00C-B68A-4BF3-BDA8-CE4729474C35}">
      <dsp:nvSpPr>
        <dsp:cNvPr id="0" name=""/>
        <dsp:cNvSpPr/>
      </dsp:nvSpPr>
      <dsp:spPr>
        <a:xfrm>
          <a:off x="4495316" y="1146316"/>
          <a:ext cx="1524967" cy="914980"/>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t>PLANIFICAR LA DIAGRAMACIÓN</a:t>
          </a:r>
        </a:p>
      </dsp:txBody>
      <dsp:txXfrm>
        <a:off x="4522115" y="1173115"/>
        <a:ext cx="1471369" cy="861382"/>
      </dsp:txXfrm>
    </dsp:sp>
    <dsp:sp modelId="{55128171-F976-4547-AFAB-5E965DE6FEF3}">
      <dsp:nvSpPr>
        <dsp:cNvPr id="0" name=""/>
        <dsp:cNvSpPr/>
      </dsp:nvSpPr>
      <dsp:spPr>
        <a:xfrm>
          <a:off x="4805530" y="157697"/>
          <a:ext cx="2022985" cy="13724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57B857-85CA-4E12-A9A4-768889832115}">
      <dsp:nvSpPr>
        <dsp:cNvPr id="0" name=""/>
        <dsp:cNvSpPr/>
      </dsp:nvSpPr>
      <dsp:spPr>
        <a:xfrm>
          <a:off x="4495316" y="2590"/>
          <a:ext cx="1524967" cy="914980"/>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t>ELABORAR CONEXIONES DE LO TEMAS</a:t>
          </a:r>
        </a:p>
      </dsp:txBody>
      <dsp:txXfrm>
        <a:off x="4522115" y="29389"/>
        <a:ext cx="1471369" cy="861382"/>
      </dsp:txXfrm>
    </dsp:sp>
    <dsp:sp modelId="{BF312B59-FC70-4111-B154-51327D2066F6}">
      <dsp:nvSpPr>
        <dsp:cNvPr id="0" name=""/>
        <dsp:cNvSpPr/>
      </dsp:nvSpPr>
      <dsp:spPr>
        <a:xfrm rot="5400000">
          <a:off x="6262089" y="729345"/>
          <a:ext cx="1138074" cy="13724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ED7C73-C9D9-48D0-ADF9-BC43240FACD0}">
      <dsp:nvSpPr>
        <dsp:cNvPr id="0" name=""/>
        <dsp:cNvSpPr/>
      </dsp:nvSpPr>
      <dsp:spPr>
        <a:xfrm>
          <a:off x="6523522" y="2590"/>
          <a:ext cx="1524967" cy="914980"/>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t>SELECCIÓN DE PROGRAMA</a:t>
          </a:r>
        </a:p>
      </dsp:txBody>
      <dsp:txXfrm>
        <a:off x="6550321" y="29389"/>
        <a:ext cx="1471369" cy="861382"/>
      </dsp:txXfrm>
    </dsp:sp>
    <dsp:sp modelId="{1AAD7B71-AB19-434A-A01C-4ECBF820B9CF}">
      <dsp:nvSpPr>
        <dsp:cNvPr id="0" name=""/>
        <dsp:cNvSpPr/>
      </dsp:nvSpPr>
      <dsp:spPr>
        <a:xfrm>
          <a:off x="6523522" y="1145885"/>
          <a:ext cx="1524967" cy="914980"/>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t>MENCIONAR FUENTES DE REFERENCIA</a:t>
          </a:r>
        </a:p>
      </dsp:txBody>
      <dsp:txXfrm>
        <a:off x="6550321" y="1172684"/>
        <a:ext cx="1471369" cy="8613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6ECFA-9E92-46B1-9DD5-9450A4D9FA95}">
      <dsp:nvSpPr>
        <dsp:cNvPr id="0" name=""/>
        <dsp:cNvSpPr/>
      </dsp:nvSpPr>
      <dsp:spPr>
        <a:xfrm rot="5400000">
          <a:off x="6878079" y="-2779804"/>
          <a:ext cx="1166849" cy="702259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a:t>Es aquella que se realiza previamente al desarrollo  de un proceso educativo , cualquiera  que </a:t>
          </a:r>
          <a:r>
            <a:rPr lang="es-ES" sz="1400" kern="1200" dirty="0" err="1"/>
            <a:t>èste</a:t>
          </a:r>
          <a:r>
            <a:rPr lang="es-ES" sz="1400" kern="1200" dirty="0"/>
            <a:t> sea.</a:t>
          </a:r>
        </a:p>
        <a:p>
          <a:pPr marL="114300" lvl="1" indent="-114300" algn="l" defTabSz="622300">
            <a:lnSpc>
              <a:spcPct val="90000"/>
            </a:lnSpc>
            <a:spcBef>
              <a:spcPct val="0"/>
            </a:spcBef>
            <a:spcAft>
              <a:spcPct val="15000"/>
            </a:spcAft>
            <a:buChar char="•"/>
          </a:pPr>
          <a:r>
            <a:rPr lang="es-ES" sz="1400" kern="1200" dirty="0"/>
            <a:t>Cuando se aplica al inicio de un grupo  se llama prognosis y cuando es especifica  y diferenciada para cada alumno se llama diagnosis</a:t>
          </a:r>
        </a:p>
      </dsp:txBody>
      <dsp:txXfrm rot="-5400000">
        <a:off x="3950208" y="205028"/>
        <a:ext cx="6965631" cy="1052927"/>
      </dsp:txXfrm>
    </dsp:sp>
    <dsp:sp modelId="{B58D3B94-678E-49BB-823B-A22A394886B0}">
      <dsp:nvSpPr>
        <dsp:cNvPr id="0" name=""/>
        <dsp:cNvSpPr/>
      </dsp:nvSpPr>
      <dsp:spPr>
        <a:xfrm>
          <a:off x="0" y="2209"/>
          <a:ext cx="3950208" cy="1458562"/>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s-ES" sz="4100" kern="1200" dirty="0"/>
            <a:t>¿</a:t>
          </a:r>
          <a:r>
            <a:rPr lang="es-ES" sz="4100" b="1" kern="1200" dirty="0" err="1"/>
            <a:t>Què</a:t>
          </a:r>
          <a:r>
            <a:rPr lang="es-ES" sz="4100" b="1" kern="1200" dirty="0"/>
            <a:t> es?</a:t>
          </a:r>
        </a:p>
      </dsp:txBody>
      <dsp:txXfrm>
        <a:off x="71201" y="73410"/>
        <a:ext cx="3807806" cy="1316160"/>
      </dsp:txXfrm>
    </dsp:sp>
    <dsp:sp modelId="{74957FA4-4F42-41FB-B98C-141F2BAC971F}">
      <dsp:nvSpPr>
        <dsp:cNvPr id="0" name=""/>
        <dsp:cNvSpPr/>
      </dsp:nvSpPr>
      <dsp:spPr>
        <a:xfrm rot="5400000">
          <a:off x="6878079" y="-1248314"/>
          <a:ext cx="1166849" cy="702259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a:t>Puede ser inicial o </a:t>
          </a:r>
          <a:r>
            <a:rPr lang="es-ES" sz="1400" kern="1200" dirty="0" err="1"/>
            <a:t>o</a:t>
          </a:r>
          <a:r>
            <a:rPr lang="es-ES" sz="1400" kern="1200" dirty="0"/>
            <a:t> puntual :</a:t>
          </a:r>
        </a:p>
        <a:p>
          <a:pPr marL="114300" lvl="1" indent="-114300" algn="l" defTabSz="622300">
            <a:lnSpc>
              <a:spcPct val="90000"/>
            </a:lnSpc>
            <a:spcBef>
              <a:spcPct val="0"/>
            </a:spcBef>
            <a:spcAft>
              <a:spcPct val="15000"/>
            </a:spcAft>
            <a:buChar char="•"/>
          </a:pPr>
          <a:r>
            <a:rPr lang="es-ES" sz="1400" b="1" kern="1200" dirty="0"/>
            <a:t>Inicial </a:t>
          </a:r>
          <a:r>
            <a:rPr lang="es-ES" sz="1400" kern="1200" dirty="0"/>
            <a:t>se realiza de manera </a:t>
          </a:r>
          <a:r>
            <a:rPr lang="es-ES" sz="1400" kern="1200" dirty="0" err="1"/>
            <a:t>ùnica</a:t>
          </a:r>
          <a:r>
            <a:rPr lang="es-ES" sz="1400" kern="1200" dirty="0"/>
            <a:t> y exclusiva  antes de un proceso o ciclo educativo amplio.</a:t>
          </a:r>
        </a:p>
        <a:p>
          <a:pPr marL="114300" lvl="1" indent="-114300" algn="l" defTabSz="622300">
            <a:lnSpc>
              <a:spcPct val="90000"/>
            </a:lnSpc>
            <a:spcBef>
              <a:spcPct val="0"/>
            </a:spcBef>
            <a:spcAft>
              <a:spcPct val="15000"/>
            </a:spcAft>
            <a:buChar char="•"/>
          </a:pPr>
          <a:r>
            <a:rPr lang="es-ES" sz="1400" b="1" kern="1200" dirty="0"/>
            <a:t>Puntual : </a:t>
          </a:r>
          <a:r>
            <a:rPr lang="es-ES" sz="1400" kern="1200" dirty="0" err="1"/>
            <a:t>Evaluaciòn</a:t>
          </a:r>
          <a:r>
            <a:rPr lang="es-ES" sz="1400" kern="1200" dirty="0"/>
            <a:t> que se realiza  en distintos momentos  antes de iniciar una </a:t>
          </a:r>
          <a:r>
            <a:rPr lang="es-ES" sz="1400" kern="1200" dirty="0" err="1"/>
            <a:t>secuancia</a:t>
          </a:r>
          <a:r>
            <a:rPr lang="es-ES" sz="1400" kern="1200" dirty="0"/>
            <a:t> o segmento de enseñanza perteneciente a un determinado curso.</a:t>
          </a:r>
        </a:p>
      </dsp:txBody>
      <dsp:txXfrm rot="-5400000">
        <a:off x="3950208" y="1736518"/>
        <a:ext cx="6965631" cy="1052927"/>
      </dsp:txXfrm>
    </dsp:sp>
    <dsp:sp modelId="{97FED98E-1A9E-4FB9-B7DC-E7D61B703611}">
      <dsp:nvSpPr>
        <dsp:cNvPr id="0" name=""/>
        <dsp:cNvSpPr/>
      </dsp:nvSpPr>
      <dsp:spPr>
        <a:xfrm>
          <a:off x="0" y="1533700"/>
          <a:ext cx="3950208" cy="1458562"/>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s-ES" sz="4100" b="1" kern="1200" dirty="0" err="1"/>
            <a:t>Caracterìsticas</a:t>
          </a:r>
          <a:endParaRPr lang="es-ES" sz="4100" b="1" kern="1200" dirty="0"/>
        </a:p>
      </dsp:txBody>
      <dsp:txXfrm>
        <a:off x="71201" y="1604901"/>
        <a:ext cx="3807806" cy="1316160"/>
      </dsp:txXfrm>
    </dsp:sp>
    <dsp:sp modelId="{43284EF3-14B4-455D-8078-A168A5F538B5}">
      <dsp:nvSpPr>
        <dsp:cNvPr id="0" name=""/>
        <dsp:cNvSpPr/>
      </dsp:nvSpPr>
      <dsp:spPr>
        <a:xfrm rot="5400000">
          <a:off x="6878079" y="283175"/>
          <a:ext cx="1166849" cy="702259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a:t>Por ser una </a:t>
          </a:r>
          <a:r>
            <a:rPr lang="es-ES" sz="1400" kern="1200" dirty="0" err="1"/>
            <a:t>evaluaciòn</a:t>
          </a:r>
          <a:r>
            <a:rPr lang="es-ES" sz="1400" kern="1200" dirty="0"/>
            <a:t> inicial la  aplica y el docente .</a:t>
          </a:r>
        </a:p>
        <a:p>
          <a:pPr marL="114300" lvl="1" indent="-114300" algn="l" defTabSz="622300">
            <a:lnSpc>
              <a:spcPct val="90000"/>
            </a:lnSpc>
            <a:spcBef>
              <a:spcPct val="0"/>
            </a:spcBef>
            <a:spcAft>
              <a:spcPct val="15000"/>
            </a:spcAft>
            <a:buChar char="•"/>
          </a:pPr>
          <a:r>
            <a:rPr lang="es-ES" sz="1400" kern="1200" dirty="0"/>
            <a:t>Por sus resultados  la </a:t>
          </a:r>
          <a:r>
            <a:rPr lang="es-ES" sz="1400" kern="1200" dirty="0" err="1"/>
            <a:t>instituciòn</a:t>
          </a:r>
          <a:r>
            <a:rPr lang="es-ES" sz="1400" kern="1200" dirty="0"/>
            <a:t> </a:t>
          </a:r>
          <a:r>
            <a:rPr lang="es-ES" sz="1400" kern="1200" dirty="0" err="1"/>
            <a:t>academica</a:t>
          </a:r>
          <a:r>
            <a:rPr lang="es-ES" sz="1400" kern="1200" dirty="0"/>
            <a:t>  </a:t>
          </a:r>
          <a:r>
            <a:rPr lang="es-ES" sz="1400" kern="1200" dirty="0" err="1"/>
            <a:t>segùn</a:t>
          </a:r>
          <a:r>
            <a:rPr lang="es-ES" sz="1400" kern="1200" dirty="0"/>
            <a:t> sus </a:t>
          </a:r>
          <a:r>
            <a:rPr lang="es-ES" sz="1400" kern="1200" dirty="0" err="1"/>
            <a:t>posibilidaes</a:t>
          </a:r>
          <a:r>
            <a:rPr lang="es-ES" sz="1400" kern="1200" dirty="0"/>
            <a:t>, para su </a:t>
          </a:r>
          <a:r>
            <a:rPr lang="es-ES" sz="1400" kern="1200" dirty="0" err="1"/>
            <a:t>implementaciòn</a:t>
          </a:r>
          <a:r>
            <a:rPr lang="es-ES" sz="1400" kern="1200" dirty="0"/>
            <a:t>. </a:t>
          </a:r>
        </a:p>
      </dsp:txBody>
      <dsp:txXfrm rot="-5400000">
        <a:off x="3950208" y="3268008"/>
        <a:ext cx="6965631" cy="1052927"/>
      </dsp:txXfrm>
    </dsp:sp>
    <dsp:sp modelId="{1C7CEB8D-CB28-4A49-95DA-56E3009B61F9}">
      <dsp:nvSpPr>
        <dsp:cNvPr id="0" name=""/>
        <dsp:cNvSpPr/>
      </dsp:nvSpPr>
      <dsp:spPr>
        <a:xfrm>
          <a:off x="0" y="3065190"/>
          <a:ext cx="3950208" cy="1458562"/>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s-ES" sz="4100" kern="1200" dirty="0"/>
            <a:t>¿</a:t>
          </a:r>
          <a:r>
            <a:rPr lang="es-ES" sz="4100" b="1" kern="1200" dirty="0" err="1">
              <a:solidFill>
                <a:schemeClr val="bg1"/>
              </a:solidFill>
            </a:rPr>
            <a:t>Quièn</a:t>
          </a:r>
          <a:r>
            <a:rPr lang="es-ES" sz="4100" b="1" kern="1200" dirty="0">
              <a:solidFill>
                <a:schemeClr val="bg1"/>
              </a:solidFill>
            </a:rPr>
            <a:t> la lleva a cabo?</a:t>
          </a:r>
        </a:p>
      </dsp:txBody>
      <dsp:txXfrm>
        <a:off x="71201" y="3136391"/>
        <a:ext cx="3807806" cy="1316160"/>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996EAA-2881-4958-B902-7B5DCD813232}" type="datetimeFigureOut">
              <a:rPr lang="es-ES" smtClean="0"/>
              <a:t>16/06/2019</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E9D627-66B5-41CD-929A-D8EF1D485E6A}" type="slidenum">
              <a:rPr lang="es-ES" smtClean="0"/>
              <a:t>‹Nº›</a:t>
            </a:fld>
            <a:endParaRPr lang="es-ES"/>
          </a:p>
        </p:txBody>
      </p:sp>
    </p:spTree>
    <p:extLst>
      <p:ext uri="{BB962C8B-B14F-4D97-AF65-F5344CB8AC3E}">
        <p14:creationId xmlns:p14="http://schemas.microsoft.com/office/powerpoint/2010/main" val="2931900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ES" baseline="0" dirty="0"/>
          </a:p>
          <a:p>
            <a:endParaRPr lang="es-ES" dirty="0"/>
          </a:p>
        </p:txBody>
      </p:sp>
      <p:sp>
        <p:nvSpPr>
          <p:cNvPr id="4" name="3 Marcador de número de diapositiva"/>
          <p:cNvSpPr>
            <a:spLocks noGrp="1"/>
          </p:cNvSpPr>
          <p:nvPr>
            <p:ph type="sldNum" sz="quarter" idx="10"/>
          </p:nvPr>
        </p:nvSpPr>
        <p:spPr/>
        <p:txBody>
          <a:bodyPr/>
          <a:lstStyle/>
          <a:p>
            <a:fld id="{A8301D16-5438-4274-8588-B8FA7ED2F5E9}" type="slidenum">
              <a:rPr lang="es-ES" smtClean="0"/>
              <a:t>56</a:t>
            </a:fld>
            <a:endParaRPr lang="es-ES"/>
          </a:p>
        </p:txBody>
      </p:sp>
    </p:spTree>
    <p:extLst>
      <p:ext uri="{BB962C8B-B14F-4D97-AF65-F5344CB8AC3E}">
        <p14:creationId xmlns:p14="http://schemas.microsoft.com/office/powerpoint/2010/main" val="34949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9D627-66B5-41CD-929A-D8EF1D485E6A}"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237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76425586-5896-43B9-9891-E2DD979D5BFE}" type="datetimeFigureOut">
              <a:rPr lang="es-MX" smtClean="0"/>
              <a:t>16/06/2019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F3D3699-2ED5-4AC6-BC84-F29261A8F518}" type="slidenum">
              <a:rPr lang="es-MX" smtClean="0"/>
              <a:t>‹Nº›</a:t>
            </a:fld>
            <a:endParaRPr lang="es-MX"/>
          </a:p>
        </p:txBody>
      </p:sp>
    </p:spTree>
    <p:extLst>
      <p:ext uri="{BB962C8B-B14F-4D97-AF65-F5344CB8AC3E}">
        <p14:creationId xmlns:p14="http://schemas.microsoft.com/office/powerpoint/2010/main" val="870780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76425586-5896-43B9-9891-E2DD979D5BFE}" type="datetimeFigureOut">
              <a:rPr lang="es-MX" smtClean="0"/>
              <a:t>16/06/2019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F3D3699-2ED5-4AC6-BC84-F29261A8F518}" type="slidenum">
              <a:rPr lang="es-MX" smtClean="0"/>
              <a:t>‹Nº›</a:t>
            </a:fld>
            <a:endParaRPr lang="es-MX"/>
          </a:p>
        </p:txBody>
      </p:sp>
    </p:spTree>
    <p:extLst>
      <p:ext uri="{BB962C8B-B14F-4D97-AF65-F5344CB8AC3E}">
        <p14:creationId xmlns:p14="http://schemas.microsoft.com/office/powerpoint/2010/main" val="35330818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78"/>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14485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292463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53"/>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51088266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712306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40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40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4527091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9116473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9979466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3"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10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69487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408345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03657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2"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3"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76425586-5896-43B9-9891-E2DD979D5BFE}" type="datetimeFigureOut">
              <a:rPr lang="es-MX" smtClean="0"/>
              <a:t>16/06/2019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F3D3699-2ED5-4AC6-BC84-F29261A8F518}" type="slidenum">
              <a:rPr lang="es-MX" smtClean="0"/>
              <a:t>‹Nº›</a:t>
            </a:fld>
            <a:endParaRPr lang="es-MX"/>
          </a:p>
        </p:txBody>
      </p:sp>
    </p:spTree>
    <p:extLst>
      <p:ext uri="{BB962C8B-B14F-4D97-AF65-F5344CB8AC3E}">
        <p14:creationId xmlns:p14="http://schemas.microsoft.com/office/powerpoint/2010/main" val="26144269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1785600" y="274691"/>
            <a:ext cx="36576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812800" y="274691"/>
            <a:ext cx="107696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404248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5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6247205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443350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3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1518214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6834612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8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8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55109183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185688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7283526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3"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8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51060190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44932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58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8427832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4175361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1785600" y="274669"/>
            <a:ext cx="36576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812800" y="274669"/>
            <a:ext cx="107696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5492330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32"/>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4898459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592293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7"/>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2688748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43977962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5142914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2967522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025772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3"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91979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2933260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6475242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60619908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1785600" y="274645"/>
            <a:ext cx="36576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812800" y="274645"/>
            <a:ext cx="107696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629416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706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680337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27505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4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4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62666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429493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52761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3"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21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99491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76425586-5896-43B9-9891-E2DD979D5BFE}" type="datetimeFigureOut">
              <a:rPr lang="es-MX" smtClean="0"/>
              <a:t>16/06/2019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F3D3699-2ED5-4AC6-BC84-F29261A8F518}" type="slidenum">
              <a:rPr lang="es-MX" smtClean="0"/>
              <a:t>‹Nº›</a:t>
            </a:fld>
            <a:endParaRPr lang="es-MX"/>
          </a:p>
        </p:txBody>
      </p:sp>
    </p:spTree>
    <p:extLst>
      <p:ext uri="{BB962C8B-B14F-4D97-AF65-F5344CB8AC3E}">
        <p14:creationId xmlns:p14="http://schemas.microsoft.com/office/powerpoint/2010/main" val="59997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7939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89551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1785600" y="274799"/>
            <a:ext cx="36576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812800" y="274799"/>
            <a:ext cx="107696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563307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582"/>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801013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552325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7057"/>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580537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5174435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4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4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506512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286644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89884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950"/>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1" y="458967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76425586-5896-43B9-9891-E2DD979D5BFE}" type="datetimeFigureOut">
              <a:rPr lang="es-MX" smtClean="0"/>
              <a:t>16/06/2019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F3D3699-2ED5-4AC6-BC84-F29261A8F518}" type="slidenum">
              <a:rPr lang="es-MX" smtClean="0"/>
              <a:t>‹Nº›</a:t>
            </a:fld>
            <a:endParaRPr lang="es-MX"/>
          </a:p>
        </p:txBody>
      </p:sp>
    </p:spTree>
    <p:extLst>
      <p:ext uri="{BB962C8B-B14F-4D97-AF65-F5344CB8AC3E}">
        <p14:creationId xmlns:p14="http://schemas.microsoft.com/office/powerpoint/2010/main" val="31364163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3"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20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0500746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772929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999294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1785600" y="274795"/>
            <a:ext cx="36576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812800" y="274795"/>
            <a:ext cx="107696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5446645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57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4270145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260608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705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914604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06707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4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4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438360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74185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76425586-5896-43B9-9891-E2DD979D5BFE}" type="datetimeFigureOut">
              <a:rPr lang="es-MX" smtClean="0"/>
              <a:t>16/06/2019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F3D3699-2ED5-4AC6-BC84-F29261A8F518}" type="slidenum">
              <a:rPr lang="es-MX" smtClean="0"/>
              <a:t>‹Nº›</a:t>
            </a:fld>
            <a:endParaRPr lang="es-MX"/>
          </a:p>
        </p:txBody>
      </p:sp>
    </p:spTree>
    <p:extLst>
      <p:ext uri="{BB962C8B-B14F-4D97-AF65-F5344CB8AC3E}">
        <p14:creationId xmlns:p14="http://schemas.microsoft.com/office/powerpoint/2010/main" val="22711497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795571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3"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20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70342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892387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336424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1785600" y="274789"/>
            <a:ext cx="36576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812800" y="274789"/>
            <a:ext cx="107696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397474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568"/>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3621738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473153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7043"/>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733384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029909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46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46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01278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9"/>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3"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76425586-5896-43B9-9891-E2DD979D5BFE}" type="datetimeFigureOut">
              <a:rPr lang="es-MX" smtClean="0"/>
              <a:t>16/06/2019</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DF3D3699-2ED5-4AC6-BC84-F29261A8F518}" type="slidenum">
              <a:rPr lang="es-MX" smtClean="0"/>
              <a:t>‹Nº›</a:t>
            </a:fld>
            <a:endParaRPr lang="es-MX"/>
          </a:p>
        </p:txBody>
      </p:sp>
    </p:spTree>
    <p:extLst>
      <p:ext uri="{BB962C8B-B14F-4D97-AF65-F5344CB8AC3E}">
        <p14:creationId xmlns:p14="http://schemas.microsoft.com/office/powerpoint/2010/main" val="21323864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5269570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472699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3"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19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941787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232574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77931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1785600" y="274781"/>
            <a:ext cx="36576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812800" y="274781"/>
            <a:ext cx="107696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5005938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54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5101664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053380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702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051688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96899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76425586-5896-43B9-9891-E2DD979D5BFE}" type="datetimeFigureOut">
              <a:rPr lang="es-MX" smtClean="0"/>
              <a:t>16/06/2019</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DF3D3699-2ED5-4AC6-BC84-F29261A8F518}" type="slidenum">
              <a:rPr lang="es-MX" smtClean="0"/>
              <a:t>‹Nº›</a:t>
            </a:fld>
            <a:endParaRPr lang="es-MX"/>
          </a:p>
        </p:txBody>
      </p:sp>
    </p:spTree>
    <p:extLst>
      <p:ext uri="{BB962C8B-B14F-4D97-AF65-F5344CB8AC3E}">
        <p14:creationId xmlns:p14="http://schemas.microsoft.com/office/powerpoint/2010/main" val="5078346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44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44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019299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216742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131762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3"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17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284508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071293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6394444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1785600" y="274759"/>
            <a:ext cx="36576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812800" y="274759"/>
            <a:ext cx="107696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2735826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532"/>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001995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295487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7007"/>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098136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6425586-5896-43B9-9891-E2DD979D5BFE}" type="datetimeFigureOut">
              <a:rPr lang="es-MX" smtClean="0"/>
              <a:t>16/06/2019</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DF3D3699-2ED5-4AC6-BC84-F29261A8F518}" type="slidenum">
              <a:rPr lang="es-MX" smtClean="0"/>
              <a:t>‹Nº›</a:t>
            </a:fld>
            <a:endParaRPr lang="es-MX"/>
          </a:p>
        </p:txBody>
      </p:sp>
    </p:spTree>
    <p:extLst>
      <p:ext uri="{BB962C8B-B14F-4D97-AF65-F5344CB8AC3E}">
        <p14:creationId xmlns:p14="http://schemas.microsoft.com/office/powerpoint/2010/main" val="19713050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231260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4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4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5421069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401296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824592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3"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1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5057979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160816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176018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1785600" y="274745"/>
            <a:ext cx="36576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812800" y="274745"/>
            <a:ext cx="107696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5713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51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0308258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3790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63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76425586-5896-43B9-9891-E2DD979D5BFE}" type="datetimeFigureOut">
              <a:rPr lang="es-MX" smtClean="0"/>
              <a:t>16/06/2019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F3D3699-2ED5-4AC6-BC84-F29261A8F518}" type="slidenum">
              <a:rPr lang="es-MX" smtClean="0"/>
              <a:t>‹Nº›</a:t>
            </a:fld>
            <a:endParaRPr lang="es-MX"/>
          </a:p>
        </p:txBody>
      </p:sp>
    </p:spTree>
    <p:extLst>
      <p:ext uri="{BB962C8B-B14F-4D97-AF65-F5344CB8AC3E}">
        <p14:creationId xmlns:p14="http://schemas.microsoft.com/office/powerpoint/2010/main" val="10376195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9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171270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765952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4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4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217527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555681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4334328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3"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14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593834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2532122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381215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1785600" y="274729"/>
            <a:ext cx="36576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812800" y="274729"/>
            <a:ext cx="107696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350796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98"/>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47243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63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76425586-5896-43B9-9891-E2DD979D5BFE}" type="datetimeFigureOut">
              <a:rPr lang="es-MX" smtClean="0"/>
              <a:t>16/06/2019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F3D3699-2ED5-4AC6-BC84-F29261A8F518}" type="slidenum">
              <a:rPr lang="es-MX" smtClean="0"/>
              <a:t>‹Nº›</a:t>
            </a:fld>
            <a:endParaRPr lang="es-MX"/>
          </a:p>
        </p:txBody>
      </p:sp>
    </p:spTree>
    <p:extLst>
      <p:ext uri="{BB962C8B-B14F-4D97-AF65-F5344CB8AC3E}">
        <p14:creationId xmlns:p14="http://schemas.microsoft.com/office/powerpoint/2010/main" val="395538670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70799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73"/>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545270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249444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41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41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318685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4736197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250195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3"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12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968957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079806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6893418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1785600" y="274711"/>
            <a:ext cx="36576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812800" y="274711"/>
            <a:ext cx="107696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68574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56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25586-5896-43B9-9891-E2DD979D5BFE}" type="datetimeFigureOut">
              <a:rPr lang="es-MX" smtClean="0"/>
              <a:t>16/06/2019</a:t>
            </a:fld>
            <a:endParaRPr lang="es-MX"/>
          </a:p>
        </p:txBody>
      </p:sp>
      <p:sp>
        <p:nvSpPr>
          <p:cNvPr id="5" name="Marcador de pie de página 4"/>
          <p:cNvSpPr>
            <a:spLocks noGrp="1"/>
          </p:cNvSpPr>
          <p:nvPr>
            <p:ph type="ftr" sz="quarter" idx="3"/>
          </p:nvPr>
        </p:nvSpPr>
        <p:spPr>
          <a:xfrm>
            <a:off x="4038600" y="635656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56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3D3699-2ED5-4AC6-BC84-F29261A8F518}" type="slidenum">
              <a:rPr lang="es-MX" smtClean="0"/>
              <a:t>‹Nº›</a:t>
            </a:fld>
            <a:endParaRPr lang="es-MX"/>
          </a:p>
        </p:txBody>
      </p:sp>
    </p:spTree>
    <p:extLst>
      <p:ext uri="{BB962C8B-B14F-4D97-AF65-F5344CB8AC3E}">
        <p14:creationId xmlns:p14="http://schemas.microsoft.com/office/powerpoint/2010/main" val="31785691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40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3"/>
          </p:nvPr>
        </p:nvSpPr>
        <p:spPr>
          <a:xfrm>
            <a:off x="4165600" y="635640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8737600" y="635640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96816292"/>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8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3"/>
          </p:nvPr>
        </p:nvSpPr>
        <p:spPr>
          <a:xfrm>
            <a:off x="4165600" y="635638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8737600" y="635638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862652"/>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6432252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51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3"/>
          </p:nvPr>
        </p:nvSpPr>
        <p:spPr>
          <a:xfrm>
            <a:off x="4165600" y="635651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8737600" y="635651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1844095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50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3"/>
          </p:nvPr>
        </p:nvSpPr>
        <p:spPr>
          <a:xfrm>
            <a:off x="4165600" y="635650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8737600" y="635650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8657292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50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3"/>
          </p:nvPr>
        </p:nvSpPr>
        <p:spPr>
          <a:xfrm>
            <a:off x="4165600" y="635650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8737600" y="635650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5173572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49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3"/>
          </p:nvPr>
        </p:nvSpPr>
        <p:spPr>
          <a:xfrm>
            <a:off x="4165600" y="635649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8737600" y="635649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66473866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47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3"/>
          </p:nvPr>
        </p:nvSpPr>
        <p:spPr>
          <a:xfrm>
            <a:off x="4165600" y="635647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8737600" y="635647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57822971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4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3"/>
          </p:nvPr>
        </p:nvSpPr>
        <p:spPr>
          <a:xfrm>
            <a:off x="4165600" y="63564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8737600" y="63564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2805750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44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3"/>
          </p:nvPr>
        </p:nvSpPr>
        <p:spPr>
          <a:xfrm>
            <a:off x="4165600" y="635644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8737600" y="635644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9567749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42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9CF1AD-2157-4245-9D16-5F2F18A770EE}" type="datetimeFigureOut">
              <a:rPr lang="es-ES" smtClean="0">
                <a:solidFill>
                  <a:prstClr val="black">
                    <a:tint val="75000"/>
                  </a:prstClr>
                </a:solidFill>
              </a:rPr>
              <a:pPr/>
              <a:t>16/06/2019</a:t>
            </a:fld>
            <a:endParaRPr lang="es-ES">
              <a:solidFill>
                <a:prstClr val="black">
                  <a:tint val="75000"/>
                </a:prstClr>
              </a:solidFill>
            </a:endParaRPr>
          </a:p>
        </p:txBody>
      </p:sp>
      <p:sp>
        <p:nvSpPr>
          <p:cNvPr id="5" name="4 Marcador de pie de página"/>
          <p:cNvSpPr>
            <a:spLocks noGrp="1"/>
          </p:cNvSpPr>
          <p:nvPr>
            <p:ph type="ftr" sz="quarter" idx="3"/>
          </p:nvPr>
        </p:nvSpPr>
        <p:spPr>
          <a:xfrm>
            <a:off x="4165600" y="635642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8737600" y="635642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D7C6EC-D4FB-4F90-8683-928F657FB04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9200068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8.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0.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1.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3.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9EB950-8579-4910-89AB-AB2A422B9773}"/>
              </a:ext>
            </a:extLst>
          </p:cNvPr>
          <p:cNvSpPr>
            <a:spLocks noGrp="1"/>
          </p:cNvSpPr>
          <p:nvPr>
            <p:ph type="ctrTitle"/>
          </p:nvPr>
        </p:nvSpPr>
        <p:spPr/>
        <p:txBody>
          <a:bodyPr/>
          <a:lstStyle/>
          <a:p>
            <a:endParaRPr lang="es-MX"/>
          </a:p>
        </p:txBody>
      </p:sp>
      <p:pic>
        <p:nvPicPr>
          <p:cNvPr id="4" name="Picture 12">
            <a:extLst>
              <a:ext uri="{FF2B5EF4-FFF2-40B4-BE49-F238E27FC236}">
                <a16:creationId xmlns:a16="http://schemas.microsoft.com/office/drawing/2014/main" id="{EB769FB7-9B33-4A4D-8293-369D8C5758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269" y="1237957"/>
            <a:ext cx="6710288" cy="1997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ítulo 3">
            <a:extLst>
              <a:ext uri="{FF2B5EF4-FFF2-40B4-BE49-F238E27FC236}">
                <a16:creationId xmlns:a16="http://schemas.microsoft.com/office/drawing/2014/main" id="{8F1E5659-92E9-4B1C-A729-13660DFB7F45}"/>
              </a:ext>
            </a:extLst>
          </p:cNvPr>
          <p:cNvSpPr>
            <a:spLocks noGrp="1"/>
          </p:cNvSpPr>
          <p:nvPr>
            <p:ph type="subTitle" idx="1"/>
          </p:nvPr>
        </p:nvSpPr>
        <p:spPr>
          <a:xfrm>
            <a:off x="1524000" y="3602038"/>
            <a:ext cx="9144000" cy="1655762"/>
          </a:xfrm>
          <a:solidFill>
            <a:srgbClr val="FF0000"/>
          </a:solidFill>
        </p:spPr>
        <p:txBody>
          <a:bodyPr>
            <a:normAutofit fontScale="85000" lnSpcReduction="20000"/>
          </a:bodyPr>
          <a:lstStyle/>
          <a:p>
            <a:r>
              <a:rPr lang="es-MX" dirty="0"/>
              <a:t> </a:t>
            </a:r>
          </a:p>
          <a:p>
            <a:r>
              <a:rPr lang="es-MX" sz="2000" b="1" i="1" dirty="0">
                <a:solidFill>
                  <a:schemeClr val="bg1"/>
                </a:solidFill>
              </a:rPr>
              <a:t>EQUIPO :   7</a:t>
            </a:r>
          </a:p>
          <a:p>
            <a:r>
              <a:rPr lang="es-MX" sz="2000" b="1" i="1" dirty="0">
                <a:solidFill>
                  <a:schemeClr val="bg1"/>
                </a:solidFill>
              </a:rPr>
              <a:t>ESTRÉS, REACCIONES QUIMICAS EMOCIONALES Y SOCIALES DURANTE EL PERIODO DE EXÀMENES</a:t>
            </a:r>
          </a:p>
          <a:p>
            <a:r>
              <a:rPr lang="es-MX" sz="2000" b="1" i="1" dirty="0">
                <a:solidFill>
                  <a:schemeClr val="bg1"/>
                </a:solidFill>
              </a:rPr>
              <a:t>Sexto Grado </a:t>
            </a:r>
            <a:br>
              <a:rPr lang="es-MX" sz="2000" b="1" i="1" dirty="0">
                <a:solidFill>
                  <a:schemeClr val="bg1"/>
                </a:solidFill>
              </a:rPr>
            </a:br>
            <a:r>
              <a:rPr lang="es-MX" sz="2000" b="1" i="1" dirty="0">
                <a:solidFill>
                  <a:schemeClr val="bg1"/>
                </a:solidFill>
              </a:rPr>
              <a:t>                                                        </a:t>
            </a:r>
            <a:br>
              <a:rPr lang="es-MX" sz="2000" b="1" i="1" dirty="0">
                <a:solidFill>
                  <a:schemeClr val="bg1"/>
                </a:solidFill>
              </a:rPr>
            </a:br>
            <a:r>
              <a:rPr lang="es-MX" sz="2000" b="1" i="1" dirty="0">
                <a:solidFill>
                  <a:schemeClr val="bg1"/>
                </a:solidFill>
              </a:rPr>
              <a:t> </a:t>
            </a:r>
          </a:p>
        </p:txBody>
      </p:sp>
    </p:spTree>
    <p:extLst>
      <p:ext uri="{BB962C8B-B14F-4D97-AF65-F5344CB8AC3E}">
        <p14:creationId xmlns:p14="http://schemas.microsoft.com/office/powerpoint/2010/main" val="4185356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704850"/>
            <a:ext cx="11074400" cy="1143000"/>
          </a:xfrm>
        </p:spPr>
        <p:txBody>
          <a:bodyPr/>
          <a:lstStyle/>
          <a:p>
            <a:pPr fontAlgn="auto">
              <a:spcAft>
                <a:spcPts val="0"/>
              </a:spcAft>
              <a:defRPr/>
            </a:pPr>
            <a:endParaRPr lang="es-MX"/>
          </a:p>
        </p:txBody>
      </p:sp>
      <p:pic>
        <p:nvPicPr>
          <p:cNvPr id="9219" name="Picture 2" descr="F:\IMG-20171030-WA00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2938"/>
            <a:ext cx="12192000" cy="51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4441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lgn="ctr">
              <a:buNone/>
            </a:pPr>
            <a:endParaRPr lang="es-MX" dirty="0"/>
          </a:p>
          <a:p>
            <a:pPr marL="0" indent="0" algn="ctr">
              <a:buNone/>
            </a:pPr>
            <a:endParaRPr lang="es-MX" sz="3600" b="1" dirty="0"/>
          </a:p>
          <a:p>
            <a:pPr marL="0" indent="0" algn="ctr">
              <a:buNone/>
            </a:pPr>
            <a:r>
              <a:rPr lang="es-MX" sz="3600" b="1" dirty="0"/>
              <a:t>PRODUCTO  3 </a:t>
            </a:r>
          </a:p>
        </p:txBody>
      </p:sp>
      <p:sp>
        <p:nvSpPr>
          <p:cNvPr id="4" name="Título 3"/>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pic>
        <p:nvPicPr>
          <p:cNvPr id="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6661" y="5679368"/>
            <a:ext cx="1907281" cy="995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7337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4"/>
            <a:ext cx="11074400" cy="1143000"/>
          </a:xfrm>
        </p:spPr>
        <p:txBody>
          <a:bodyPr/>
          <a:lstStyle/>
          <a:p>
            <a:pPr algn="ctr" fontAlgn="auto">
              <a:spcAft>
                <a:spcPts val="0"/>
              </a:spcAft>
              <a:defRPr/>
            </a:pPr>
            <a:r>
              <a:rPr lang="es-MX" b="1" dirty="0" err="1"/>
              <a:t>Fotografìas</a:t>
            </a:r>
            <a:r>
              <a:rPr lang="es-MX" b="1" dirty="0"/>
              <a:t> de la </a:t>
            </a:r>
            <a:r>
              <a:rPr lang="es-MX" b="1" dirty="0" err="1"/>
              <a:t>sesiòn</a:t>
            </a:r>
            <a:endParaRPr lang="es-MX" b="1" dirty="0"/>
          </a:p>
        </p:txBody>
      </p:sp>
      <p:pic>
        <p:nvPicPr>
          <p:cNvPr id="10243" name="Picture 2" descr="F:\IMG_20171020_0736035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0" y="1143000"/>
            <a:ext cx="9779000" cy="550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11125">
                <a:solidFill>
                  <a:srgbClr val="000000"/>
                </a:solidFill>
                <a:prstDash val="dash"/>
                <a:miter lim="800000"/>
                <a:headEnd/>
                <a:tailEnd/>
              </a14:hiddenLine>
            </a:ext>
          </a:extLst>
        </p:spPr>
      </p:pic>
    </p:spTree>
    <p:extLst>
      <p:ext uri="{BB962C8B-B14F-4D97-AF65-F5344CB8AC3E}">
        <p14:creationId xmlns:p14="http://schemas.microsoft.com/office/powerpoint/2010/main" val="2257920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4"/>
            <a:ext cx="11074400" cy="1143000"/>
          </a:xfrm>
        </p:spPr>
        <p:txBody>
          <a:bodyPr/>
          <a:lstStyle/>
          <a:p>
            <a:pPr algn="ctr" fontAlgn="auto">
              <a:spcAft>
                <a:spcPts val="0"/>
              </a:spcAft>
              <a:defRPr/>
            </a:pPr>
            <a:r>
              <a:rPr lang="es-MX" b="1" dirty="0"/>
              <a:t>Evidencias sesión</a:t>
            </a:r>
          </a:p>
        </p:txBody>
      </p:sp>
      <p:pic>
        <p:nvPicPr>
          <p:cNvPr id="10243" name="Picture 2" descr="F:\IMG_20171020_0736035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0" y="1143000"/>
            <a:ext cx="9779000" cy="550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11125">
                <a:solidFill>
                  <a:srgbClr val="000000"/>
                </a:solidFill>
                <a:prstDash val="dash"/>
                <a:miter lim="800000"/>
                <a:headEnd/>
                <a:tailEnd/>
              </a14:hiddenLine>
            </a:ext>
          </a:extLst>
        </p:spPr>
      </p:pic>
    </p:spTree>
    <p:extLst>
      <p:ext uri="{BB962C8B-B14F-4D97-AF65-F5344CB8AC3E}">
        <p14:creationId xmlns:p14="http://schemas.microsoft.com/office/powerpoint/2010/main" val="77353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704850"/>
            <a:ext cx="11074400" cy="1143000"/>
          </a:xfrm>
        </p:spPr>
        <p:txBody>
          <a:bodyPr/>
          <a:lstStyle/>
          <a:p>
            <a:pPr fontAlgn="auto">
              <a:spcAft>
                <a:spcPts val="0"/>
              </a:spcAft>
              <a:defRPr/>
            </a:pPr>
            <a:endParaRPr lang="es-MX"/>
          </a:p>
        </p:txBody>
      </p:sp>
      <p:pic>
        <p:nvPicPr>
          <p:cNvPr id="16387" name="Picture 2" descr="F:\IMG-20171030-WA0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 y="642938"/>
            <a:ext cx="1218141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3186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lgn="ctr">
              <a:buNone/>
            </a:pPr>
            <a:endParaRPr lang="es-MX" sz="3600" b="1" dirty="0"/>
          </a:p>
          <a:p>
            <a:pPr marL="0" indent="0" algn="ctr">
              <a:buNone/>
            </a:pPr>
            <a:endParaRPr lang="es-MX" sz="3600" b="1" dirty="0"/>
          </a:p>
          <a:p>
            <a:pPr marL="0" indent="0" algn="ctr">
              <a:buNone/>
            </a:pPr>
            <a:r>
              <a:rPr lang="es-MX" sz="3600" b="1" dirty="0"/>
              <a:t>PRODUCTO 2 </a:t>
            </a:r>
          </a:p>
          <a:p>
            <a:pPr marL="0" indent="0" algn="ctr">
              <a:buNone/>
            </a:pPr>
            <a:endParaRPr lang="es-MX" sz="3600" b="1" dirty="0"/>
          </a:p>
        </p:txBody>
      </p:sp>
      <p:sp>
        <p:nvSpPr>
          <p:cNvPr id="4" name="Título 3"/>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pic>
        <p:nvPicPr>
          <p:cNvPr id="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6661" y="5679368"/>
            <a:ext cx="1907281" cy="995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4148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a:extLst>
              <a:ext uri="{FF2B5EF4-FFF2-40B4-BE49-F238E27FC236}">
                <a16:creationId xmlns:a16="http://schemas.microsoft.com/office/drawing/2014/main" id="{06E7CE5F-A6A8-4DEF-9EFA-A1384C254970}"/>
              </a:ext>
            </a:extLst>
          </p:cNvPr>
          <p:cNvSpPr>
            <a:spLocks noGrp="1"/>
          </p:cNvSpPr>
          <p:nvPr>
            <p:ph type="title"/>
          </p:nvPr>
        </p:nvSpPr>
        <p:spPr>
          <a:xfrm>
            <a:off x="838200" y="365125"/>
            <a:ext cx="10515600" cy="1325563"/>
          </a:xfrm>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spTree>
    <p:extLst>
      <p:ext uri="{BB962C8B-B14F-4D97-AF65-F5344CB8AC3E}">
        <p14:creationId xmlns:p14="http://schemas.microsoft.com/office/powerpoint/2010/main" val="2701880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MX" dirty="0"/>
          </a:p>
          <a:p>
            <a:r>
              <a:rPr lang="es-MX" dirty="0"/>
              <a:t>                                      </a:t>
            </a:r>
          </a:p>
          <a:p>
            <a:pPr marL="0" indent="0" algn="ctr">
              <a:buNone/>
            </a:pPr>
            <a:r>
              <a:rPr lang="es-MX" sz="3600" b="1" dirty="0"/>
              <a:t>PRODUCTO 8</a:t>
            </a:r>
          </a:p>
          <a:p>
            <a:pPr marL="0" indent="0" algn="ctr">
              <a:buNone/>
            </a:pPr>
            <a:r>
              <a:rPr lang="es-MX" sz="3600" b="1" dirty="0" err="1"/>
              <a:t>Descripciòn</a:t>
            </a:r>
            <a:r>
              <a:rPr lang="es-MX" sz="3600" b="1" dirty="0"/>
              <a:t> del proyecto</a:t>
            </a:r>
          </a:p>
        </p:txBody>
      </p:sp>
      <p:sp>
        <p:nvSpPr>
          <p:cNvPr id="4" name="Título 3"/>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pic>
        <p:nvPicPr>
          <p:cNvPr id="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6661" y="5679368"/>
            <a:ext cx="1907281" cy="995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3463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sp>
        <p:nvSpPr>
          <p:cNvPr id="5" name="Marcador de contenido 4"/>
          <p:cNvSpPr>
            <a:spLocks noGrp="1"/>
          </p:cNvSpPr>
          <p:nvPr>
            <p:ph idx="1"/>
          </p:nvPr>
        </p:nvSpPr>
        <p:spPr/>
        <p:txBody>
          <a:bodyPr/>
          <a:lstStyle/>
          <a:p>
            <a:endParaRPr lang="es-MX" dirty="0"/>
          </a:p>
          <a:p>
            <a:pPr marL="0" indent="0">
              <a:buNone/>
            </a:pPr>
            <a:r>
              <a:rPr lang="es-MX" i="1" dirty="0"/>
              <a:t>                                         Contexto   </a:t>
            </a:r>
          </a:p>
          <a:p>
            <a:pPr marL="0" indent="0" algn="just">
              <a:buNone/>
            </a:pPr>
            <a:endParaRPr lang="es-ES" sz="2400" dirty="0"/>
          </a:p>
          <a:p>
            <a:pPr marL="0" indent="0" algn="just">
              <a:buNone/>
            </a:pPr>
            <a:r>
              <a:rPr lang="es-ES" sz="2400" dirty="0"/>
              <a:t>Los alumnos de preparatoria del Instituto Nueva Inglaterra, cada periodo de exámenes manifiestan diferentes cuadros de estrés desde la somatización de diversas enfermedades y olvidos durante la solución de las pruebas, provocando un bajo rendimiento escolar.</a:t>
            </a:r>
            <a:endParaRPr lang="es-MX" sz="2400" dirty="0"/>
          </a:p>
          <a:p>
            <a:endParaRPr lang="es-MX" dirty="0"/>
          </a:p>
        </p:txBody>
      </p:sp>
      <p:pic>
        <p:nvPicPr>
          <p:cNvPr id="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9297" y="5637429"/>
            <a:ext cx="1841679" cy="995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7375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MX" dirty="0"/>
          </a:p>
          <a:p>
            <a:pPr marL="0" indent="0">
              <a:buNone/>
            </a:pPr>
            <a:r>
              <a:rPr lang="es-MX" dirty="0"/>
              <a:t>                               Objetivo  general</a:t>
            </a:r>
          </a:p>
          <a:p>
            <a:pPr marL="0" indent="0">
              <a:buNone/>
            </a:pPr>
            <a:endParaRPr lang="es-ES" dirty="0"/>
          </a:p>
          <a:p>
            <a:pPr marL="0" indent="0" algn="just">
              <a:buNone/>
            </a:pPr>
            <a:r>
              <a:rPr lang="es-ES" dirty="0"/>
              <a:t>Que los alumnos comprendan y manejen el estrés al conocer los diferentes aspectos que intervienen de forma bioquímica, emocional y social.</a:t>
            </a:r>
            <a:endParaRPr lang="es-MX" dirty="0"/>
          </a:p>
          <a:p>
            <a:endParaRPr lang="es-MX" dirty="0"/>
          </a:p>
          <a:p>
            <a:endParaRPr lang="es-MX" dirty="0"/>
          </a:p>
          <a:p>
            <a:endParaRPr lang="es-MX" dirty="0"/>
          </a:p>
        </p:txBody>
      </p:sp>
      <p:sp>
        <p:nvSpPr>
          <p:cNvPr id="4" name="Título 3"/>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pic>
        <p:nvPicPr>
          <p:cNvPr id="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128" y="5640731"/>
            <a:ext cx="2139101" cy="1072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5827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p:txBody>
          <a:bodyPr/>
          <a:lstStyle/>
          <a:p>
            <a:endParaRPr lang="es-MX" dirty="0"/>
          </a:p>
          <a:p>
            <a:pPr marL="0" indent="0">
              <a:buNone/>
            </a:pPr>
            <a:r>
              <a:rPr lang="es-MX" b="1" i="1" dirty="0"/>
              <a:t>Orlando </a:t>
            </a:r>
            <a:r>
              <a:rPr lang="es-MX" b="1" i="1" dirty="0" err="1"/>
              <a:t>Abrajan</a:t>
            </a:r>
            <a:endParaRPr lang="es-MX" b="1" i="1" dirty="0"/>
          </a:p>
          <a:p>
            <a:pPr marL="0" indent="0">
              <a:buNone/>
            </a:pPr>
            <a:r>
              <a:rPr lang="es-MX" b="1" i="1" dirty="0"/>
              <a:t>Química</a:t>
            </a:r>
          </a:p>
          <a:p>
            <a:pPr marL="0" indent="0">
              <a:buNone/>
            </a:pPr>
            <a:r>
              <a:rPr lang="es-MX" dirty="0"/>
              <a:t>                                  </a:t>
            </a:r>
            <a:r>
              <a:rPr lang="es-MX" b="1" i="1" dirty="0"/>
              <a:t>Rubén Esparza Hernández           </a:t>
            </a:r>
          </a:p>
          <a:p>
            <a:pPr marL="0" indent="0">
              <a:buNone/>
            </a:pPr>
            <a:r>
              <a:rPr lang="es-MX" b="1" i="1" dirty="0"/>
              <a:t>                                  Literatura Mexicana</a:t>
            </a:r>
          </a:p>
          <a:p>
            <a:pPr marL="0" indent="0">
              <a:buNone/>
            </a:pPr>
            <a:r>
              <a:rPr lang="es-MX" dirty="0"/>
              <a:t>                                                    </a:t>
            </a:r>
          </a:p>
          <a:p>
            <a:pPr marL="0" indent="0">
              <a:buNone/>
            </a:pPr>
            <a:r>
              <a:rPr lang="es-MX" dirty="0"/>
              <a:t>                                                        </a:t>
            </a:r>
            <a:r>
              <a:rPr lang="es-MX" b="1" i="1" dirty="0"/>
              <a:t>María Lorena Moctezuma Zamarrón </a:t>
            </a:r>
          </a:p>
          <a:p>
            <a:pPr marL="0" indent="0">
              <a:buNone/>
            </a:pPr>
            <a:r>
              <a:rPr lang="es-MX" b="1" i="1" dirty="0"/>
              <a:t>                                                        Psicología           </a:t>
            </a:r>
          </a:p>
        </p:txBody>
      </p:sp>
      <p:sp>
        <p:nvSpPr>
          <p:cNvPr id="6" name="Título 3"/>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EXÀMENES</a:t>
            </a:r>
            <a:br>
              <a:rPr lang="es-MX" sz="2000" b="1" i="1" dirty="0">
                <a:solidFill>
                  <a:schemeClr val="bg1"/>
                </a:solidFill>
              </a:rPr>
            </a:br>
            <a:r>
              <a:rPr lang="es-MX" sz="2000" b="1" i="1" dirty="0">
                <a:solidFill>
                  <a:schemeClr val="bg1"/>
                </a:solidFill>
              </a:rPr>
              <a:t>                                                        EQUIPO 7</a:t>
            </a:r>
            <a:br>
              <a:rPr lang="es-MX" sz="2000" b="1" i="1" dirty="0">
                <a:solidFill>
                  <a:schemeClr val="bg1"/>
                </a:solidFill>
              </a:rPr>
            </a:br>
            <a:r>
              <a:rPr lang="es-MX" sz="2000" b="1" i="1" dirty="0">
                <a:solidFill>
                  <a:schemeClr val="bg1"/>
                </a:solidFill>
              </a:rPr>
              <a:t> </a:t>
            </a:r>
          </a:p>
        </p:txBody>
      </p:sp>
      <p:pic>
        <p:nvPicPr>
          <p:cNvPr id="7"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3571" y="5591543"/>
            <a:ext cx="2145575" cy="1139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3951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buNone/>
            </a:pPr>
            <a:endParaRPr lang="es-MX" dirty="0"/>
          </a:p>
          <a:p>
            <a:pPr marL="0" indent="0">
              <a:buNone/>
            </a:pPr>
            <a:r>
              <a:rPr lang="es-MX" dirty="0"/>
              <a:t>                                            </a:t>
            </a:r>
            <a:r>
              <a:rPr lang="es-MX" dirty="0" err="1"/>
              <a:t>Propòsitos</a:t>
            </a:r>
            <a:r>
              <a:rPr lang="es-MX" dirty="0"/>
              <a:t>  </a:t>
            </a:r>
            <a:endParaRPr lang="es-MX" i="1" dirty="0"/>
          </a:p>
          <a:p>
            <a:pPr marL="0" indent="0" algn="just">
              <a:buNone/>
            </a:pPr>
            <a:r>
              <a:rPr lang="es-ES" dirty="0"/>
              <a:t>Para mejorar el aprovechamiento en la temporada de exámenes de los alumnos de preparatoria del INI, realizaremos encuestas para saber las causas principales de los cuadros de estrés, explicándoles los aspectos bioquímicos, emocionales y sociales, proporcionando herramientas para que lo comprendan y lo puedan controlar.</a:t>
            </a:r>
            <a:endParaRPr lang="es-MX" dirty="0"/>
          </a:p>
        </p:txBody>
      </p:sp>
      <p:sp>
        <p:nvSpPr>
          <p:cNvPr id="4" name="Título 3"/>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pic>
        <p:nvPicPr>
          <p:cNvPr id="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6368" y="5758400"/>
            <a:ext cx="2139101" cy="837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0600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Marcador de contenido 9"/>
          <p:cNvGraphicFramePr>
            <a:graphicFrameLocks noGrp="1"/>
          </p:cNvGraphicFramePr>
          <p:nvPr>
            <p:ph idx="1"/>
            <p:extLst>
              <p:ext uri="{D42A27DB-BD31-4B8C-83A1-F6EECF244321}">
                <p14:modId xmlns:p14="http://schemas.microsoft.com/office/powerpoint/2010/main" val="273722778"/>
              </p:ext>
            </p:extLst>
          </p:nvPr>
        </p:nvGraphicFramePr>
        <p:xfrm>
          <a:off x="838239" y="2172113"/>
          <a:ext cx="10515600" cy="3271139"/>
        </p:xfrm>
        <a:graphic>
          <a:graphicData uri="http://schemas.openxmlformats.org/drawingml/2006/table">
            <a:tbl>
              <a:tblPr/>
              <a:tblGrid>
                <a:gridCol w="3521053">
                  <a:extLst>
                    <a:ext uri="{9D8B030D-6E8A-4147-A177-3AD203B41FA5}">
                      <a16:colId xmlns:a16="http://schemas.microsoft.com/office/drawing/2014/main" val="20000"/>
                    </a:ext>
                  </a:extLst>
                </a:gridCol>
                <a:gridCol w="2197783">
                  <a:extLst>
                    <a:ext uri="{9D8B030D-6E8A-4147-A177-3AD203B41FA5}">
                      <a16:colId xmlns:a16="http://schemas.microsoft.com/office/drawing/2014/main" val="20001"/>
                    </a:ext>
                  </a:extLst>
                </a:gridCol>
                <a:gridCol w="2140248">
                  <a:extLst>
                    <a:ext uri="{9D8B030D-6E8A-4147-A177-3AD203B41FA5}">
                      <a16:colId xmlns:a16="http://schemas.microsoft.com/office/drawing/2014/main" val="20002"/>
                    </a:ext>
                  </a:extLst>
                </a:gridCol>
                <a:gridCol w="2656516">
                  <a:extLst>
                    <a:ext uri="{9D8B030D-6E8A-4147-A177-3AD203B41FA5}">
                      <a16:colId xmlns:a16="http://schemas.microsoft.com/office/drawing/2014/main" val="20003"/>
                    </a:ext>
                  </a:extLst>
                </a:gridCol>
              </a:tblGrid>
              <a:tr h="266700">
                <a:tc>
                  <a:txBody>
                    <a:bodyPr/>
                    <a:lstStyle/>
                    <a:p>
                      <a:pPr>
                        <a:lnSpc>
                          <a:spcPct val="115000"/>
                        </a:lnSpc>
                        <a:spcAft>
                          <a:spcPts val="0"/>
                        </a:spcAft>
                      </a:pPr>
                      <a:r>
                        <a:rPr lang="es-ES" sz="11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1400" b="1"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V. Esquema del proceso </a:t>
                      </a:r>
                      <a:endParaRPr lang="es-MX" sz="1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1100" b="1">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Disciplina 1.</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1100" b="1">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Disciplina 2.</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1100" b="1">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Disciplina 3.</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10000"/>
                  </a:ext>
                </a:extLst>
              </a:tr>
              <a:tr h="965200">
                <a:tc>
                  <a:txBody>
                    <a:bodyPr/>
                    <a:lstStyle/>
                    <a:p>
                      <a:pPr marL="275590" indent="-180340">
                        <a:lnSpc>
                          <a:spcPct val="115000"/>
                        </a:lnSpc>
                        <a:spcAft>
                          <a:spcPts val="0"/>
                        </a:spcAft>
                      </a:pPr>
                      <a:r>
                        <a:rPr lang="es-ES" sz="1100" b="1"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1.  </a:t>
                      </a:r>
                      <a:r>
                        <a:rPr lang="es-ES" sz="1100" b="1" dirty="0">
                          <a:solidFill>
                            <a:srgbClr val="1F497D"/>
                          </a:solidFill>
                          <a:effectLst/>
                          <a:latin typeface="Century Gothic" panose="020B0502020202020204" pitchFamily="34" charset="0"/>
                          <a:ea typeface="Century Gothic" panose="020B0502020202020204" pitchFamily="34" charset="0"/>
                          <a:cs typeface="Century Gothic" panose="020B0502020202020204" pitchFamily="34" charset="0"/>
                        </a:rPr>
                        <a:t>Preguntar y cuestionar.</a:t>
                      </a:r>
                      <a:endParaRPr lang="es-MX" sz="1100" dirty="0">
                        <a:solidFill>
                          <a:srgbClr val="000000"/>
                        </a:solidFill>
                        <a:effectLst/>
                        <a:latin typeface="Arial" panose="020B0604020202020204" pitchFamily="34" charset="0"/>
                        <a:ea typeface="Arial" panose="020B0604020202020204" pitchFamily="34" charset="0"/>
                      </a:endParaRPr>
                    </a:p>
                    <a:p>
                      <a:pPr marL="275590" indent="-180340">
                        <a:lnSpc>
                          <a:spcPct val="115000"/>
                        </a:lnSpc>
                        <a:spcAft>
                          <a:spcPts val="0"/>
                        </a:spcAft>
                      </a:pPr>
                      <a:r>
                        <a:rPr lang="es-ES" sz="1100" dirty="0">
                          <a:solidFill>
                            <a:srgbClr val="1F497D"/>
                          </a:solidFill>
                          <a:effectLst/>
                          <a:latin typeface="Century Gothic" panose="020B0502020202020204" pitchFamily="34" charset="0"/>
                          <a:ea typeface="Century Gothic" panose="020B0502020202020204" pitchFamily="34" charset="0"/>
                          <a:cs typeface="Century Gothic" panose="020B0502020202020204" pitchFamily="34" charset="0"/>
                        </a:rPr>
                        <a:t>     Preguntas para dirigir  la Investigación Interdisciplinaria.</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gridSpan="3">
                  <a:txBody>
                    <a:bodyPr/>
                    <a:lstStyle/>
                    <a:p>
                      <a:pPr>
                        <a:lnSpc>
                          <a:spcPct val="115000"/>
                        </a:lnSpc>
                        <a:spcAft>
                          <a:spcPts val="0"/>
                        </a:spcAft>
                      </a:pPr>
                      <a:r>
                        <a:rPr lang="es-E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¿Cómo afecta el estrés a la atención, concentración y rendimiento escolar?</a:t>
                      </a:r>
                      <a:endParaRPr lang="es-MX" sz="11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¿Cómo intervienen los neurotransmisores y hormonas en el estrés?</a:t>
                      </a:r>
                      <a:endParaRPr lang="es-MX" sz="11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¿Qué relación podemos encontrar con el estrés y el Realismo?</a:t>
                      </a:r>
                      <a:endParaRPr lang="es-MX" sz="11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¿Cuáles son las principales sustancias involucradas en la respuesta fisiológica al estrés?</a:t>
                      </a:r>
                      <a:endParaRPr lang="es-MX" sz="11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¿Cuál es su función en el organismo?</a:t>
                      </a:r>
                      <a:endParaRPr lang="es-MX" sz="11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266700">
                <a:tc>
                  <a:txBody>
                    <a:bodyPr/>
                    <a:lstStyle/>
                    <a:p>
                      <a:pPr marL="275590" indent="-180340">
                        <a:lnSpc>
                          <a:spcPct val="115000"/>
                        </a:lnSpc>
                        <a:spcAft>
                          <a:spcPts val="0"/>
                        </a:spcAft>
                      </a:pPr>
                      <a:r>
                        <a:rPr lang="es-ES" sz="1100" b="1"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2. Despertar el interés </a:t>
                      </a:r>
                      <a:r>
                        <a:rPr lang="es-ES" sz="1100" b="1" dirty="0">
                          <a:solidFill>
                            <a:srgbClr val="1F497D"/>
                          </a:solidFill>
                          <a:effectLst/>
                          <a:latin typeface="Century Gothic" panose="020B0502020202020204" pitchFamily="34" charset="0"/>
                          <a:ea typeface="Century Gothic" panose="020B0502020202020204" pitchFamily="34" charset="0"/>
                          <a:cs typeface="Century Gothic" panose="020B0502020202020204" pitchFamily="34" charset="0"/>
                        </a:rPr>
                        <a:t>(detonar).</a:t>
                      </a:r>
                      <a:endParaRPr lang="es-MX" sz="1100" dirty="0">
                        <a:solidFill>
                          <a:srgbClr val="000000"/>
                        </a:solidFill>
                        <a:effectLst/>
                        <a:latin typeface="Arial" panose="020B0604020202020204" pitchFamily="34" charset="0"/>
                        <a:ea typeface="Arial" panose="020B0604020202020204" pitchFamily="34" charset="0"/>
                      </a:endParaRPr>
                    </a:p>
                    <a:p>
                      <a:pPr marL="270510" indent="-180340">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1100" dirty="0">
                          <a:solidFill>
                            <a:srgbClr val="1F497D"/>
                          </a:solidFill>
                          <a:effectLst/>
                          <a:latin typeface="Century Gothic" panose="020B0502020202020204" pitchFamily="34" charset="0"/>
                          <a:ea typeface="Century Gothic" panose="020B0502020202020204" pitchFamily="34" charset="0"/>
                          <a:cs typeface="Century Gothic" panose="020B0502020202020204" pitchFamily="34" charset="0"/>
                        </a:rPr>
                        <a:t>Estrategias para involucrar a los estudiantes con la problemática planteada, en el salón de clase</a:t>
                      </a:r>
                      <a:endParaRPr lang="es-MX" sz="1100" dirty="0">
                        <a:solidFill>
                          <a:srgbClr val="000000"/>
                        </a:solidFill>
                        <a:effectLst/>
                        <a:latin typeface="Arial" panose="020B0604020202020204" pitchFamily="34" charset="0"/>
                        <a:ea typeface="Arial" panose="020B0604020202020204" pitchFamily="34" charset="0"/>
                      </a:endParaRPr>
                    </a:p>
                    <a:p>
                      <a:pPr marL="275590" indent="-180340">
                        <a:lnSpc>
                          <a:spcPct val="115000"/>
                        </a:lnSpc>
                        <a:spcAft>
                          <a:spcPts val="0"/>
                        </a:spcAft>
                      </a:pPr>
                      <a:r>
                        <a:rPr lang="es-ES" sz="11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rgbClr val="000000"/>
                        </a:solidFill>
                        <a:effectLst/>
                        <a:latin typeface="Arial" panose="020B0604020202020204" pitchFamily="34" charset="0"/>
                        <a:ea typeface="Arial" panose="020B0604020202020204" pitchFamily="34" charset="0"/>
                      </a:endParaRPr>
                    </a:p>
                    <a:p>
                      <a:pPr marL="275590" indent="-180340">
                        <a:lnSpc>
                          <a:spcPct val="115000"/>
                        </a:lnSpc>
                        <a:spcAft>
                          <a:spcPts val="0"/>
                        </a:spcAft>
                      </a:pPr>
                      <a:r>
                        <a:rPr lang="es-ES" sz="11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gridSpan="3">
                  <a:txBody>
                    <a:bodyPr/>
                    <a:lstStyle/>
                    <a:p>
                      <a:pPr>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Dado que el estrés es parte de la vida cotidiana es útil reconocer el papel de nuestras acciones( dieta, trabajo, descanso, ejercicio) en el desarrollo de la respuesta fisiológica al estrés; de manera que resulte manejable y no interfiera en gran medida con nuestra integridad física y mental </a:t>
                      </a:r>
                      <a:endParaRPr lang="es-MX" sz="11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bl>
          </a:graphicData>
        </a:graphic>
      </p:graphicFrame>
      <p:sp>
        <p:nvSpPr>
          <p:cNvPr id="5" name="Título 3"/>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pic>
        <p:nvPicPr>
          <p:cNvPr id="11"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4841" y="5860098"/>
            <a:ext cx="1907281" cy="998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1161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902777143"/>
              </p:ext>
            </p:extLst>
          </p:nvPr>
        </p:nvGraphicFramePr>
        <p:xfrm>
          <a:off x="838239" y="1946434"/>
          <a:ext cx="10515600" cy="3498342"/>
        </p:xfrm>
        <a:graphic>
          <a:graphicData uri="http://schemas.openxmlformats.org/drawingml/2006/table">
            <a:tbl>
              <a:tblPr/>
              <a:tblGrid>
                <a:gridCol w="3521053">
                  <a:extLst>
                    <a:ext uri="{9D8B030D-6E8A-4147-A177-3AD203B41FA5}">
                      <a16:colId xmlns:a16="http://schemas.microsoft.com/office/drawing/2014/main" val="20000"/>
                    </a:ext>
                  </a:extLst>
                </a:gridCol>
                <a:gridCol w="2197783">
                  <a:extLst>
                    <a:ext uri="{9D8B030D-6E8A-4147-A177-3AD203B41FA5}">
                      <a16:colId xmlns:a16="http://schemas.microsoft.com/office/drawing/2014/main" val="20001"/>
                    </a:ext>
                  </a:extLst>
                </a:gridCol>
                <a:gridCol w="2140248">
                  <a:extLst>
                    <a:ext uri="{9D8B030D-6E8A-4147-A177-3AD203B41FA5}">
                      <a16:colId xmlns:a16="http://schemas.microsoft.com/office/drawing/2014/main" val="20002"/>
                    </a:ext>
                  </a:extLst>
                </a:gridCol>
                <a:gridCol w="2656516">
                  <a:extLst>
                    <a:ext uri="{9D8B030D-6E8A-4147-A177-3AD203B41FA5}">
                      <a16:colId xmlns:a16="http://schemas.microsoft.com/office/drawing/2014/main" val="20003"/>
                    </a:ext>
                  </a:extLst>
                </a:gridCol>
              </a:tblGrid>
              <a:tr h="0">
                <a:tc>
                  <a:txBody>
                    <a:bodyPr/>
                    <a:lstStyle/>
                    <a:p>
                      <a:pPr marL="275590" indent="-180340">
                        <a:lnSpc>
                          <a:spcPct val="115000"/>
                        </a:lnSpc>
                        <a:spcAft>
                          <a:spcPts val="0"/>
                        </a:spcAft>
                      </a:pPr>
                      <a:r>
                        <a:rPr lang="es-ES" sz="1100" b="1"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3. Recopilar información a través de la investigación.</a:t>
                      </a:r>
                      <a:endParaRPr lang="es-MX" sz="1100" dirty="0">
                        <a:solidFill>
                          <a:srgbClr val="000000"/>
                        </a:solidFill>
                        <a:effectLst/>
                        <a:latin typeface="Arial" panose="020B0604020202020204" pitchFamily="34" charset="0"/>
                        <a:ea typeface="Arial" panose="020B0604020202020204" pitchFamily="34" charset="0"/>
                      </a:endParaRPr>
                    </a:p>
                    <a:p>
                      <a:pPr marL="270510" indent="-175260">
                        <a:lnSpc>
                          <a:spcPct val="115000"/>
                        </a:lnSpc>
                        <a:spcAft>
                          <a:spcPts val="0"/>
                        </a:spcAft>
                      </a:pPr>
                      <a:r>
                        <a:rPr lang="es-ES" sz="11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Propuestas a investigar y sus fuentes. </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Respuesta ante el estrés, manejo del estrés</a:t>
                      </a:r>
                      <a:endParaRPr lang="es-MX" sz="11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Encuestas</a:t>
                      </a:r>
                      <a:endParaRPr lang="es-MX" sz="11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Características de los grupos funcionales. </a:t>
                      </a:r>
                      <a:endParaRPr lang="es-MX" sz="11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Función de las biomoleculas en el organismo. </a:t>
                      </a:r>
                      <a:endParaRPr lang="es-MX" sz="11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Bibliografía básica de la matería.</a:t>
                      </a:r>
                      <a:endParaRPr lang="es-MX" sz="11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Principales características y métodos de la corriente del Realismo.</a:t>
                      </a:r>
                      <a:endParaRPr lang="es-MX" sz="11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Investigación.</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10000"/>
                  </a:ext>
                </a:extLst>
              </a:tr>
              <a:tr h="266700">
                <a:tc>
                  <a:txBody>
                    <a:bodyPr/>
                    <a:lstStyle/>
                    <a:p>
                      <a:pPr marL="275590" indent="-180340">
                        <a:lnSpc>
                          <a:spcPct val="115000"/>
                        </a:lnSpc>
                        <a:spcAft>
                          <a:spcPts val="0"/>
                        </a:spcAft>
                      </a:pPr>
                      <a:r>
                        <a:rPr lang="es-ES" sz="1100" b="1"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4. Organizar la información.</a:t>
                      </a:r>
                      <a:endParaRPr lang="es-MX" sz="1100" dirty="0">
                        <a:solidFill>
                          <a:srgbClr val="000000"/>
                        </a:solidFill>
                        <a:effectLst/>
                        <a:latin typeface="Arial" panose="020B0604020202020204" pitchFamily="34" charset="0"/>
                        <a:ea typeface="Arial" panose="020B0604020202020204" pitchFamily="34" charset="0"/>
                      </a:endParaRPr>
                    </a:p>
                    <a:p>
                      <a:pPr marL="275590" indent="-180340">
                        <a:lnSpc>
                          <a:spcPct val="115000"/>
                        </a:lnSpc>
                        <a:spcAft>
                          <a:spcPts val="0"/>
                        </a:spcAft>
                      </a:pPr>
                      <a:r>
                        <a:rPr lang="es-ES" sz="1100" b="1"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11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Implica:</a:t>
                      </a:r>
                      <a:endParaRPr lang="es-MX" sz="1100" dirty="0">
                        <a:solidFill>
                          <a:srgbClr val="000000"/>
                        </a:solidFill>
                        <a:effectLst/>
                        <a:latin typeface="Arial" panose="020B0604020202020204" pitchFamily="34" charset="0"/>
                        <a:ea typeface="Arial" panose="020B0604020202020204" pitchFamily="34" charset="0"/>
                      </a:endParaRPr>
                    </a:p>
                    <a:p>
                      <a:pPr marL="275590" indent="-180340">
                        <a:lnSpc>
                          <a:spcPct val="115000"/>
                        </a:lnSpc>
                        <a:spcAft>
                          <a:spcPts val="0"/>
                        </a:spcAft>
                      </a:pPr>
                      <a:r>
                        <a:rPr lang="es-ES" sz="11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clasificación de datos obtenidos,</a:t>
                      </a:r>
                      <a:endParaRPr lang="es-MX" sz="1100" dirty="0">
                        <a:solidFill>
                          <a:srgbClr val="000000"/>
                        </a:solidFill>
                        <a:effectLst/>
                        <a:latin typeface="Arial" panose="020B0604020202020204" pitchFamily="34" charset="0"/>
                        <a:ea typeface="Arial" panose="020B0604020202020204" pitchFamily="34" charset="0"/>
                      </a:endParaRPr>
                    </a:p>
                    <a:p>
                      <a:pPr marL="275590" indent="-180340">
                        <a:lnSpc>
                          <a:spcPct val="115000"/>
                        </a:lnSpc>
                        <a:spcAft>
                          <a:spcPts val="0"/>
                        </a:spcAft>
                      </a:pPr>
                      <a:r>
                        <a:rPr lang="es-ES" sz="11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análisis de los datos obtenidos,            registro de la información.</a:t>
                      </a:r>
                      <a:endParaRPr lang="es-MX" sz="1100" dirty="0">
                        <a:solidFill>
                          <a:srgbClr val="000000"/>
                        </a:solidFill>
                        <a:effectLst/>
                        <a:latin typeface="Arial" panose="020B0604020202020204" pitchFamily="34" charset="0"/>
                        <a:ea typeface="Arial" panose="020B0604020202020204" pitchFamily="34" charset="0"/>
                      </a:endParaRPr>
                    </a:p>
                    <a:p>
                      <a:pPr marL="275590" indent="-180340">
                        <a:lnSpc>
                          <a:spcPct val="115000"/>
                        </a:lnSpc>
                        <a:spcAft>
                          <a:spcPts val="0"/>
                        </a:spcAft>
                      </a:pPr>
                      <a:r>
                        <a:rPr lang="es-ES" sz="11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conclusiones por disciplina,</a:t>
                      </a:r>
                      <a:endParaRPr lang="es-MX" sz="1100" dirty="0">
                        <a:solidFill>
                          <a:srgbClr val="000000"/>
                        </a:solidFill>
                        <a:effectLst/>
                        <a:latin typeface="Arial" panose="020B0604020202020204" pitchFamily="34" charset="0"/>
                        <a:ea typeface="Arial" panose="020B0604020202020204" pitchFamily="34" charset="0"/>
                      </a:endParaRPr>
                    </a:p>
                    <a:p>
                      <a:pPr marL="275590" indent="-180340">
                        <a:lnSpc>
                          <a:spcPct val="115000"/>
                        </a:lnSpc>
                        <a:spcAft>
                          <a:spcPts val="0"/>
                        </a:spcAft>
                      </a:pPr>
                      <a:r>
                        <a:rPr lang="es-ES" sz="11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conclusiones conjuntas.</a:t>
                      </a:r>
                      <a:endParaRPr lang="es-MX" sz="1100" dirty="0">
                        <a:solidFill>
                          <a:srgbClr val="000000"/>
                        </a:solidFill>
                        <a:effectLst/>
                        <a:latin typeface="Arial" panose="020B0604020202020204" pitchFamily="34" charset="0"/>
                        <a:ea typeface="Arial" panose="020B0604020202020204" pitchFamily="34" charset="0"/>
                      </a:endParaRPr>
                    </a:p>
                    <a:p>
                      <a:pPr marL="275590" indent="-180340">
                        <a:lnSpc>
                          <a:spcPct val="115000"/>
                        </a:lnSpc>
                        <a:spcAft>
                          <a:spcPts val="0"/>
                        </a:spcAft>
                      </a:pPr>
                      <a:r>
                        <a:rPr lang="es-ES" sz="11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Analizar e interpretar la información obtenida presentada en las encuestas.</a:t>
                      </a:r>
                      <a:endParaRPr lang="es-MX" sz="11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Comprender la importancia del estrés en la vida de los individuos, su mecanismo de acción y buen manejo para optimizar las emociones. </a:t>
                      </a:r>
                      <a:endParaRPr lang="es-MX" sz="11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Datos obtenidos: estructura químicas de las moléculas involucradas en la respuesta fisiológica al estrés. Identificación de los grupos funcionales presentes en dichas moléculas.</a:t>
                      </a:r>
                      <a:endParaRPr lang="es-MX" sz="11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Analizar e interpretar la información obtenida presentada en las encuestas.</a:t>
                      </a:r>
                      <a:endParaRPr lang="es-MX" sz="11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Planeación del temario para la clase interdisciplinaria.</a:t>
                      </a:r>
                      <a:endParaRPr lang="es-MX" sz="11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Conocimiento de la corriente Realista y aplicación al contexto actual</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8"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6661" y="6091707"/>
            <a:ext cx="1907281" cy="766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6164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05757238"/>
              </p:ext>
            </p:extLst>
          </p:nvPr>
        </p:nvGraphicFramePr>
        <p:xfrm>
          <a:off x="940157" y="1784952"/>
          <a:ext cx="10058403" cy="4380351"/>
        </p:xfrm>
        <a:graphic>
          <a:graphicData uri="http://schemas.openxmlformats.org/drawingml/2006/table">
            <a:tbl>
              <a:tblPr/>
              <a:tblGrid>
                <a:gridCol w="3367964">
                  <a:extLst>
                    <a:ext uri="{9D8B030D-6E8A-4147-A177-3AD203B41FA5}">
                      <a16:colId xmlns:a16="http://schemas.microsoft.com/office/drawing/2014/main" val="20000"/>
                    </a:ext>
                  </a:extLst>
                </a:gridCol>
                <a:gridCol w="2102227">
                  <a:extLst>
                    <a:ext uri="{9D8B030D-6E8A-4147-A177-3AD203B41FA5}">
                      <a16:colId xmlns:a16="http://schemas.microsoft.com/office/drawing/2014/main" val="20001"/>
                    </a:ext>
                  </a:extLst>
                </a:gridCol>
                <a:gridCol w="2047195">
                  <a:extLst>
                    <a:ext uri="{9D8B030D-6E8A-4147-A177-3AD203B41FA5}">
                      <a16:colId xmlns:a16="http://schemas.microsoft.com/office/drawing/2014/main" val="20002"/>
                    </a:ext>
                  </a:extLst>
                </a:gridCol>
                <a:gridCol w="2541017">
                  <a:extLst>
                    <a:ext uri="{9D8B030D-6E8A-4147-A177-3AD203B41FA5}">
                      <a16:colId xmlns:a16="http://schemas.microsoft.com/office/drawing/2014/main" val="20003"/>
                    </a:ext>
                  </a:extLst>
                </a:gridCol>
              </a:tblGrid>
              <a:tr h="2003798">
                <a:tc>
                  <a:txBody>
                    <a:bodyPr/>
                    <a:lstStyle/>
                    <a:p>
                      <a:pPr marL="90170">
                        <a:lnSpc>
                          <a:spcPct val="115000"/>
                        </a:lnSpc>
                        <a:spcAft>
                          <a:spcPts val="0"/>
                        </a:spcAft>
                        <a:tabLst>
                          <a:tab pos="270510" algn="l"/>
                        </a:tabLst>
                      </a:pPr>
                      <a:r>
                        <a:rPr lang="es-ES" sz="1000" b="1">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5.  Llegar a</a:t>
                      </a:r>
                      <a:r>
                        <a:rPr lang="es-ES" sz="1000" b="1" i="1">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1000" b="1">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conclusiones parciales</a:t>
                      </a:r>
                      <a:endParaRPr lang="es-MX" sz="1000">
                        <a:solidFill>
                          <a:srgbClr val="000000"/>
                        </a:solidFill>
                        <a:effectLst/>
                        <a:latin typeface="Arial" panose="020B0604020202020204" pitchFamily="34" charset="0"/>
                        <a:ea typeface="Arial" panose="020B0604020202020204" pitchFamily="34" charset="0"/>
                      </a:endParaRPr>
                    </a:p>
                    <a:p>
                      <a:pPr marL="90170">
                        <a:lnSpc>
                          <a:spcPct val="115000"/>
                        </a:lnSpc>
                        <a:spcAft>
                          <a:spcPts val="0"/>
                        </a:spcAft>
                      </a:pPr>
                      <a:r>
                        <a:rPr lang="es-ES" sz="10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(por disciplina).</a:t>
                      </a:r>
                      <a:endParaRPr lang="es-MX" sz="1000">
                        <a:solidFill>
                          <a:srgbClr val="000000"/>
                        </a:solidFill>
                        <a:effectLst/>
                        <a:latin typeface="Arial" panose="020B0604020202020204" pitchFamily="34" charset="0"/>
                        <a:ea typeface="Arial" panose="020B0604020202020204" pitchFamily="34" charset="0"/>
                      </a:endParaRPr>
                    </a:p>
                    <a:p>
                      <a:pPr marL="90170">
                        <a:lnSpc>
                          <a:spcPct val="115000"/>
                        </a:lnSpc>
                        <a:spcAft>
                          <a:spcPts val="0"/>
                        </a:spcAft>
                      </a:pPr>
                      <a:r>
                        <a:rPr lang="es-ES" sz="10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Preguntas útiles para el </a:t>
                      </a:r>
                      <a:endParaRPr lang="es-MX" sz="1000">
                        <a:solidFill>
                          <a:srgbClr val="000000"/>
                        </a:solidFill>
                        <a:effectLst/>
                        <a:latin typeface="Arial" panose="020B0604020202020204" pitchFamily="34" charset="0"/>
                        <a:ea typeface="Arial" panose="020B0604020202020204" pitchFamily="34" charset="0"/>
                      </a:endParaRPr>
                    </a:p>
                    <a:p>
                      <a:pPr marL="90170">
                        <a:lnSpc>
                          <a:spcPct val="115000"/>
                        </a:lnSpc>
                        <a:spcAft>
                          <a:spcPts val="0"/>
                        </a:spcAft>
                      </a:pPr>
                      <a:r>
                        <a:rPr lang="es-ES" sz="10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proyecto, de tal forma que lo </a:t>
                      </a:r>
                      <a:endParaRPr lang="es-MX" sz="1000">
                        <a:solidFill>
                          <a:srgbClr val="000000"/>
                        </a:solidFill>
                        <a:effectLst/>
                        <a:latin typeface="Arial" panose="020B0604020202020204" pitchFamily="34" charset="0"/>
                        <a:ea typeface="Arial" panose="020B0604020202020204" pitchFamily="34" charset="0"/>
                      </a:endParaRPr>
                    </a:p>
                    <a:p>
                      <a:pPr marL="90170">
                        <a:lnSpc>
                          <a:spcPct val="115000"/>
                        </a:lnSpc>
                        <a:spcAft>
                          <a:spcPts val="0"/>
                        </a:spcAft>
                      </a:pPr>
                      <a:r>
                        <a:rPr lang="es-ES" sz="10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aclaren, describan o descifren  </a:t>
                      </a:r>
                      <a:endParaRPr lang="es-MX" sz="1000">
                        <a:solidFill>
                          <a:srgbClr val="000000"/>
                        </a:solidFill>
                        <a:effectLst/>
                        <a:latin typeface="Arial" panose="020B0604020202020204" pitchFamily="34" charset="0"/>
                        <a:ea typeface="Arial" panose="020B0604020202020204" pitchFamily="34" charset="0"/>
                      </a:endParaRPr>
                    </a:p>
                    <a:p>
                      <a:pPr marL="90170">
                        <a:lnSpc>
                          <a:spcPct val="115000"/>
                        </a:lnSpc>
                        <a:spcAft>
                          <a:spcPts val="0"/>
                        </a:spcAft>
                      </a:pPr>
                      <a:r>
                        <a:rPr lang="es-ES" sz="10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(para la  reflexión colaborativa</a:t>
                      </a:r>
                      <a:endParaRPr lang="es-MX" sz="1000">
                        <a:solidFill>
                          <a:srgbClr val="000000"/>
                        </a:solidFill>
                        <a:effectLst/>
                        <a:latin typeface="Arial" panose="020B0604020202020204" pitchFamily="34" charset="0"/>
                        <a:ea typeface="Arial" panose="020B0604020202020204" pitchFamily="34" charset="0"/>
                      </a:endParaRPr>
                    </a:p>
                    <a:p>
                      <a:pPr marL="90170">
                        <a:lnSpc>
                          <a:spcPct val="115000"/>
                        </a:lnSpc>
                        <a:spcAft>
                          <a:spcPts val="0"/>
                        </a:spcAft>
                      </a:pPr>
                      <a:r>
                        <a:rPr lang="es-ES" sz="10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de los estudiantes).</a:t>
                      </a:r>
                      <a:endParaRPr lang="es-MX" sz="1000">
                        <a:solidFill>
                          <a:srgbClr val="000000"/>
                        </a:solidFill>
                        <a:effectLst/>
                        <a:latin typeface="Arial" panose="020B0604020202020204" pitchFamily="34" charset="0"/>
                        <a:ea typeface="Arial" panose="020B0604020202020204" pitchFamily="34" charset="0"/>
                      </a:endParaRPr>
                    </a:p>
                    <a:p>
                      <a:pPr marL="90170">
                        <a:lnSpc>
                          <a:spcPct val="115000"/>
                        </a:lnSpc>
                        <a:spcAft>
                          <a:spcPts val="0"/>
                        </a:spcAft>
                      </a:pPr>
                      <a:r>
                        <a:rPr lang="es-ES" sz="10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¿Cómo se lograrán?</a:t>
                      </a:r>
                      <a:endParaRPr lang="es-MX" sz="10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0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000">
                        <a:solidFill>
                          <a:srgbClr val="000000"/>
                        </a:solidFill>
                        <a:effectLst/>
                        <a:latin typeface="Arial" panose="020B0604020202020204" pitchFamily="34" charset="0"/>
                        <a:ea typeface="Arial" panose="020B0604020202020204" pitchFamily="34" charset="0"/>
                      </a:endParaRPr>
                    </a:p>
                  </a:txBody>
                  <a:tcPr marL="56611" marR="56611" marT="56611" marB="56611">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Que identifiquen en sí mismos las manifestaciones del estrés y la forma de resolverlas. A partir del conocimiento  emocional en que se manifiesta el estrés</a:t>
                      </a:r>
                      <a:endParaRPr lang="es-MX" sz="10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0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0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0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0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0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000">
                        <a:solidFill>
                          <a:srgbClr val="000000"/>
                        </a:solidFill>
                        <a:effectLst/>
                        <a:latin typeface="Arial" panose="020B0604020202020204" pitchFamily="34" charset="0"/>
                        <a:ea typeface="Arial" panose="020B0604020202020204" pitchFamily="34" charset="0"/>
                      </a:endParaRPr>
                    </a:p>
                  </a:txBody>
                  <a:tcPr marL="56611" marR="56611" marT="56611" marB="56611">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Identificar el tipo de biomolecula(carbohidrato, lípido o proteína) a las que pertenecen las moléculas involucradas en la respuesta fisiológica al estrés a partir de los grupos funcionales presentes y su función en el organismo</a:t>
                      </a:r>
                      <a:endParaRPr lang="es-MX" sz="1000">
                        <a:solidFill>
                          <a:srgbClr val="000000"/>
                        </a:solidFill>
                        <a:effectLst/>
                        <a:latin typeface="Arial" panose="020B0604020202020204" pitchFamily="34" charset="0"/>
                        <a:ea typeface="Arial" panose="020B0604020202020204" pitchFamily="34" charset="0"/>
                      </a:endParaRPr>
                    </a:p>
                  </a:txBody>
                  <a:tcPr marL="56611" marR="56611" marT="56611" marB="56611">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Después del análisis de las encuestas y de la clase interdisciplinaria el estudiante deberá relacionarlas características y la importancia del Realismo en su vida cotidiana.</a:t>
                      </a:r>
                      <a:endParaRPr lang="es-MX" sz="1000">
                        <a:solidFill>
                          <a:srgbClr val="000000"/>
                        </a:solidFill>
                        <a:effectLst/>
                        <a:latin typeface="Arial" panose="020B0604020202020204" pitchFamily="34" charset="0"/>
                        <a:ea typeface="Arial" panose="020B0604020202020204" pitchFamily="34" charset="0"/>
                      </a:endParaRPr>
                    </a:p>
                  </a:txBody>
                  <a:tcPr marL="56611" marR="56611" marT="56611" marB="56611">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10000"/>
                  </a:ext>
                </a:extLst>
              </a:tr>
              <a:tr h="2347539">
                <a:tc>
                  <a:txBody>
                    <a:bodyPr/>
                    <a:lstStyle/>
                    <a:p>
                      <a:pPr indent="-269875">
                        <a:lnSpc>
                          <a:spcPct val="115000"/>
                        </a:lnSpc>
                        <a:spcAft>
                          <a:spcPts val="0"/>
                        </a:spcAft>
                      </a:pPr>
                      <a:r>
                        <a:rPr lang="es-ES" sz="1000" b="1">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6.</a:t>
                      </a:r>
                      <a:r>
                        <a:rPr lang="es-ES" sz="10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1000" b="1">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Conectar.</a:t>
                      </a:r>
                      <a:endParaRPr lang="es-MX" sz="1000">
                        <a:solidFill>
                          <a:srgbClr val="000000"/>
                        </a:solidFill>
                        <a:effectLst/>
                        <a:latin typeface="Arial" panose="020B0604020202020204" pitchFamily="34" charset="0"/>
                        <a:ea typeface="Arial" panose="020B0604020202020204" pitchFamily="34" charset="0"/>
                      </a:endParaRPr>
                    </a:p>
                    <a:p>
                      <a:pPr indent="-269875">
                        <a:lnSpc>
                          <a:spcPct val="115000"/>
                        </a:lnSpc>
                        <a:spcAft>
                          <a:spcPts val="0"/>
                        </a:spcAft>
                        <a:tabLst>
                          <a:tab pos="270510" algn="l"/>
                        </a:tabLst>
                      </a:pPr>
                      <a:r>
                        <a:rPr lang="es-ES" sz="1000" b="1">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10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¿De qué manera  las </a:t>
                      </a:r>
                      <a:endParaRPr lang="es-MX" sz="1000">
                        <a:solidFill>
                          <a:srgbClr val="000000"/>
                        </a:solidFill>
                        <a:effectLst/>
                        <a:latin typeface="Arial" panose="020B0604020202020204" pitchFamily="34" charset="0"/>
                        <a:ea typeface="Arial" panose="020B0604020202020204" pitchFamily="34" charset="0"/>
                      </a:endParaRPr>
                    </a:p>
                    <a:p>
                      <a:pPr indent="-269875">
                        <a:lnSpc>
                          <a:spcPct val="115000"/>
                        </a:lnSpc>
                        <a:spcAft>
                          <a:spcPts val="0"/>
                        </a:spcAft>
                        <a:tabLst>
                          <a:tab pos="270510" algn="l"/>
                        </a:tabLst>
                      </a:pPr>
                      <a:r>
                        <a:rPr lang="es-ES" sz="10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conclusiones de cada disciplina</a:t>
                      </a:r>
                      <a:endParaRPr lang="es-MX" sz="1000">
                        <a:solidFill>
                          <a:srgbClr val="000000"/>
                        </a:solidFill>
                        <a:effectLst/>
                        <a:latin typeface="Arial" panose="020B0604020202020204" pitchFamily="34" charset="0"/>
                        <a:ea typeface="Arial" panose="020B0604020202020204" pitchFamily="34" charset="0"/>
                      </a:endParaRPr>
                    </a:p>
                    <a:p>
                      <a:pPr indent="-269875">
                        <a:lnSpc>
                          <a:spcPct val="115000"/>
                        </a:lnSpc>
                        <a:spcAft>
                          <a:spcPts val="0"/>
                        </a:spcAft>
                        <a:tabLst>
                          <a:tab pos="270510" algn="l"/>
                        </a:tabLst>
                      </a:pPr>
                      <a:r>
                        <a:rPr lang="es-ES" sz="10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se vincularán, para dar respuesta</a:t>
                      </a:r>
                      <a:endParaRPr lang="es-MX" sz="1000">
                        <a:solidFill>
                          <a:srgbClr val="000000"/>
                        </a:solidFill>
                        <a:effectLst/>
                        <a:latin typeface="Arial" panose="020B0604020202020204" pitchFamily="34" charset="0"/>
                        <a:ea typeface="Arial" panose="020B0604020202020204" pitchFamily="34" charset="0"/>
                      </a:endParaRPr>
                    </a:p>
                    <a:p>
                      <a:pPr indent="-269875">
                        <a:lnSpc>
                          <a:spcPct val="115000"/>
                        </a:lnSpc>
                        <a:spcAft>
                          <a:spcPts val="0"/>
                        </a:spcAft>
                        <a:tabLst>
                          <a:tab pos="270510" algn="l"/>
                        </a:tabLst>
                      </a:pPr>
                      <a:r>
                        <a:rPr lang="es-ES" sz="10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  la pregunta disparadora del</a:t>
                      </a:r>
                      <a:endParaRPr lang="es-MX" sz="1000">
                        <a:solidFill>
                          <a:srgbClr val="000000"/>
                        </a:solidFill>
                        <a:effectLst/>
                        <a:latin typeface="Arial" panose="020B0604020202020204" pitchFamily="34" charset="0"/>
                        <a:ea typeface="Arial" panose="020B0604020202020204" pitchFamily="34" charset="0"/>
                      </a:endParaRPr>
                    </a:p>
                    <a:p>
                      <a:pPr indent="-269875">
                        <a:lnSpc>
                          <a:spcPct val="115000"/>
                        </a:lnSpc>
                        <a:spcAft>
                          <a:spcPts val="0"/>
                        </a:spcAft>
                        <a:tabLst>
                          <a:tab pos="270510" algn="l"/>
                        </a:tabLst>
                      </a:pPr>
                      <a:r>
                        <a:rPr lang="es-ES" sz="10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proyecto? </a:t>
                      </a:r>
                      <a:endParaRPr lang="es-MX" sz="1000">
                        <a:solidFill>
                          <a:srgbClr val="000000"/>
                        </a:solidFill>
                        <a:effectLst/>
                        <a:latin typeface="Arial" panose="020B0604020202020204" pitchFamily="34" charset="0"/>
                        <a:ea typeface="Arial" panose="020B0604020202020204" pitchFamily="34" charset="0"/>
                      </a:endParaRPr>
                    </a:p>
                    <a:p>
                      <a:pPr indent="-269875">
                        <a:lnSpc>
                          <a:spcPct val="115000"/>
                        </a:lnSpc>
                        <a:spcAft>
                          <a:spcPts val="0"/>
                        </a:spcAft>
                        <a:tabLst>
                          <a:tab pos="270510" algn="l"/>
                        </a:tabLst>
                      </a:pPr>
                      <a:r>
                        <a:rPr lang="es-ES" sz="10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¿Cuál será la   estrategia o</a:t>
                      </a:r>
                      <a:endParaRPr lang="es-MX" sz="1000">
                        <a:solidFill>
                          <a:srgbClr val="000000"/>
                        </a:solidFill>
                        <a:effectLst/>
                        <a:latin typeface="Arial" panose="020B0604020202020204" pitchFamily="34" charset="0"/>
                        <a:ea typeface="Arial" panose="020B0604020202020204" pitchFamily="34" charset="0"/>
                      </a:endParaRPr>
                    </a:p>
                    <a:p>
                      <a:pPr indent="-269875">
                        <a:lnSpc>
                          <a:spcPct val="115000"/>
                        </a:lnSpc>
                        <a:spcAft>
                          <a:spcPts val="0"/>
                        </a:spcAft>
                        <a:tabLst>
                          <a:tab pos="270510" algn="l"/>
                        </a:tabLst>
                      </a:pPr>
                      <a:r>
                        <a:rPr lang="es-ES" sz="10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actividad  que se utilizará para </a:t>
                      </a:r>
                      <a:endParaRPr lang="es-MX" sz="1000">
                        <a:solidFill>
                          <a:srgbClr val="000000"/>
                        </a:solidFill>
                        <a:effectLst/>
                        <a:latin typeface="Arial" panose="020B0604020202020204" pitchFamily="34" charset="0"/>
                        <a:ea typeface="Arial" panose="020B0604020202020204" pitchFamily="34" charset="0"/>
                      </a:endParaRPr>
                    </a:p>
                    <a:p>
                      <a:pPr indent="-269875">
                        <a:lnSpc>
                          <a:spcPct val="115000"/>
                        </a:lnSpc>
                        <a:spcAft>
                          <a:spcPts val="0"/>
                        </a:spcAft>
                        <a:tabLst>
                          <a:tab pos="270510" algn="l"/>
                        </a:tabLst>
                      </a:pPr>
                      <a:r>
                        <a:rPr lang="es-ES" sz="10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lograr que haya conciencia de </a:t>
                      </a:r>
                      <a:endParaRPr lang="es-MX" sz="1000">
                        <a:solidFill>
                          <a:srgbClr val="000000"/>
                        </a:solidFill>
                        <a:effectLst/>
                        <a:latin typeface="Arial" panose="020B0604020202020204" pitchFamily="34" charset="0"/>
                        <a:ea typeface="Arial" panose="020B0604020202020204" pitchFamily="34" charset="0"/>
                      </a:endParaRPr>
                    </a:p>
                    <a:p>
                      <a:pPr marL="270510" indent="-180340">
                        <a:lnSpc>
                          <a:spcPct val="115000"/>
                        </a:lnSpc>
                        <a:spcAft>
                          <a:spcPts val="0"/>
                        </a:spcAft>
                        <a:tabLst>
                          <a:tab pos="270510" algn="l"/>
                        </a:tabLst>
                      </a:pPr>
                      <a:r>
                        <a:rPr lang="es-ES" sz="10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ello?</a:t>
                      </a:r>
                      <a:endParaRPr lang="es-MX" sz="10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0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000">
                        <a:solidFill>
                          <a:srgbClr val="000000"/>
                        </a:solidFill>
                        <a:effectLst/>
                        <a:latin typeface="Arial" panose="020B0604020202020204" pitchFamily="34" charset="0"/>
                        <a:ea typeface="Arial" panose="020B0604020202020204" pitchFamily="34" charset="0"/>
                      </a:endParaRPr>
                    </a:p>
                  </a:txBody>
                  <a:tcPr marL="56611" marR="56611" marT="56611" marB="56611">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gridSpan="3">
                  <a:txBody>
                    <a:bodyPr/>
                    <a:lstStyle/>
                    <a:p>
                      <a:pPr>
                        <a:lnSpc>
                          <a:spcPct val="115000"/>
                        </a:lnSpc>
                        <a:spcAft>
                          <a:spcPts val="0"/>
                        </a:spcAft>
                      </a:pPr>
                      <a:r>
                        <a:rPr lang="es-ES"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0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0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Causas biológicas que se desarrollan al momento del estrés.</a:t>
                      </a:r>
                      <a:endParaRPr lang="es-MX" sz="10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Herramientas emocionales que ayudan para el manejo del estrés.</a:t>
                      </a:r>
                      <a:endParaRPr lang="es-MX" sz="10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Relación que existe entre la corriente Realista con el estrés.</a:t>
                      </a:r>
                      <a:endParaRPr lang="es-MX" sz="10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Integración  y aplicación de los conocimientos, previos para presentar la cuarta evaluación del ciclo escolar</a:t>
                      </a:r>
                      <a:endParaRPr lang="es-MX" sz="10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0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0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0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0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0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000" dirty="0">
                        <a:solidFill>
                          <a:srgbClr val="000000"/>
                        </a:solidFill>
                        <a:effectLst/>
                        <a:latin typeface="Arial" panose="020B0604020202020204" pitchFamily="34" charset="0"/>
                        <a:ea typeface="Arial" panose="020B0604020202020204" pitchFamily="34" charset="0"/>
                      </a:endParaRPr>
                    </a:p>
                  </a:txBody>
                  <a:tcPr marL="56611" marR="56611" marT="56611" marB="56611">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bl>
          </a:graphicData>
        </a:graphic>
      </p:graphicFrame>
      <p:sp>
        <p:nvSpPr>
          <p:cNvPr id="4" name="Título 3"/>
          <p:cNvSpPr>
            <a:spLocks noGrp="1"/>
          </p:cNvSpPr>
          <p:nvPr>
            <p:ph type="title"/>
          </p:nvPr>
        </p:nvSpPr>
        <p:spPr>
          <a:xfrm>
            <a:off x="838200" y="365126"/>
            <a:ext cx="10515600" cy="1206098"/>
          </a:xfrm>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pic>
        <p:nvPicPr>
          <p:cNvPr id="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4700" y="6233375"/>
            <a:ext cx="2139101" cy="643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3550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Marcador de contenido 8"/>
          <p:cNvGraphicFramePr>
            <a:graphicFrameLocks noGrp="1"/>
          </p:cNvGraphicFramePr>
          <p:nvPr>
            <p:ph idx="1"/>
            <p:extLst>
              <p:ext uri="{D42A27DB-BD31-4B8C-83A1-F6EECF244321}">
                <p14:modId xmlns:p14="http://schemas.microsoft.com/office/powerpoint/2010/main" val="29369945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3"/>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spTree>
    <p:extLst>
      <p:ext uri="{BB962C8B-B14F-4D97-AF65-F5344CB8AC3E}">
        <p14:creationId xmlns:p14="http://schemas.microsoft.com/office/powerpoint/2010/main" val="2108338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Marcador de contenido 8"/>
          <p:cNvGraphicFramePr>
            <a:graphicFrameLocks noGrp="1"/>
          </p:cNvGraphicFramePr>
          <p:nvPr>
            <p:ph idx="1"/>
            <p:extLst>
              <p:ext uri="{D42A27DB-BD31-4B8C-83A1-F6EECF244321}">
                <p14:modId xmlns:p14="http://schemas.microsoft.com/office/powerpoint/2010/main" val="236887705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3"/>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spTree>
    <p:extLst>
      <p:ext uri="{BB962C8B-B14F-4D97-AF65-F5344CB8AC3E}">
        <p14:creationId xmlns:p14="http://schemas.microsoft.com/office/powerpoint/2010/main" val="1038195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Marcador de contenido 8"/>
          <p:cNvGraphicFramePr>
            <a:graphicFrameLocks noGrp="1"/>
          </p:cNvGraphicFramePr>
          <p:nvPr>
            <p:ph idx="1"/>
            <p:extLst>
              <p:ext uri="{D42A27DB-BD31-4B8C-83A1-F6EECF244321}">
                <p14:modId xmlns:p14="http://schemas.microsoft.com/office/powerpoint/2010/main" val="29077119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3"/>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spTree>
    <p:extLst>
      <p:ext uri="{BB962C8B-B14F-4D97-AF65-F5344CB8AC3E}">
        <p14:creationId xmlns:p14="http://schemas.microsoft.com/office/powerpoint/2010/main" val="1932128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Marcador de contenido 8"/>
          <p:cNvGraphicFramePr>
            <a:graphicFrameLocks noGrp="1"/>
          </p:cNvGraphicFramePr>
          <p:nvPr>
            <p:ph idx="1"/>
            <p:extLst>
              <p:ext uri="{D42A27DB-BD31-4B8C-83A1-F6EECF244321}">
                <p14:modId xmlns:p14="http://schemas.microsoft.com/office/powerpoint/2010/main" val="298067697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3"/>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spTree>
    <p:extLst>
      <p:ext uri="{BB962C8B-B14F-4D97-AF65-F5344CB8AC3E}">
        <p14:creationId xmlns:p14="http://schemas.microsoft.com/office/powerpoint/2010/main" val="2774175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Marcador de contenido 8"/>
          <p:cNvGraphicFramePr>
            <a:graphicFrameLocks noGrp="1"/>
          </p:cNvGraphicFramePr>
          <p:nvPr>
            <p:ph idx="1"/>
            <p:extLst>
              <p:ext uri="{D42A27DB-BD31-4B8C-83A1-F6EECF244321}">
                <p14:modId xmlns:p14="http://schemas.microsoft.com/office/powerpoint/2010/main" val="25233650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3"/>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spTree>
    <p:extLst>
      <p:ext uri="{BB962C8B-B14F-4D97-AF65-F5344CB8AC3E}">
        <p14:creationId xmlns:p14="http://schemas.microsoft.com/office/powerpoint/2010/main" val="3600121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S" dirty="0"/>
          </a:p>
          <a:p>
            <a:endParaRPr lang="es-ES" dirty="0"/>
          </a:p>
          <a:p>
            <a:pPr>
              <a:buClr>
                <a:srgbClr val="FF0000"/>
              </a:buClr>
              <a:buFont typeface="Wingdings" panose="05000000000000000000" pitchFamily="2" charset="2"/>
              <a:buChar char="Ø"/>
            </a:pPr>
            <a:r>
              <a:rPr lang="es-ES" b="1" dirty="0"/>
              <a:t>             PLANEACIÒN GENERAL </a:t>
            </a:r>
          </a:p>
        </p:txBody>
      </p:sp>
      <p:sp>
        <p:nvSpPr>
          <p:cNvPr id="4" name="Título 3"/>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pic>
        <p:nvPicPr>
          <p:cNvPr id="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1326" y="5662449"/>
            <a:ext cx="2860767" cy="1139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880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lgn="ctr">
              <a:buNone/>
            </a:pPr>
            <a:r>
              <a:rPr lang="es-MX" sz="3600" b="1" dirty="0"/>
              <a:t>CICLO ESCOLAR 2018-2019</a:t>
            </a:r>
          </a:p>
          <a:p>
            <a:pPr marL="0" indent="0" algn="ctr">
              <a:buNone/>
            </a:pPr>
            <a:endParaRPr lang="es-MX" sz="3600" b="1" dirty="0"/>
          </a:p>
          <a:p>
            <a:pPr marL="0" indent="0" algn="ctr">
              <a:buNone/>
            </a:pPr>
            <a:r>
              <a:rPr lang="es-MX" sz="3600" b="1" dirty="0"/>
              <a:t>INICIO DEL PROYECTO  AGOSTO 2018</a:t>
            </a:r>
          </a:p>
          <a:p>
            <a:pPr marL="0" indent="0" algn="ctr">
              <a:buNone/>
            </a:pPr>
            <a:endParaRPr lang="es-MX" sz="3600" b="1" dirty="0"/>
          </a:p>
          <a:p>
            <a:pPr marL="0" indent="0" algn="ctr">
              <a:buNone/>
            </a:pPr>
            <a:r>
              <a:rPr lang="es-MX" sz="3600" b="1" dirty="0"/>
              <a:t>TERMINACIÒN DEL PROYECTO ABRIL DEL 2019  </a:t>
            </a:r>
          </a:p>
        </p:txBody>
      </p:sp>
      <p:sp>
        <p:nvSpPr>
          <p:cNvPr id="4" name="Título 3"/>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pic>
        <p:nvPicPr>
          <p:cNvPr id="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6661" y="5679368"/>
            <a:ext cx="1907281" cy="995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1135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EXÀMENES</a:t>
            </a:r>
          </a:p>
        </p:txBody>
      </p:sp>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708" t="7464" r="8161" b="14136"/>
          <a:stretch/>
        </p:blipFill>
        <p:spPr bwMode="auto">
          <a:xfrm>
            <a:off x="623392" y="1412776"/>
            <a:ext cx="11137237"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uadroTexto 1">
            <a:extLst>
              <a:ext uri="{FF2B5EF4-FFF2-40B4-BE49-F238E27FC236}">
                <a16:creationId xmlns:a16="http://schemas.microsoft.com/office/drawing/2014/main" id="{BB2EAAE4-A3D4-45C9-A8A2-B845CECEA473}"/>
              </a:ext>
            </a:extLst>
          </p:cNvPr>
          <p:cNvSpPr txBox="1"/>
          <p:nvPr/>
        </p:nvSpPr>
        <p:spPr>
          <a:xfrm>
            <a:off x="3104149" y="2555776"/>
            <a:ext cx="5859378" cy="25391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Luis Orlando Abrajan Villaseñor, Rubén Esparza Hernández, Ma. Lorena Moctezuma Z</a:t>
            </a:r>
            <a:endParaRPr kumimoji="0" lang="es-MX"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64941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246" t="9273" r="9243" b="66001"/>
          <a:stretch/>
        </p:blipFill>
        <p:spPr bwMode="auto">
          <a:xfrm>
            <a:off x="527381" y="1772816"/>
            <a:ext cx="11233248"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ítulo 3"/>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spTree>
    <p:extLst>
      <p:ext uri="{BB962C8B-B14F-4D97-AF65-F5344CB8AC3E}">
        <p14:creationId xmlns:p14="http://schemas.microsoft.com/office/powerpoint/2010/main" val="3426685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S" dirty="0"/>
          </a:p>
          <a:p>
            <a:endParaRPr lang="es-ES" dirty="0"/>
          </a:p>
          <a:p>
            <a:pPr>
              <a:buClr>
                <a:srgbClr val="FF0000"/>
              </a:buClr>
              <a:buFont typeface="Wingdings" panose="05000000000000000000" pitchFamily="2" charset="2"/>
              <a:buChar char="Ø"/>
            </a:pPr>
            <a:r>
              <a:rPr lang="es-ES" b="1" dirty="0"/>
              <a:t>     PLANEACIÒN SESIÒN POR SESIÒN</a:t>
            </a:r>
          </a:p>
        </p:txBody>
      </p:sp>
      <p:sp>
        <p:nvSpPr>
          <p:cNvPr id="4" name="Título 3"/>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pic>
        <p:nvPicPr>
          <p:cNvPr id="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1302" y="5662413"/>
            <a:ext cx="2860767" cy="1139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6724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353" t="7464" r="8545" b="11421"/>
          <a:stretch/>
        </p:blipFill>
        <p:spPr bwMode="auto">
          <a:xfrm>
            <a:off x="431371" y="1484784"/>
            <a:ext cx="11521280"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ítulo 3"/>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spTree>
    <p:extLst>
      <p:ext uri="{BB962C8B-B14F-4D97-AF65-F5344CB8AC3E}">
        <p14:creationId xmlns:p14="http://schemas.microsoft.com/office/powerpoint/2010/main" val="4162282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p:cNvSpPr>
            <a:spLocks noGrp="1"/>
          </p:cNvSpPr>
          <p:nvPr>
            <p:ph type="title"/>
          </p:nvPr>
        </p:nvSpPr>
        <p:spPr>
          <a:xfrm>
            <a:off x="609600" y="274638"/>
            <a:ext cx="10972800" cy="1138138"/>
          </a:xfrm>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graphicFrame>
        <p:nvGraphicFramePr>
          <p:cNvPr id="9" name="8 Tabla"/>
          <p:cNvGraphicFramePr>
            <a:graphicFrameLocks noGrp="1"/>
          </p:cNvGraphicFramePr>
          <p:nvPr>
            <p:extLst>
              <p:ext uri="{D42A27DB-BD31-4B8C-83A1-F6EECF244321}">
                <p14:modId xmlns:p14="http://schemas.microsoft.com/office/powerpoint/2010/main" val="1234113083"/>
              </p:ext>
            </p:extLst>
          </p:nvPr>
        </p:nvGraphicFramePr>
        <p:xfrm>
          <a:off x="143341" y="1916834"/>
          <a:ext cx="11905323" cy="324111"/>
        </p:xfrm>
        <a:graphic>
          <a:graphicData uri="http://schemas.openxmlformats.org/drawingml/2006/table">
            <a:tbl>
              <a:tblPr/>
              <a:tblGrid>
                <a:gridCol w="1497511">
                  <a:extLst>
                    <a:ext uri="{9D8B030D-6E8A-4147-A177-3AD203B41FA5}">
                      <a16:colId xmlns:a16="http://schemas.microsoft.com/office/drawing/2014/main" val="20000"/>
                    </a:ext>
                  </a:extLst>
                </a:gridCol>
                <a:gridCol w="5177151">
                  <a:extLst>
                    <a:ext uri="{9D8B030D-6E8A-4147-A177-3AD203B41FA5}">
                      <a16:colId xmlns:a16="http://schemas.microsoft.com/office/drawing/2014/main" val="20001"/>
                    </a:ext>
                  </a:extLst>
                </a:gridCol>
                <a:gridCol w="1325077">
                  <a:extLst>
                    <a:ext uri="{9D8B030D-6E8A-4147-A177-3AD203B41FA5}">
                      <a16:colId xmlns:a16="http://schemas.microsoft.com/office/drawing/2014/main" val="20002"/>
                    </a:ext>
                  </a:extLst>
                </a:gridCol>
                <a:gridCol w="2892240">
                  <a:extLst>
                    <a:ext uri="{9D8B030D-6E8A-4147-A177-3AD203B41FA5}">
                      <a16:colId xmlns:a16="http://schemas.microsoft.com/office/drawing/2014/main" val="20003"/>
                    </a:ext>
                  </a:extLst>
                </a:gridCol>
                <a:gridCol w="1013344">
                  <a:extLst>
                    <a:ext uri="{9D8B030D-6E8A-4147-A177-3AD203B41FA5}">
                      <a16:colId xmlns:a16="http://schemas.microsoft.com/office/drawing/2014/main" val="20004"/>
                    </a:ext>
                  </a:extLst>
                </a:gridCol>
              </a:tblGrid>
              <a:tr h="324111">
                <a:tc>
                  <a:txBody>
                    <a:bodyPr/>
                    <a:lstStyle/>
                    <a:p>
                      <a:pPr algn="ctr" hangingPunct="0">
                        <a:lnSpc>
                          <a:spcPct val="115000"/>
                        </a:lnSpc>
                        <a:spcAft>
                          <a:spcPts val="0"/>
                        </a:spcAft>
                      </a:pPr>
                      <a:endParaRPr lang="es-ES" sz="900" dirty="0">
                        <a:effectLst/>
                        <a:latin typeface="Courier"/>
                        <a:ea typeface="Times New Roman"/>
                        <a:cs typeface="Times New Roman"/>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hangingPunct="0">
                        <a:lnSpc>
                          <a:spcPct val="115000"/>
                        </a:lnSpc>
                        <a:spcAft>
                          <a:spcPts val="0"/>
                        </a:spcAft>
                      </a:pPr>
                      <a:r>
                        <a:rPr lang="es-ES_tradnl" sz="900" b="1">
                          <a:effectLst/>
                          <a:latin typeface="Times New Roman"/>
                          <a:ea typeface="Times New Roman"/>
                          <a:cs typeface="Times New Roman"/>
                        </a:rPr>
                        <a:t>Contenidos temáticos</a:t>
                      </a:r>
                      <a:endParaRPr lang="es-ES" sz="900">
                        <a:effectLst/>
                        <a:latin typeface="Courier"/>
                        <a:ea typeface="Times New Roman"/>
                        <a:cs typeface="Times New Roman"/>
                      </a:endParaRPr>
                    </a:p>
                    <a:p>
                      <a:pPr hangingPunct="0">
                        <a:lnSpc>
                          <a:spcPct val="115000"/>
                        </a:lnSpc>
                        <a:spcAft>
                          <a:spcPts val="0"/>
                        </a:spcAft>
                      </a:pPr>
                      <a:r>
                        <a:rPr lang="es-ES_tradnl" sz="900" b="1">
                          <a:effectLst/>
                          <a:latin typeface="Times New Roman"/>
                          <a:ea typeface="Times New Roman"/>
                          <a:cs typeface="Times New Roman"/>
                        </a:rPr>
                        <a:t> </a:t>
                      </a:r>
                      <a:endParaRPr lang="es-ES" sz="900">
                        <a:effectLst/>
                        <a:latin typeface="Courier"/>
                        <a:ea typeface="Times New Roman"/>
                        <a:cs typeface="Times New Roman"/>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hangingPunct="0">
                        <a:lnSpc>
                          <a:spcPct val="115000"/>
                        </a:lnSpc>
                        <a:spcAft>
                          <a:spcPts val="0"/>
                        </a:spcAft>
                      </a:pPr>
                      <a:r>
                        <a:rPr lang="es-ES_tradnl" sz="900" b="1">
                          <a:effectLst/>
                          <a:latin typeface="Times New Roman"/>
                          <a:ea typeface="Times New Roman"/>
                          <a:cs typeface="Times New Roman"/>
                        </a:rPr>
                        <a:t>Fechas programadas</a:t>
                      </a:r>
                      <a:endParaRPr lang="es-ES" sz="900">
                        <a:effectLst/>
                        <a:latin typeface="Courier"/>
                        <a:ea typeface="Times New Roman"/>
                        <a:cs typeface="Times New Roman"/>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hangingPunct="0">
                        <a:lnSpc>
                          <a:spcPct val="115000"/>
                        </a:lnSpc>
                        <a:spcAft>
                          <a:spcPts val="0"/>
                        </a:spcAft>
                      </a:pPr>
                      <a:r>
                        <a:rPr lang="es-ES_tradnl" sz="900" b="1">
                          <a:effectLst/>
                          <a:latin typeface="Times New Roman"/>
                          <a:ea typeface="Times New Roman"/>
                          <a:cs typeface="Times New Roman"/>
                        </a:rPr>
                        <a:t>Actividades de enseñanza-aprendizaje</a:t>
                      </a:r>
                      <a:endParaRPr lang="es-ES" sz="900">
                        <a:effectLst/>
                        <a:latin typeface="Courier"/>
                        <a:ea typeface="Times New Roman"/>
                        <a:cs typeface="Times New Roman"/>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hangingPunct="0">
                        <a:lnSpc>
                          <a:spcPct val="115000"/>
                        </a:lnSpc>
                        <a:spcAft>
                          <a:spcPts val="0"/>
                        </a:spcAft>
                      </a:pPr>
                      <a:r>
                        <a:rPr lang="es-ES_tradnl" sz="900" b="1" dirty="0">
                          <a:effectLst/>
                          <a:latin typeface="Times New Roman"/>
                          <a:ea typeface="Times New Roman"/>
                          <a:cs typeface="Times New Roman"/>
                        </a:rPr>
                        <a:t>Fechas</a:t>
                      </a:r>
                      <a:endParaRPr lang="es-ES" sz="900" dirty="0">
                        <a:effectLst/>
                        <a:latin typeface="Courier"/>
                        <a:ea typeface="Times New Roman"/>
                        <a:cs typeface="Times New Roman"/>
                      </a:endParaRPr>
                    </a:p>
                    <a:p>
                      <a:pPr algn="ctr" hangingPunct="0">
                        <a:lnSpc>
                          <a:spcPct val="115000"/>
                        </a:lnSpc>
                        <a:spcAft>
                          <a:spcPts val="0"/>
                        </a:spcAft>
                      </a:pPr>
                      <a:r>
                        <a:rPr lang="es-ES_tradnl" sz="900" b="1" dirty="0">
                          <a:effectLst/>
                          <a:latin typeface="Times New Roman"/>
                          <a:ea typeface="Times New Roman"/>
                          <a:cs typeface="Times New Roman"/>
                        </a:rPr>
                        <a:t>reales</a:t>
                      </a:r>
                      <a:endParaRPr lang="es-ES" sz="900" dirty="0">
                        <a:effectLst/>
                        <a:latin typeface="Courier"/>
                        <a:ea typeface="Times New Roman"/>
                        <a:cs typeface="Times New Roman"/>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pic>
        <p:nvPicPr>
          <p:cNvPr id="1024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738" t="9283" r="8036" b="22569"/>
          <a:stretch/>
        </p:blipFill>
        <p:spPr bwMode="auto">
          <a:xfrm>
            <a:off x="143339" y="2276872"/>
            <a:ext cx="12048661"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50934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pic>
        <p:nvPicPr>
          <p:cNvPr id="1030" name="Picture 6"/>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761" t="7488" r="8504" b="13834"/>
          <a:stretch/>
        </p:blipFill>
        <p:spPr bwMode="auto">
          <a:xfrm>
            <a:off x="673291" y="1340769"/>
            <a:ext cx="10799308" cy="2890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742" t="7783" r="9035" b="49450"/>
          <a:stretch/>
        </p:blipFill>
        <p:spPr bwMode="auto">
          <a:xfrm>
            <a:off x="623392" y="4149080"/>
            <a:ext cx="10849205" cy="1705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58290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pic>
        <p:nvPicPr>
          <p:cNvPr id="4101" name="Picture 5"/>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351" t="15605" r="8107" b="14738"/>
          <a:stretch/>
        </p:blipFill>
        <p:spPr bwMode="auto">
          <a:xfrm>
            <a:off x="623393" y="1484784"/>
            <a:ext cx="10753195"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983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pic>
        <p:nvPicPr>
          <p:cNvPr id="819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935" t="7464" r="8387" b="15944"/>
          <a:stretch/>
        </p:blipFill>
        <p:spPr bwMode="auto">
          <a:xfrm>
            <a:off x="719403" y="1484784"/>
            <a:ext cx="10945216"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397" t="9273" r="8150" b="65398"/>
          <a:stretch/>
        </p:blipFill>
        <p:spPr bwMode="auto">
          <a:xfrm>
            <a:off x="815413" y="4533092"/>
            <a:ext cx="10913848" cy="114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65463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S" dirty="0"/>
          </a:p>
          <a:p>
            <a:pPr marL="0" indent="0">
              <a:buNone/>
            </a:pPr>
            <a:r>
              <a:rPr lang="es-ES" dirty="0"/>
              <a:t>                              </a:t>
            </a:r>
          </a:p>
          <a:p>
            <a:pPr marL="0" indent="0">
              <a:buNone/>
            </a:pPr>
            <a:r>
              <a:rPr lang="es-ES" dirty="0"/>
              <a:t>                                 SEGUIMIENTO</a:t>
            </a:r>
          </a:p>
        </p:txBody>
      </p:sp>
      <p:sp>
        <p:nvSpPr>
          <p:cNvPr id="4" name="Título 3"/>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pic>
        <p:nvPicPr>
          <p:cNvPr id="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1326" y="5662449"/>
            <a:ext cx="2860767" cy="1139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5682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Marcador de contenido 8"/>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3"/>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spTree>
    <p:extLst>
      <p:ext uri="{BB962C8B-B14F-4D97-AF65-F5344CB8AC3E}">
        <p14:creationId xmlns:p14="http://schemas.microsoft.com/office/powerpoint/2010/main" val="3566648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928DDB-23D1-4AC8-BAAC-9BD1F6761952}"/>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D6A21010-3036-4023-82D2-CE3D32601331}"/>
              </a:ext>
            </a:extLst>
          </p:cNvPr>
          <p:cNvSpPr>
            <a:spLocks noGrp="1"/>
          </p:cNvSpPr>
          <p:nvPr>
            <p:ph idx="1"/>
          </p:nvPr>
        </p:nvSpPr>
        <p:spPr/>
        <p:txBody>
          <a:bodyPr/>
          <a:lstStyle/>
          <a:p>
            <a:endParaRPr lang="es-MX" dirty="0"/>
          </a:p>
          <a:p>
            <a:pPr marL="0" indent="0">
              <a:buNone/>
            </a:pPr>
            <a:r>
              <a:rPr lang="es-MX" dirty="0"/>
              <a:t>                                             INTENCIÒN</a:t>
            </a:r>
          </a:p>
          <a:p>
            <a:pPr marL="0" indent="0">
              <a:buNone/>
            </a:pPr>
            <a:r>
              <a:rPr lang="es-MX" dirty="0"/>
              <a:t>Resolver un problema.</a:t>
            </a:r>
          </a:p>
          <a:p>
            <a:pPr marL="0" indent="0">
              <a:buNone/>
            </a:pPr>
            <a:r>
              <a:rPr lang="es-MX" dirty="0"/>
              <a:t> Para mejorar el aprovechamiento en la temporada de exámenes de los alumnos de preparatoria del INI, realizaremos encuestas para saber las causas principales de los cuadros de </a:t>
            </a:r>
            <a:r>
              <a:rPr lang="es-MX" dirty="0" err="1"/>
              <a:t>estrès</a:t>
            </a:r>
            <a:r>
              <a:rPr lang="es-MX" dirty="0"/>
              <a:t>, explicándoles los aspectos bioquímicos , emocionales y sociales, proporcionando herramientas para que lo comprendan y lo puedan controlar. </a:t>
            </a:r>
          </a:p>
          <a:p>
            <a:pPr marL="0" indent="0">
              <a:buNone/>
            </a:pPr>
            <a:endParaRPr lang="es-MX" dirty="0"/>
          </a:p>
          <a:p>
            <a:pPr marL="0" indent="0">
              <a:buNone/>
            </a:pPr>
            <a:endParaRPr lang="es-MX" dirty="0"/>
          </a:p>
        </p:txBody>
      </p:sp>
      <p:sp>
        <p:nvSpPr>
          <p:cNvPr id="4" name="Título 3">
            <a:extLst>
              <a:ext uri="{FF2B5EF4-FFF2-40B4-BE49-F238E27FC236}">
                <a16:creationId xmlns:a16="http://schemas.microsoft.com/office/drawing/2014/main" id="{FE30F6E4-7867-41BA-BD9C-796294D1F3B8}"/>
              </a:ext>
            </a:extLst>
          </p:cNvPr>
          <p:cNvSpPr txBox="1">
            <a:spLocks/>
          </p:cNvSpPr>
          <p:nvPr/>
        </p:nvSpPr>
        <p:spPr>
          <a:xfrm>
            <a:off x="990600" y="365129"/>
            <a:ext cx="10515600" cy="1477963"/>
          </a:xfrm>
          <a:prstGeom prst="rect">
            <a:avLst/>
          </a:prstGeom>
          <a:solidFill>
            <a:srgbClr val="FF0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a:t> </a:t>
            </a:r>
            <a:r>
              <a:rPr lang="es-MX" sz="2000" b="1" i="1">
                <a:solidFill>
                  <a:schemeClr val="bg1"/>
                </a:solidFill>
              </a:rPr>
              <a:t>ESTRÉS, REACCIONES QUIMICAS EMOCIONALES Y SOCIALES DURANTE EL PERIODO DE EXAMENES</a:t>
            </a:r>
            <a:endParaRPr lang="es-MX" sz="2000" b="1" i="1" dirty="0">
              <a:solidFill>
                <a:schemeClr val="bg1"/>
              </a:solidFill>
            </a:endParaRPr>
          </a:p>
        </p:txBody>
      </p:sp>
    </p:spTree>
    <p:extLst>
      <p:ext uri="{BB962C8B-B14F-4D97-AF65-F5344CB8AC3E}">
        <p14:creationId xmlns:p14="http://schemas.microsoft.com/office/powerpoint/2010/main" val="3325297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S" dirty="0"/>
          </a:p>
          <a:p>
            <a:pPr marL="0" indent="0">
              <a:buNone/>
            </a:pPr>
            <a:r>
              <a:rPr lang="es-ES" dirty="0"/>
              <a:t>                              </a:t>
            </a:r>
          </a:p>
          <a:p>
            <a:pPr marL="0" indent="0">
              <a:buNone/>
            </a:pPr>
            <a:r>
              <a:rPr lang="es-ES" dirty="0"/>
              <a:t>                                       EVALUACIÒN</a:t>
            </a:r>
          </a:p>
        </p:txBody>
      </p:sp>
      <p:sp>
        <p:nvSpPr>
          <p:cNvPr id="4" name="Título 3"/>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pic>
        <p:nvPicPr>
          <p:cNvPr id="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1326" y="5662449"/>
            <a:ext cx="2860767" cy="1139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86039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Marcador de contenido 8"/>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3"/>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spTree>
    <p:extLst>
      <p:ext uri="{BB962C8B-B14F-4D97-AF65-F5344CB8AC3E}">
        <p14:creationId xmlns:p14="http://schemas.microsoft.com/office/powerpoint/2010/main" val="1219861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S" dirty="0"/>
          </a:p>
          <a:p>
            <a:pPr marL="0" indent="0">
              <a:buNone/>
            </a:pPr>
            <a:r>
              <a:rPr lang="es-ES" dirty="0"/>
              <a:t>                              </a:t>
            </a:r>
          </a:p>
          <a:p>
            <a:pPr marL="0" indent="0">
              <a:buNone/>
            </a:pPr>
            <a:r>
              <a:rPr lang="es-ES" dirty="0"/>
              <a:t>                                    </a:t>
            </a:r>
            <a:r>
              <a:rPr lang="es-ES" dirty="0" err="1"/>
              <a:t>Reflexiòn</a:t>
            </a:r>
            <a:r>
              <a:rPr lang="es-ES" dirty="0"/>
              <a:t> de Grupo</a:t>
            </a:r>
          </a:p>
        </p:txBody>
      </p:sp>
      <p:sp>
        <p:nvSpPr>
          <p:cNvPr id="4" name="Título 3"/>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pic>
        <p:nvPicPr>
          <p:cNvPr id="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1326" y="5662449"/>
            <a:ext cx="2860767" cy="1139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12740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id="{91DB99A8-D4A7-4384-928B-9AC728FD652F}"/>
              </a:ext>
            </a:extLst>
          </p:cNvPr>
          <p:cNvGraphicFramePr>
            <a:graphicFrameLocks noGrp="1"/>
          </p:cNvGraphicFramePr>
          <p:nvPr>
            <p:ph idx="1"/>
            <p:extLst>
              <p:ext uri="{D42A27DB-BD31-4B8C-83A1-F6EECF244321}">
                <p14:modId xmlns:p14="http://schemas.microsoft.com/office/powerpoint/2010/main" val="42268650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3">
            <a:extLst>
              <a:ext uri="{FF2B5EF4-FFF2-40B4-BE49-F238E27FC236}">
                <a16:creationId xmlns:a16="http://schemas.microsoft.com/office/drawing/2014/main" id="{A0877A12-559E-4107-BD9A-05975D44EF26}"/>
              </a:ext>
            </a:extLst>
          </p:cNvPr>
          <p:cNvSpPr txBox="1">
            <a:spLocks noGrp="1"/>
          </p:cNvSpPr>
          <p:nvPr>
            <p:ph type="title"/>
          </p:nvPr>
        </p:nvSpPr>
        <p:spPr>
          <a:xfrm>
            <a:off x="838200" y="365129"/>
            <a:ext cx="10515600" cy="1027573"/>
          </a:xfrm>
          <a:prstGeom prst="rect">
            <a:avLst/>
          </a:prstGeom>
          <a:solidFill>
            <a:srgbClr val="FF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0" i="0" u="none" strike="noStrike" kern="1200" cap="none" spc="0" normalizeH="0" baseline="0" noProof="0">
                <a:ln>
                  <a:noFill/>
                </a:ln>
                <a:solidFill>
                  <a:sysClr val="windowText" lastClr="000000"/>
                </a:solidFill>
                <a:effectLst/>
                <a:uLnTx/>
                <a:uFillTx/>
                <a:latin typeface="Calibri"/>
                <a:ea typeface="+mj-ea"/>
                <a:cs typeface="+mj-cs"/>
              </a:rPr>
              <a:t> </a:t>
            </a:r>
            <a:r>
              <a:rPr kumimoji="0" lang="es-MX" sz="2000" b="1" i="1" u="none" strike="noStrike" kern="1200" cap="none" spc="0" normalizeH="0" baseline="0" noProof="0">
                <a:ln>
                  <a:noFill/>
                </a:ln>
                <a:solidFill>
                  <a:sysClr val="window" lastClr="FFFFFF"/>
                </a:solidFill>
                <a:effectLst/>
                <a:uLnTx/>
                <a:uFillTx/>
                <a:latin typeface="Calibri"/>
                <a:ea typeface="+mj-ea"/>
                <a:cs typeface="+mj-cs"/>
              </a:rPr>
              <a:t>ESTRÉS, REACCIONES QUIMICAS EMOCIONALES Y SOCIALES DURANTE EL PERIODO DE EXAMENES</a:t>
            </a:r>
            <a:endParaRPr kumimoji="0" lang="es-MX" sz="2000" b="1" i="1" u="none" strike="noStrike" kern="1200" cap="none" spc="0" normalizeH="0" baseline="0" noProof="0" dirty="0">
              <a:ln>
                <a:noFill/>
              </a:ln>
              <a:solidFill>
                <a:sysClr val="window" lastClr="FFFFFF"/>
              </a:solidFill>
              <a:effectLst/>
              <a:uLnTx/>
              <a:uFillTx/>
              <a:latin typeface="Calibri"/>
              <a:ea typeface="+mj-ea"/>
              <a:cs typeface="+mj-cs"/>
            </a:endParaRPr>
          </a:p>
        </p:txBody>
      </p:sp>
    </p:spTree>
    <p:extLst>
      <p:ext uri="{BB962C8B-B14F-4D97-AF65-F5344CB8AC3E}">
        <p14:creationId xmlns:p14="http://schemas.microsoft.com/office/powerpoint/2010/main" val="5659329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MX" dirty="0"/>
          </a:p>
          <a:p>
            <a:r>
              <a:rPr lang="es-MX" dirty="0"/>
              <a:t>                                      </a:t>
            </a:r>
          </a:p>
          <a:p>
            <a:pPr marL="0" indent="0" algn="ctr">
              <a:buNone/>
            </a:pPr>
            <a:r>
              <a:rPr lang="es-MX" sz="3600" b="1" dirty="0"/>
              <a:t>SESION II</a:t>
            </a:r>
          </a:p>
          <a:p>
            <a:pPr marL="0" indent="0" algn="ctr">
              <a:buNone/>
            </a:pPr>
            <a:r>
              <a:rPr lang="es-MX" sz="3600" b="1" dirty="0"/>
              <a:t>ESTRUCTURA INICIAL DE PLANEACION </a:t>
            </a:r>
          </a:p>
          <a:p>
            <a:pPr marL="0" indent="0" algn="ctr">
              <a:buNone/>
            </a:pPr>
            <a:r>
              <a:rPr lang="es-MX" sz="3600" b="1" dirty="0"/>
              <a:t>RESUMEN </a:t>
            </a:r>
          </a:p>
          <a:p>
            <a:pPr marL="0" indent="0" algn="ctr">
              <a:buNone/>
            </a:pPr>
            <a:r>
              <a:rPr lang="es-MX" sz="3600" b="1" dirty="0"/>
              <a:t>PRODUCTO 7</a:t>
            </a:r>
          </a:p>
        </p:txBody>
      </p:sp>
      <p:sp>
        <p:nvSpPr>
          <p:cNvPr id="4" name="Título 3"/>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pic>
        <p:nvPicPr>
          <p:cNvPr id="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6661" y="5679368"/>
            <a:ext cx="1907281" cy="995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57581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stretch>
            <a:fillRect/>
          </a:stretch>
        </p:blipFill>
        <p:spPr>
          <a:xfrm>
            <a:off x="838341" y="2086588"/>
            <a:ext cx="10392177" cy="4546243"/>
          </a:xfrm>
          <a:prstGeom prst="rect">
            <a:avLst/>
          </a:prstGeom>
        </p:spPr>
      </p:pic>
      <p:sp>
        <p:nvSpPr>
          <p:cNvPr id="4" name="Título 3"/>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pic>
        <p:nvPicPr>
          <p:cNvPr id="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237" y="6117675"/>
            <a:ext cx="1907281" cy="540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36303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stretch>
            <a:fillRect/>
          </a:stretch>
        </p:blipFill>
        <p:spPr>
          <a:xfrm>
            <a:off x="838200" y="1841680"/>
            <a:ext cx="10515600" cy="4250028"/>
          </a:xfrm>
          <a:prstGeom prst="rect">
            <a:avLst/>
          </a:prstGeom>
        </p:spPr>
      </p:pic>
      <p:sp>
        <p:nvSpPr>
          <p:cNvPr id="4" name="Título 3"/>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pic>
        <p:nvPicPr>
          <p:cNvPr id="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1206" y="5972280"/>
            <a:ext cx="1752735" cy="885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13912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pic>
        <p:nvPicPr>
          <p:cNvPr id="9" name="Marcador de contenido 8"/>
          <p:cNvPicPr>
            <a:picLocks noGrp="1" noChangeAspect="1"/>
          </p:cNvPicPr>
          <p:nvPr>
            <p:ph idx="1"/>
          </p:nvPr>
        </p:nvPicPr>
        <p:blipFill>
          <a:blip r:embed="rId2"/>
          <a:stretch>
            <a:fillRect/>
          </a:stretch>
        </p:blipFill>
        <p:spPr>
          <a:xfrm>
            <a:off x="965916" y="1825625"/>
            <a:ext cx="10187189" cy="4351338"/>
          </a:xfrm>
          <a:prstGeom prst="rect">
            <a:avLst/>
          </a:prstGeom>
        </p:spPr>
      </p:pic>
      <p:pic>
        <p:nvPicPr>
          <p:cNvPr id="1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5965" y="6176963"/>
            <a:ext cx="1907281" cy="632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08559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stretch>
            <a:fillRect/>
          </a:stretch>
        </p:blipFill>
        <p:spPr>
          <a:xfrm>
            <a:off x="824248" y="1825625"/>
            <a:ext cx="10529552" cy="4351338"/>
          </a:xfrm>
          <a:prstGeom prst="rect">
            <a:avLst/>
          </a:prstGeom>
        </p:spPr>
      </p:pic>
      <p:sp>
        <p:nvSpPr>
          <p:cNvPr id="4" name="Título 3"/>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pic>
        <p:nvPicPr>
          <p:cNvPr id="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4700" y="6027524"/>
            <a:ext cx="2139101" cy="830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10624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stretch>
            <a:fillRect/>
          </a:stretch>
        </p:blipFill>
        <p:spPr>
          <a:xfrm>
            <a:off x="838342" y="1825836"/>
            <a:ext cx="10417935" cy="4806995"/>
          </a:xfrm>
          <a:prstGeom prst="rect">
            <a:avLst/>
          </a:prstGeom>
        </p:spPr>
      </p:pic>
      <p:sp>
        <p:nvSpPr>
          <p:cNvPr id="4" name="Título 3"/>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pic>
        <p:nvPicPr>
          <p:cNvPr id="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4699" y="6207828"/>
            <a:ext cx="2041436" cy="650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9586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145DC47-1766-4323-8591-0E82036B4EF2}"/>
              </a:ext>
            </a:extLst>
          </p:cNvPr>
          <p:cNvSpPr>
            <a:spLocks noGrp="1"/>
          </p:cNvSpPr>
          <p:nvPr>
            <p:ph idx="1"/>
          </p:nvPr>
        </p:nvSpPr>
        <p:spPr/>
        <p:txBody>
          <a:bodyPr>
            <a:normAutofit lnSpcReduction="10000"/>
          </a:bodyPr>
          <a:lstStyle/>
          <a:p>
            <a:r>
              <a:rPr lang="es-MX" dirty="0"/>
              <a:t>                                        ÌNDICE</a:t>
            </a:r>
          </a:p>
          <a:p>
            <a:pPr marL="0" indent="0">
              <a:buNone/>
            </a:pPr>
            <a:r>
              <a:rPr lang="es-MX" sz="2000" dirty="0"/>
              <a:t>1.-PRODUCTO   1.  Conclusiones generales.</a:t>
            </a:r>
          </a:p>
          <a:p>
            <a:pPr marL="0" indent="0">
              <a:buNone/>
            </a:pPr>
            <a:r>
              <a:rPr lang="es-MX" sz="2000" dirty="0"/>
              <a:t>2.-PRODUCTO   3. </a:t>
            </a:r>
            <a:r>
              <a:rPr lang="es-MX" sz="2000" dirty="0" err="1"/>
              <a:t>Fotografìas</a:t>
            </a:r>
            <a:r>
              <a:rPr lang="es-MX" sz="2000" dirty="0"/>
              <a:t> de la sesión.</a:t>
            </a:r>
          </a:p>
          <a:p>
            <a:pPr marL="0" indent="0">
              <a:buNone/>
            </a:pPr>
            <a:r>
              <a:rPr lang="es-MX" sz="2000" dirty="0"/>
              <a:t>3.- PRODUCTO  2. </a:t>
            </a:r>
            <a:r>
              <a:rPr lang="es-MX" sz="2000" dirty="0" err="1"/>
              <a:t>Fotografìa</a:t>
            </a:r>
            <a:r>
              <a:rPr lang="es-MX" sz="2000" dirty="0"/>
              <a:t>  de organizador </a:t>
            </a:r>
            <a:r>
              <a:rPr lang="es-MX" sz="2000" dirty="0" err="1"/>
              <a:t>gràfico</a:t>
            </a:r>
            <a:r>
              <a:rPr lang="es-MX" sz="2000" dirty="0"/>
              <a:t>.</a:t>
            </a:r>
          </a:p>
          <a:p>
            <a:pPr marL="0" indent="0">
              <a:buNone/>
            </a:pPr>
            <a:r>
              <a:rPr lang="es-MX" sz="2000" dirty="0"/>
              <a:t>4.- PRODUCTO  8. </a:t>
            </a:r>
            <a:r>
              <a:rPr lang="es-MX" sz="2000" dirty="0" err="1"/>
              <a:t>Descripciòn</a:t>
            </a:r>
            <a:r>
              <a:rPr lang="es-MX" sz="2000" dirty="0"/>
              <a:t> del proyecto : </a:t>
            </a:r>
          </a:p>
          <a:p>
            <a:pPr>
              <a:buFontTx/>
              <a:buChar char="-"/>
            </a:pPr>
            <a:r>
              <a:rPr lang="es-MX" sz="2000" dirty="0"/>
              <a:t>Apartado I . Contexto</a:t>
            </a:r>
          </a:p>
          <a:p>
            <a:pPr>
              <a:buFontTx/>
              <a:buChar char="-"/>
            </a:pPr>
            <a:r>
              <a:rPr lang="es-MX" sz="2000" dirty="0"/>
              <a:t>Apartado III. Objetivo general del proyecto</a:t>
            </a:r>
          </a:p>
          <a:p>
            <a:pPr>
              <a:buFontTx/>
              <a:buChar char="-"/>
            </a:pPr>
            <a:r>
              <a:rPr lang="es-MX" sz="2000" dirty="0"/>
              <a:t>Apartado IV.3. </a:t>
            </a:r>
            <a:r>
              <a:rPr lang="es-MX" sz="2000" dirty="0" err="1"/>
              <a:t>Propòsitos</a:t>
            </a:r>
            <a:r>
              <a:rPr lang="es-MX" sz="2000" dirty="0"/>
              <a:t> a alcanzar</a:t>
            </a:r>
          </a:p>
          <a:p>
            <a:pPr>
              <a:buFontTx/>
              <a:buChar char="-"/>
            </a:pPr>
            <a:r>
              <a:rPr lang="es-MX" sz="2000" dirty="0"/>
              <a:t>Apartado V.1.  Preguntar y cuestionar.</a:t>
            </a:r>
          </a:p>
          <a:p>
            <a:pPr>
              <a:buFontTx/>
              <a:buChar char="-"/>
            </a:pPr>
            <a:r>
              <a:rPr lang="es-MX" sz="2000" dirty="0"/>
              <a:t>Apartado IV.1  Temas del programa</a:t>
            </a:r>
          </a:p>
          <a:p>
            <a:pPr>
              <a:buFontTx/>
              <a:buChar char="-"/>
            </a:pPr>
            <a:r>
              <a:rPr lang="es-MX" sz="2000" dirty="0"/>
              <a:t>Aparatado IV.4.Evaluaciòn</a:t>
            </a:r>
          </a:p>
          <a:p>
            <a:pPr>
              <a:buFontTx/>
              <a:buChar char="-"/>
            </a:pPr>
            <a:endParaRPr lang="es-MX" dirty="0"/>
          </a:p>
          <a:p>
            <a:pPr marL="0" indent="0">
              <a:buNone/>
            </a:pPr>
            <a:endParaRPr lang="es-MX" dirty="0"/>
          </a:p>
          <a:p>
            <a:pPr marL="0" indent="0">
              <a:buNone/>
            </a:pPr>
            <a:endParaRPr lang="es-MX" dirty="0"/>
          </a:p>
        </p:txBody>
      </p:sp>
      <p:sp>
        <p:nvSpPr>
          <p:cNvPr id="4" name="Título 3">
            <a:extLst>
              <a:ext uri="{FF2B5EF4-FFF2-40B4-BE49-F238E27FC236}">
                <a16:creationId xmlns:a16="http://schemas.microsoft.com/office/drawing/2014/main" id="{EF24A294-8B48-428D-8BD9-3786CBA3A7FC}"/>
              </a:ext>
            </a:extLst>
          </p:cNvPr>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spTree>
    <p:extLst>
      <p:ext uri="{BB962C8B-B14F-4D97-AF65-F5344CB8AC3E}">
        <p14:creationId xmlns:p14="http://schemas.microsoft.com/office/powerpoint/2010/main" val="24498237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pic>
        <p:nvPicPr>
          <p:cNvPr id="9" name="Marcador de contenido 8"/>
          <p:cNvPicPr>
            <a:picLocks noGrp="1" noChangeAspect="1"/>
          </p:cNvPicPr>
          <p:nvPr>
            <p:ph idx="1"/>
          </p:nvPr>
        </p:nvPicPr>
        <p:blipFill>
          <a:blip r:embed="rId2"/>
          <a:stretch>
            <a:fillRect/>
          </a:stretch>
        </p:blipFill>
        <p:spPr>
          <a:xfrm>
            <a:off x="838200" y="1935386"/>
            <a:ext cx="10515600" cy="4491171"/>
          </a:xfrm>
          <a:prstGeom prst="rect">
            <a:avLst/>
          </a:prstGeom>
        </p:spPr>
      </p:pic>
      <p:pic>
        <p:nvPicPr>
          <p:cNvPr id="1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4700" y="6233375"/>
            <a:ext cx="2139101" cy="624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71406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pic>
        <p:nvPicPr>
          <p:cNvPr id="7" name="Marcador de contenido 6"/>
          <p:cNvPicPr>
            <a:picLocks noGrp="1" noChangeAspect="1"/>
          </p:cNvPicPr>
          <p:nvPr>
            <p:ph idx="1"/>
          </p:nvPr>
        </p:nvPicPr>
        <p:blipFill>
          <a:blip r:embed="rId2"/>
          <a:stretch>
            <a:fillRect/>
          </a:stretch>
        </p:blipFill>
        <p:spPr>
          <a:xfrm>
            <a:off x="838200" y="1944714"/>
            <a:ext cx="10515600" cy="4417453"/>
          </a:xfrm>
          <a:prstGeom prst="rect">
            <a:avLst/>
          </a:prstGeom>
        </p:spPr>
      </p:pic>
      <p:pic>
        <p:nvPicPr>
          <p:cNvPr id="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6661" y="5969357"/>
            <a:ext cx="1907281" cy="86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36871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MX" dirty="0"/>
          </a:p>
          <a:p>
            <a:pPr marL="0" indent="0" algn="ctr">
              <a:buNone/>
            </a:pPr>
            <a:r>
              <a:rPr lang="es-MX" sz="3600" b="1" dirty="0"/>
              <a:t>SESION III  </a:t>
            </a:r>
          </a:p>
          <a:p>
            <a:pPr marL="0" indent="0" algn="ctr">
              <a:buNone/>
            </a:pPr>
            <a:r>
              <a:rPr lang="es-MX" sz="3600" b="1" dirty="0"/>
              <a:t>REUNIÒN DE TRABAJO</a:t>
            </a:r>
          </a:p>
          <a:p>
            <a:pPr marL="0" indent="0" algn="ctr">
              <a:buNone/>
            </a:pPr>
            <a:r>
              <a:rPr lang="es-MX" sz="3600" b="1" dirty="0"/>
              <a:t>EQUIPO 7  </a:t>
            </a:r>
          </a:p>
          <a:p>
            <a:pPr marL="0" indent="0" algn="ctr">
              <a:buNone/>
            </a:pPr>
            <a:endParaRPr lang="es-MX" sz="3600" b="1" dirty="0"/>
          </a:p>
        </p:txBody>
      </p:sp>
      <p:sp>
        <p:nvSpPr>
          <p:cNvPr id="4" name="Título 3"/>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pic>
        <p:nvPicPr>
          <p:cNvPr id="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6625" y="5679368"/>
            <a:ext cx="1907281" cy="995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25733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MX" dirty="0"/>
          </a:p>
          <a:p>
            <a:pPr algn="ctr">
              <a:buClr>
                <a:srgbClr val="FF0000"/>
              </a:buClr>
              <a:buFont typeface="Wingdings" panose="05000000000000000000" pitchFamily="2" charset="2"/>
              <a:buChar char="v"/>
            </a:pPr>
            <a:r>
              <a:rPr lang="es-MX" sz="3600" b="1" dirty="0"/>
              <a:t> ORGANIZADORES GRÀFICOS </a:t>
            </a:r>
          </a:p>
          <a:p>
            <a:pPr marL="0" indent="0" algn="ctr">
              <a:buClr>
                <a:srgbClr val="FF0000"/>
              </a:buClr>
              <a:buNone/>
            </a:pPr>
            <a:endParaRPr lang="es-MX" sz="3600" b="1" dirty="0"/>
          </a:p>
          <a:p>
            <a:pPr algn="ctr">
              <a:buClr>
                <a:srgbClr val="FF0000"/>
              </a:buClr>
              <a:buFont typeface="Wingdings" panose="05000000000000000000" pitchFamily="2" charset="2"/>
              <a:buChar char="v"/>
            </a:pPr>
            <a:r>
              <a:rPr lang="es-MX" sz="3600" b="1" dirty="0"/>
              <a:t>PLANEACIÒN GENERAL  </a:t>
            </a:r>
          </a:p>
          <a:p>
            <a:pPr algn="ctr">
              <a:buClr>
                <a:srgbClr val="FF0000"/>
              </a:buClr>
              <a:buFont typeface="Wingdings" panose="05000000000000000000" pitchFamily="2" charset="2"/>
              <a:buChar char="v"/>
            </a:pPr>
            <a:endParaRPr lang="es-MX" sz="3600" b="1" dirty="0"/>
          </a:p>
          <a:p>
            <a:pPr algn="ctr">
              <a:buClr>
                <a:srgbClr val="FF0000"/>
              </a:buClr>
              <a:buFont typeface="Wingdings" panose="05000000000000000000" pitchFamily="2" charset="2"/>
              <a:buChar char="v"/>
            </a:pPr>
            <a:r>
              <a:rPr lang="es-MX" sz="3600" b="1" dirty="0"/>
              <a:t>PLANEACIÒN SESIÒN POR SESIÒN </a:t>
            </a:r>
          </a:p>
          <a:p>
            <a:pPr marL="0" indent="0" algn="ctr">
              <a:buNone/>
            </a:pPr>
            <a:endParaRPr lang="es-MX" sz="3600" b="1" dirty="0"/>
          </a:p>
        </p:txBody>
      </p:sp>
      <p:sp>
        <p:nvSpPr>
          <p:cNvPr id="4" name="Título 3"/>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pic>
        <p:nvPicPr>
          <p:cNvPr id="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6624" y="5679368"/>
            <a:ext cx="1907281" cy="995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11384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S" dirty="0"/>
          </a:p>
          <a:p>
            <a:pPr marL="0" indent="0">
              <a:buNone/>
            </a:pPr>
            <a:r>
              <a:rPr lang="es-ES" sz="3600" b="1" dirty="0"/>
              <a:t>ORGANIZADOR GRÀFICO : </a:t>
            </a:r>
          </a:p>
          <a:p>
            <a:endParaRPr lang="es-ES" dirty="0"/>
          </a:p>
          <a:p>
            <a:pPr>
              <a:buClr>
                <a:srgbClr val="FF0000"/>
              </a:buClr>
              <a:buFont typeface="Wingdings" panose="05000000000000000000" pitchFamily="2" charset="2"/>
              <a:buChar char="Ø"/>
            </a:pPr>
            <a:r>
              <a:rPr lang="es-ES" sz="3600" b="1" dirty="0"/>
              <a:t>                 EVALUACIÒN DIAGNÒSTICA</a:t>
            </a:r>
            <a:br>
              <a:rPr lang="es-ES" sz="3600" b="1" dirty="0"/>
            </a:br>
            <a:r>
              <a:rPr lang="es-ES" sz="3600" b="1" dirty="0"/>
              <a:t>                 (EVALUACIÒN PREDICTIVA)</a:t>
            </a:r>
            <a:br>
              <a:rPr lang="es-ES" sz="3600" b="1" dirty="0"/>
            </a:br>
            <a:endParaRPr lang="es-ES" sz="3600" b="1" dirty="0"/>
          </a:p>
        </p:txBody>
      </p:sp>
      <p:sp>
        <p:nvSpPr>
          <p:cNvPr id="5" name="Título 3"/>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sp>
        <p:nvSpPr>
          <p:cNvPr id="6" name="5 Marcador de pie de página"/>
          <p:cNvSpPr>
            <a:spLocks noGrp="1"/>
          </p:cNvSpPr>
          <p:nvPr>
            <p:ph type="ftr" sz="quarter" idx="11"/>
          </p:nvPr>
        </p:nvSpPr>
        <p:spPr/>
        <p:txBody>
          <a:bodyPr/>
          <a:lstStyle/>
          <a:p>
            <a:r>
              <a:rPr lang="es-ES"/>
              <a:t>ELABORÒ : LIC RUBÈN ESPARZA HERNÀNDEZ </a:t>
            </a:r>
          </a:p>
        </p:txBody>
      </p:sp>
      <p:pic>
        <p:nvPicPr>
          <p:cNvPr id="7"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0417" y="5679368"/>
            <a:ext cx="2112235" cy="995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27571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550356493"/>
              </p:ext>
            </p:extLst>
          </p:nvPr>
        </p:nvGraphicFramePr>
        <p:xfrm>
          <a:off x="527381" y="134077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pie de página"/>
          <p:cNvSpPr>
            <a:spLocks noGrp="1"/>
          </p:cNvSpPr>
          <p:nvPr>
            <p:ph type="ftr" sz="quarter" idx="11"/>
          </p:nvPr>
        </p:nvSpPr>
        <p:spPr>
          <a:xfrm>
            <a:off x="4165600" y="5949435"/>
            <a:ext cx="3860800" cy="772195"/>
          </a:xfrm>
        </p:spPr>
        <p:txBody>
          <a:bodyPr/>
          <a:lstStyle/>
          <a:p>
            <a:pPr algn="l"/>
            <a:r>
              <a:rPr lang="es-ES"/>
              <a:t>Diaz, F Y Barriga , A (2002) Estrategias Docentes para un un Aprendizaje  Significativo : una interpretaciòn  constructivista .Mexico McGRaw Hill</a:t>
            </a:r>
            <a:endParaRPr lang="es-ES" dirty="0"/>
          </a:p>
        </p:txBody>
      </p:sp>
      <p:sp>
        <p:nvSpPr>
          <p:cNvPr id="7" name="Título 3"/>
          <p:cNvSpPr>
            <a:spLocks noGrp="1"/>
          </p:cNvSpPr>
          <p:nvPr>
            <p:ph type="title"/>
          </p:nvPr>
        </p:nvSpPr>
        <p:spPr>
          <a:xfrm>
            <a:off x="609600" y="188640"/>
            <a:ext cx="10972800" cy="1080120"/>
          </a:xfrm>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spTree>
    <p:extLst>
      <p:ext uri="{BB962C8B-B14F-4D97-AF65-F5344CB8AC3E}">
        <p14:creationId xmlns:p14="http://schemas.microsoft.com/office/powerpoint/2010/main" val="38203131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744600015"/>
              </p:ext>
            </p:extLst>
          </p:nvPr>
        </p:nvGraphicFramePr>
        <p:xfrm>
          <a:off x="623392" y="1340776"/>
          <a:ext cx="10972800" cy="4824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Marcador de pie de página"/>
          <p:cNvSpPr>
            <a:spLocks noGrp="1"/>
          </p:cNvSpPr>
          <p:nvPr>
            <p:ph type="ftr" sz="quarter" idx="11"/>
          </p:nvPr>
        </p:nvSpPr>
        <p:spPr>
          <a:xfrm>
            <a:off x="4165600" y="6165459"/>
            <a:ext cx="3860800" cy="556171"/>
          </a:xfrm>
        </p:spPr>
        <p:txBody>
          <a:bodyPr/>
          <a:lstStyle/>
          <a:p>
            <a:r>
              <a:rPr lang="es-ES" dirty="0" err="1"/>
              <a:t>Direcciòn</a:t>
            </a:r>
            <a:r>
              <a:rPr lang="es-ES" dirty="0"/>
              <a:t> General de desarrollo Curricular (2013). Las estrategias  y los instrumentos de </a:t>
            </a:r>
            <a:r>
              <a:rPr lang="es-ES" dirty="0" err="1"/>
              <a:t>evaluaciòn</a:t>
            </a:r>
            <a:r>
              <a:rPr lang="es-ES" dirty="0"/>
              <a:t>  desde el enfoque formativo , en Herramientas para la </a:t>
            </a:r>
            <a:r>
              <a:rPr lang="es-ES" dirty="0" err="1"/>
              <a:t>evaluaciòn</a:t>
            </a:r>
            <a:r>
              <a:rPr lang="es-ES" dirty="0"/>
              <a:t> </a:t>
            </a:r>
            <a:r>
              <a:rPr lang="es-ES" dirty="0" err="1"/>
              <a:t>bàsica</a:t>
            </a:r>
            <a:endParaRPr lang="es-ES" dirty="0"/>
          </a:p>
        </p:txBody>
      </p:sp>
      <p:sp>
        <p:nvSpPr>
          <p:cNvPr id="6" name="Título 3"/>
          <p:cNvSpPr>
            <a:spLocks noGrp="1"/>
          </p:cNvSpPr>
          <p:nvPr>
            <p:ph type="title"/>
          </p:nvPr>
        </p:nvSpPr>
        <p:spPr>
          <a:xfrm>
            <a:off x="623392" y="116632"/>
            <a:ext cx="10972800" cy="1124744"/>
          </a:xfrm>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spTree>
    <p:extLst>
      <p:ext uri="{BB962C8B-B14F-4D97-AF65-F5344CB8AC3E}">
        <p14:creationId xmlns:p14="http://schemas.microsoft.com/office/powerpoint/2010/main" val="19193294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S" dirty="0"/>
          </a:p>
          <a:p>
            <a:pPr marL="0" indent="0">
              <a:buNone/>
            </a:pPr>
            <a:r>
              <a:rPr lang="es-ES" sz="3600" b="1" dirty="0"/>
              <a:t>ORGANIZADOR GRÀFICO : </a:t>
            </a:r>
          </a:p>
          <a:p>
            <a:endParaRPr lang="es-ES" dirty="0"/>
          </a:p>
          <a:p>
            <a:pPr>
              <a:buClr>
                <a:srgbClr val="FF0000"/>
              </a:buClr>
              <a:buFont typeface="Wingdings" panose="05000000000000000000" pitchFamily="2" charset="2"/>
              <a:buChar char="Ø"/>
            </a:pPr>
            <a:r>
              <a:rPr lang="es-ES" sz="3600" b="1" dirty="0"/>
              <a:t>                 EVALUACIÒN FORMATIVA </a:t>
            </a:r>
            <a:br>
              <a:rPr lang="es-ES" sz="3600" b="1" dirty="0"/>
            </a:br>
            <a:endParaRPr lang="es-ES" sz="3600" b="1" dirty="0"/>
          </a:p>
        </p:txBody>
      </p:sp>
      <p:sp>
        <p:nvSpPr>
          <p:cNvPr id="5" name="Título 3"/>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sp>
        <p:nvSpPr>
          <p:cNvPr id="6" name="5 Marcador de pie de página"/>
          <p:cNvSpPr>
            <a:spLocks noGrp="1"/>
          </p:cNvSpPr>
          <p:nvPr>
            <p:ph type="ftr" sz="quarter" idx="11"/>
          </p:nvPr>
        </p:nvSpPr>
        <p:spPr/>
        <p:txBody>
          <a:bodyPr/>
          <a:lstStyle/>
          <a:p>
            <a:r>
              <a:rPr lang="es-ES">
                <a:solidFill>
                  <a:prstClr val="black">
                    <a:tint val="75000"/>
                  </a:prstClr>
                </a:solidFill>
              </a:rPr>
              <a:t>ELABORÒ : LIC MARIA LORENA MOCTEZUMA ZAMARRÒN</a:t>
            </a:r>
          </a:p>
        </p:txBody>
      </p:sp>
      <p:pic>
        <p:nvPicPr>
          <p:cNvPr id="7"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0417" y="5679368"/>
            <a:ext cx="2112235" cy="995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59362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4185898857"/>
              </p:ext>
            </p:extLst>
          </p:nvPr>
        </p:nvGraphicFramePr>
        <p:xfrm>
          <a:off x="563055" y="464696"/>
          <a:ext cx="11414177" cy="6018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64308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S" dirty="0"/>
          </a:p>
          <a:p>
            <a:pPr marL="0" indent="0">
              <a:buNone/>
            </a:pPr>
            <a:r>
              <a:rPr lang="es-ES" sz="3600" b="1" dirty="0"/>
              <a:t>ORGANIZADOR GRÀFICO : </a:t>
            </a:r>
          </a:p>
          <a:p>
            <a:endParaRPr lang="es-ES" dirty="0"/>
          </a:p>
          <a:p>
            <a:pPr>
              <a:buClr>
                <a:srgbClr val="FF0000"/>
              </a:buClr>
              <a:buFont typeface="Wingdings" panose="05000000000000000000" pitchFamily="2" charset="2"/>
              <a:buChar char="Ø"/>
            </a:pPr>
            <a:r>
              <a:rPr lang="es-ES" sz="3600" b="1" dirty="0"/>
              <a:t>                 EVALUACIÒN SUMATIVA  </a:t>
            </a:r>
            <a:br>
              <a:rPr lang="es-ES" sz="3600" b="1" dirty="0"/>
            </a:br>
            <a:endParaRPr lang="es-ES" sz="3600" b="1" dirty="0"/>
          </a:p>
        </p:txBody>
      </p:sp>
      <p:sp>
        <p:nvSpPr>
          <p:cNvPr id="5" name="Título 3"/>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sp>
        <p:nvSpPr>
          <p:cNvPr id="6" name="5 Marcador de pie de página"/>
          <p:cNvSpPr>
            <a:spLocks noGrp="1"/>
          </p:cNvSpPr>
          <p:nvPr>
            <p:ph type="ftr" sz="quarter" idx="11"/>
          </p:nvPr>
        </p:nvSpPr>
        <p:spPr/>
        <p:txBody>
          <a:bodyPr/>
          <a:lstStyle/>
          <a:p>
            <a:r>
              <a:rPr lang="es-ES">
                <a:solidFill>
                  <a:prstClr val="black">
                    <a:tint val="75000"/>
                  </a:prstClr>
                </a:solidFill>
              </a:rPr>
              <a:t>ELABORÒ : LIC. KARLA DÌAZ </a:t>
            </a:r>
          </a:p>
        </p:txBody>
      </p:sp>
      <p:pic>
        <p:nvPicPr>
          <p:cNvPr id="7"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0417" y="5679368"/>
            <a:ext cx="2112235" cy="995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7919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lgn="ctr">
              <a:buNone/>
            </a:pPr>
            <a:endParaRPr lang="es-MX" dirty="0"/>
          </a:p>
          <a:p>
            <a:pPr marL="0" indent="0" algn="ctr">
              <a:buNone/>
            </a:pPr>
            <a:endParaRPr lang="es-MX" sz="3600" b="1" dirty="0"/>
          </a:p>
          <a:p>
            <a:pPr marL="0" indent="0" algn="ctr">
              <a:buNone/>
            </a:pPr>
            <a:r>
              <a:rPr lang="es-MX" sz="3600" b="1" dirty="0"/>
              <a:t>PRODUCTO  1</a:t>
            </a:r>
          </a:p>
          <a:p>
            <a:pPr marL="0" indent="0" algn="ctr">
              <a:buNone/>
            </a:pPr>
            <a:r>
              <a:rPr lang="es-MX" sz="3600" b="1" dirty="0"/>
              <a:t>C.A.I.A.C  </a:t>
            </a:r>
          </a:p>
        </p:txBody>
      </p:sp>
      <p:sp>
        <p:nvSpPr>
          <p:cNvPr id="4" name="Título 3"/>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pic>
        <p:nvPicPr>
          <p:cNvPr id="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6661" y="5679368"/>
            <a:ext cx="1907281" cy="995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64219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EXAMENES</a:t>
            </a:r>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1384" b="13655"/>
          <a:stretch/>
        </p:blipFill>
        <p:spPr bwMode="auto">
          <a:xfrm>
            <a:off x="527381" y="1700814"/>
            <a:ext cx="11521280" cy="4167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24491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S" dirty="0"/>
          </a:p>
          <a:p>
            <a:pPr marL="0" indent="0">
              <a:buNone/>
            </a:pPr>
            <a:r>
              <a:rPr lang="es-ES" dirty="0"/>
              <a:t>                              </a:t>
            </a:r>
          </a:p>
          <a:p>
            <a:pPr marL="0" indent="0">
              <a:buNone/>
            </a:pPr>
            <a:r>
              <a:rPr lang="es-ES" dirty="0"/>
              <a:t>                             Desempeño de los integrantes  </a:t>
            </a:r>
          </a:p>
        </p:txBody>
      </p:sp>
      <p:sp>
        <p:nvSpPr>
          <p:cNvPr id="4" name="Título 3"/>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EXÀMENES</a:t>
            </a:r>
          </a:p>
        </p:txBody>
      </p:sp>
      <p:pic>
        <p:nvPicPr>
          <p:cNvPr id="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1326" y="5662449"/>
            <a:ext cx="2860767" cy="1139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02114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29C5B06-1FFE-450F-9D48-66E29BCABF78}"/>
              </a:ext>
            </a:extLst>
          </p:cNvPr>
          <p:cNvSpPr>
            <a:spLocks noGrp="1"/>
          </p:cNvSpPr>
          <p:nvPr>
            <p:ph idx="1"/>
          </p:nvPr>
        </p:nvSpPr>
        <p:spPr/>
        <p:txBody>
          <a:bodyPr>
            <a:normAutofit fontScale="70000" lnSpcReduction="20000"/>
          </a:bodyPr>
          <a:lstStyle/>
          <a:p>
            <a:pPr marL="0" indent="0" algn="just">
              <a:lnSpc>
                <a:spcPct val="115000"/>
              </a:lnSpc>
              <a:spcAft>
                <a:spcPts val="1000"/>
              </a:spcAft>
              <a:buNone/>
            </a:pPr>
            <a:r>
              <a:rPr lang="es-ES" dirty="0">
                <a:ea typeface="Calibri"/>
                <a:cs typeface="Times New Roman"/>
              </a:rPr>
              <a:t>Uno de los pilares  de la educación en el Siglo XXI, es el modelo interdisciplinario , el cual implica un trabajo de actualización   para los alumnos, profesores e instituciones.</a:t>
            </a:r>
          </a:p>
          <a:p>
            <a:pPr marL="0" indent="0" algn="just">
              <a:lnSpc>
                <a:spcPct val="115000"/>
              </a:lnSpc>
              <a:spcAft>
                <a:spcPts val="1000"/>
              </a:spcAft>
              <a:buNone/>
            </a:pPr>
            <a:r>
              <a:rPr lang="es-ES" dirty="0">
                <a:ea typeface="Calibri"/>
                <a:cs typeface="Times New Roman"/>
              </a:rPr>
              <a:t>La buena comunicación , la participación en  equipo y un conocimiento sobre el  modelo, se vuelve  indispensables para el  desarrollo del proceso.</a:t>
            </a:r>
          </a:p>
          <a:p>
            <a:pPr marL="0" indent="0" algn="just">
              <a:lnSpc>
                <a:spcPct val="115000"/>
              </a:lnSpc>
              <a:spcAft>
                <a:spcPts val="1000"/>
              </a:spcAft>
              <a:buNone/>
            </a:pPr>
            <a:r>
              <a:rPr lang="es-ES" dirty="0">
                <a:ea typeface="Calibri"/>
                <a:cs typeface="Times New Roman"/>
              </a:rPr>
              <a:t>Coordinar los momentos donde que cada profesor y los alumnos  podamos intercambiar ideas para elaborar el proyecto , conocer ampliamente nuestros programas operativos y  aplicar correctamente todas las herramientas de evaluación, </a:t>
            </a:r>
            <a:r>
              <a:rPr lang="es-ES" dirty="0" err="1">
                <a:ea typeface="Calibri"/>
                <a:cs typeface="Times New Roman"/>
              </a:rPr>
              <a:t>diagnòstico</a:t>
            </a:r>
            <a:r>
              <a:rPr lang="es-ES" dirty="0">
                <a:ea typeface="Calibri"/>
                <a:cs typeface="Times New Roman"/>
              </a:rPr>
              <a:t> y medición son los retos  para avanzar en las clases interdisciplinarias.</a:t>
            </a:r>
          </a:p>
          <a:p>
            <a:pPr marL="0" indent="0" algn="just">
              <a:lnSpc>
                <a:spcPct val="115000"/>
              </a:lnSpc>
              <a:spcAft>
                <a:spcPts val="1000"/>
              </a:spcAft>
              <a:buNone/>
            </a:pPr>
            <a:r>
              <a:rPr lang="es-ES" dirty="0">
                <a:ea typeface="Calibri"/>
                <a:cs typeface="Times New Roman"/>
              </a:rPr>
              <a:t>El proyecto interdisciplinario, aporta un compromiso profesional  como docente  de  seguir desarrollando , con herramientas innovadoras , a nuestros   alumnos con un enfoque académico de  calidad que ahora se vuelve indispensable  en la época actual.</a:t>
            </a:r>
          </a:p>
          <a:p>
            <a:endParaRPr lang="es-MX" dirty="0"/>
          </a:p>
        </p:txBody>
      </p:sp>
      <p:sp>
        <p:nvSpPr>
          <p:cNvPr id="4" name="Título 3">
            <a:extLst>
              <a:ext uri="{FF2B5EF4-FFF2-40B4-BE49-F238E27FC236}">
                <a16:creationId xmlns:a16="http://schemas.microsoft.com/office/drawing/2014/main" id="{EC51996C-3FEE-4439-8590-8D200BA5B1F6}"/>
              </a:ext>
            </a:extLst>
          </p:cNvPr>
          <p:cNvSpPr>
            <a:spLocks noGrp="1"/>
          </p:cNvSpPr>
          <p:nvPr>
            <p:ph type="title"/>
          </p:nvPr>
        </p:nvSpPr>
        <p:spPr>
          <a:solidFill>
            <a:srgbClr val="FF0000"/>
          </a:solidFill>
        </p:spPr>
        <p:txBody>
          <a:bodyPr>
            <a:normAutofit/>
          </a:bodyPr>
          <a:lstStyle/>
          <a:p>
            <a:r>
              <a:rPr lang="es-MX"/>
              <a:t> </a:t>
            </a:r>
            <a:r>
              <a:rPr lang="es-MX" sz="2000" b="1" i="1">
                <a:solidFill>
                  <a:schemeClr val="bg1"/>
                </a:solidFill>
              </a:rPr>
              <a:t>ESTRÉS, REACCIONES QUIMICAS EMOCIONALES Y SOCIALES DURANTE EL PERIODO DE EXÀMENES</a:t>
            </a:r>
            <a:endParaRPr lang="es-MX" sz="2000" b="1" i="1" dirty="0">
              <a:solidFill>
                <a:schemeClr val="bg1"/>
              </a:solidFill>
            </a:endParaRPr>
          </a:p>
        </p:txBody>
      </p:sp>
      <p:sp>
        <p:nvSpPr>
          <p:cNvPr id="9" name="8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PROF RUBÈN ESPARZA HERNÀNDEZ</a:t>
            </a:r>
          </a:p>
        </p:txBody>
      </p:sp>
    </p:spTree>
    <p:extLst>
      <p:ext uri="{BB962C8B-B14F-4D97-AF65-F5344CB8AC3E}">
        <p14:creationId xmlns:p14="http://schemas.microsoft.com/office/powerpoint/2010/main" val="37214261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E75DBD6-442D-421F-8061-0FA4D0017379}"/>
              </a:ext>
            </a:extLst>
          </p:cNvPr>
          <p:cNvSpPr>
            <a:spLocks noGrp="1"/>
          </p:cNvSpPr>
          <p:nvPr>
            <p:ph idx="1"/>
          </p:nvPr>
        </p:nvSpPr>
        <p:spPr/>
        <p:txBody>
          <a:bodyPr>
            <a:normAutofit fontScale="85000" lnSpcReduction="20000"/>
          </a:bodyPr>
          <a:lstStyle/>
          <a:p>
            <a:pPr marL="0" indent="0" algn="just">
              <a:lnSpc>
                <a:spcPct val="107000"/>
              </a:lnSpc>
              <a:spcAft>
                <a:spcPts val="800"/>
              </a:spcAft>
              <a:buNone/>
            </a:pPr>
            <a:r>
              <a:rPr lang="es-MX" sz="2300" dirty="0">
                <a:latin typeface="Century Gothic"/>
                <a:ea typeface="Calibri"/>
                <a:cs typeface="Times New Roman"/>
              </a:rPr>
              <a:t>Iniciar el proceso resultó muy interesante y complejo, desde pensar y elegir el tema de trabajo y compaginarlo con las disciplinas que me tocó en el equipo y aterrizarlo en un proyecto. Me ayudó la claridad que mis compañeros aportaron y los contenidos de las lecturas sobre el tema elegido. Sin embargo la falta de retroalimentación me hacía dudar y retardar mi labor al respecto. El equipo tuvo que continuar trabajando aún sin saber si los productos eran los solicitados en la forma adecuada, pues al subirlos no recibíamos respuesta del resultado. Los formatos nos resultaban confusos para su elaboración, ya que cada miembro del equipo tenía una forma diferente de interpretarlos. Es importante, para continuar con el trabajo de forma más satisfactoria, tener la claridad precisa sobre lo que estamos desarrollando. Trabajar con los alumnos a partir de un proyecto interdisciplinario me genera entusiasmo y muchos cuestionamientos que al ir resolviendo me permitirán implementar técnicas nuevas al interior de mis clases.</a:t>
            </a:r>
            <a:endParaRPr lang="es-ES" sz="2300" dirty="0">
              <a:ea typeface="Calibri"/>
              <a:cs typeface="Times New Roman"/>
            </a:endParaRPr>
          </a:p>
          <a:p>
            <a:pPr marL="0" indent="0" algn="just">
              <a:lnSpc>
                <a:spcPct val="107000"/>
              </a:lnSpc>
              <a:spcAft>
                <a:spcPts val="800"/>
              </a:spcAft>
              <a:buNone/>
            </a:pPr>
            <a:r>
              <a:rPr lang="es-MX" sz="2300" dirty="0">
                <a:latin typeface="Century Gothic"/>
                <a:ea typeface="Calibri"/>
                <a:cs typeface="Times New Roman"/>
              </a:rPr>
              <a:t> </a:t>
            </a:r>
            <a:endParaRPr lang="es-ES" sz="2300" dirty="0">
              <a:ea typeface="Calibri"/>
              <a:cs typeface="Times New Roman"/>
            </a:endParaRPr>
          </a:p>
          <a:p>
            <a:endParaRPr lang="es-MX" dirty="0"/>
          </a:p>
        </p:txBody>
      </p:sp>
      <p:sp>
        <p:nvSpPr>
          <p:cNvPr id="4" name="Título 3">
            <a:extLst>
              <a:ext uri="{FF2B5EF4-FFF2-40B4-BE49-F238E27FC236}">
                <a16:creationId xmlns:a16="http://schemas.microsoft.com/office/drawing/2014/main" id="{EC51996C-3FEE-4439-8590-8D200BA5B1F6}"/>
              </a:ext>
            </a:extLst>
          </p:cNvPr>
          <p:cNvSpPr>
            <a:spLocks noGrp="1"/>
          </p:cNvSpPr>
          <p:nvPr>
            <p:ph type="title"/>
          </p:nvPr>
        </p:nvSpPr>
        <p:spPr>
          <a:solidFill>
            <a:srgbClr val="FF0000"/>
          </a:solidFill>
        </p:spPr>
        <p:txBody>
          <a:bodyPr>
            <a:normAutofit/>
          </a:bodyPr>
          <a:lstStyle/>
          <a:p>
            <a:r>
              <a:rPr lang="es-MX" dirty="0"/>
              <a:t> </a:t>
            </a:r>
            <a:r>
              <a:rPr lang="es-MX" sz="2000" b="1" i="1" dirty="0">
                <a:solidFill>
                  <a:schemeClr val="bg1"/>
                </a:solidFill>
              </a:rPr>
              <a:t>ESTRÉS, REACCIONES QUIMICAS EMOCIONALES Y SOCIALES DURANTE EL PERIODO DE EXÀMENES</a:t>
            </a: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PROF. MARIA LORENA MOCTEZUMA ZAMARRÒN</a:t>
            </a: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46257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3D7728A-66F6-473B-817F-94B8578BD927}"/>
              </a:ext>
            </a:extLst>
          </p:cNvPr>
          <p:cNvSpPr>
            <a:spLocks noGrp="1"/>
          </p:cNvSpPr>
          <p:nvPr>
            <p:ph idx="1"/>
          </p:nvPr>
        </p:nvSpPr>
        <p:spPr/>
        <p:txBody>
          <a:bodyPr/>
          <a:lstStyle/>
          <a:p>
            <a:pPr marL="0" indent="0" algn="just">
              <a:buNone/>
            </a:pPr>
            <a:r>
              <a:rPr lang="es-MX" dirty="0"/>
              <a:t>El diseño del proyecto, su preparación y propuesta ha sido muy interesante, he aprendido a realizar una interacción fuera de mi área de especialidad, es decir, a salir de mi zona de confort.</a:t>
            </a:r>
          </a:p>
          <a:p>
            <a:pPr marL="0" indent="0" algn="just">
              <a:buNone/>
            </a:pPr>
            <a:r>
              <a:rPr lang="es-MX" dirty="0"/>
              <a:t>Me integré en el proyecto casi al finalizar el año escolar, esto dificultó mi participación e integración, tuve que aceptar de hecho varios de los puntos ya trabajados y fue difícil entender algunos de los conceptos que se solicitaban.</a:t>
            </a:r>
          </a:p>
          <a:p>
            <a:pPr marL="0" indent="0" algn="just">
              <a:buNone/>
            </a:pPr>
            <a:r>
              <a:rPr lang="es-MX" dirty="0"/>
              <a:t>Retomé el trabajo en equipo, las reflexiones desde otros puntos de vista para un mismo tema, y sobre todo el enriquecimiento de conocimientos que hace interesante un trabajo interdisciplinario.</a:t>
            </a:r>
          </a:p>
          <a:p>
            <a:pPr marL="0" indent="0" algn="just">
              <a:buNone/>
            </a:pPr>
            <a:endParaRPr lang="es-MX" dirty="0"/>
          </a:p>
        </p:txBody>
      </p:sp>
      <p:sp>
        <p:nvSpPr>
          <p:cNvPr id="6" name="Título 3">
            <a:extLst>
              <a:ext uri="{FF2B5EF4-FFF2-40B4-BE49-F238E27FC236}">
                <a16:creationId xmlns:a16="http://schemas.microsoft.com/office/drawing/2014/main" id="{EC51996C-3FEE-4439-8590-8D200BA5B1F6}"/>
              </a:ext>
            </a:extLst>
          </p:cNvPr>
          <p:cNvSpPr>
            <a:spLocks noGrp="1"/>
          </p:cNvSpPr>
          <p:nvPr>
            <p:ph type="title"/>
          </p:nvPr>
        </p:nvSpPr>
        <p:spPr>
          <a:solidFill>
            <a:srgbClr val="FF0000"/>
          </a:solidFill>
        </p:spPr>
        <p:txBody>
          <a:bodyPr>
            <a:normAutofit/>
          </a:bodyPr>
          <a:lstStyle/>
          <a:p>
            <a:r>
              <a:rPr lang="es-MX"/>
              <a:t> </a:t>
            </a:r>
            <a:r>
              <a:rPr lang="es-MX" sz="2000" b="1" i="1">
                <a:solidFill>
                  <a:schemeClr val="bg1"/>
                </a:solidFill>
              </a:rPr>
              <a:t>ESTRÉS, REACCIONES QUIMICAS EMOCIONALES Y SOCIALES DURANTE EL PERIODO DE EXÀMENES</a:t>
            </a:r>
            <a:endParaRPr lang="es-MX" sz="2000" b="1" i="1" dirty="0">
              <a:solidFill>
                <a:schemeClr val="bg1"/>
              </a:solidFill>
            </a:endParaRPr>
          </a:p>
        </p:txBody>
      </p:sp>
      <p:sp>
        <p:nvSpPr>
          <p:cNvPr id="2" name="1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PROF. Orlando </a:t>
            </a:r>
            <a:r>
              <a:rPr kumimoji="0" lang="es-MX" sz="12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Abrajan</a:t>
            </a:r>
            <a:endParaRPr kumimoji="0" lang="es-MX"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919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76211" y="0"/>
            <a:ext cx="11074400" cy="1143000"/>
          </a:xfrm>
        </p:spPr>
        <p:txBody>
          <a:bodyPr>
            <a:normAutofit/>
          </a:bodyPr>
          <a:lstStyle/>
          <a:p>
            <a:pPr algn="ctr" fontAlgn="auto">
              <a:spcAft>
                <a:spcPts val="0"/>
              </a:spcAft>
              <a:defRPr/>
            </a:pPr>
            <a:r>
              <a:rPr lang="es-MX" b="1" dirty="0"/>
              <a:t>C. A. I. A. C. conclusiones generales</a:t>
            </a:r>
          </a:p>
        </p:txBody>
      </p:sp>
      <p:grpSp>
        <p:nvGrpSpPr>
          <p:cNvPr id="6147" name="9 Grupo"/>
          <p:cNvGrpSpPr>
            <a:grpSpLocks/>
          </p:cNvGrpSpPr>
          <p:nvPr/>
        </p:nvGrpSpPr>
        <p:grpSpPr bwMode="auto">
          <a:xfrm>
            <a:off x="1255185" y="1143000"/>
            <a:ext cx="10270067" cy="5715000"/>
            <a:chOff x="142844" y="1071546"/>
            <a:chExt cx="7702550" cy="5715040"/>
          </a:xfrm>
        </p:grpSpPr>
        <p:pic>
          <p:nvPicPr>
            <p:cNvPr id="614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44" y="4291036"/>
              <a:ext cx="77025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44" y="1071546"/>
              <a:ext cx="768985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69716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71414"/>
            <a:ext cx="11074400" cy="1143000"/>
          </a:xfrm>
        </p:spPr>
        <p:txBody>
          <a:bodyPr>
            <a:normAutofit/>
          </a:bodyPr>
          <a:lstStyle/>
          <a:p>
            <a:pPr fontAlgn="auto">
              <a:spcAft>
                <a:spcPts val="0"/>
              </a:spcAft>
              <a:defRPr/>
            </a:pPr>
            <a:r>
              <a:rPr lang="es-MX" dirty="0"/>
              <a:t>C. A. I. A. C. conclusiones generales</a:t>
            </a:r>
          </a:p>
        </p:txBody>
      </p:sp>
      <p:grpSp>
        <p:nvGrpSpPr>
          <p:cNvPr id="7171" name="6 Grupo"/>
          <p:cNvGrpSpPr>
            <a:grpSpLocks/>
          </p:cNvGrpSpPr>
          <p:nvPr/>
        </p:nvGrpSpPr>
        <p:grpSpPr bwMode="auto">
          <a:xfrm>
            <a:off x="952501" y="1357313"/>
            <a:ext cx="10270067" cy="5060950"/>
            <a:chOff x="714348" y="1357298"/>
            <a:chExt cx="7702577" cy="5060978"/>
          </a:xfrm>
        </p:grpSpPr>
        <p:pic>
          <p:nvPicPr>
            <p:cNvPr id="717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 y="5357826"/>
              <a:ext cx="767715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48" y="1357298"/>
              <a:ext cx="770255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075" y="2285992"/>
              <a:ext cx="76898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70340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704850"/>
            <a:ext cx="11074400" cy="1143000"/>
          </a:xfrm>
        </p:spPr>
        <p:txBody>
          <a:bodyPr/>
          <a:lstStyle/>
          <a:p>
            <a:pPr fontAlgn="auto">
              <a:spcAft>
                <a:spcPts val="0"/>
              </a:spcAft>
              <a:defRPr/>
            </a:pPr>
            <a:endParaRPr lang="es-MX"/>
          </a:p>
        </p:txBody>
      </p:sp>
      <p:pic>
        <p:nvPicPr>
          <p:cNvPr id="8195" name="Picture 2" descr="F:\IMG-20171030-WA00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 y="642938"/>
            <a:ext cx="12689417" cy="535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007843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466</TotalTime>
  <Words>3140</Words>
  <Application>Microsoft Office PowerPoint</Application>
  <PresentationFormat>Panorámica</PresentationFormat>
  <Paragraphs>437</Paragraphs>
  <Slides>64</Slides>
  <Notes>2</Notes>
  <HiddenSlides>0</HiddenSlides>
  <MMClips>0</MMClips>
  <ScaleCrop>false</ScaleCrop>
  <HeadingPairs>
    <vt:vector size="6" baseType="variant">
      <vt:variant>
        <vt:lpstr>Fuentes usadas</vt:lpstr>
      </vt:variant>
      <vt:variant>
        <vt:i4>7</vt:i4>
      </vt:variant>
      <vt:variant>
        <vt:lpstr>Tema</vt:lpstr>
      </vt:variant>
      <vt:variant>
        <vt:i4>12</vt:i4>
      </vt:variant>
      <vt:variant>
        <vt:lpstr>Títulos de diapositiva</vt:lpstr>
      </vt:variant>
      <vt:variant>
        <vt:i4>64</vt:i4>
      </vt:variant>
    </vt:vector>
  </HeadingPairs>
  <TitlesOfParts>
    <vt:vector size="83" baseType="lpstr">
      <vt:lpstr>Arial</vt:lpstr>
      <vt:lpstr>Calibri</vt:lpstr>
      <vt:lpstr>Calibri Light</vt:lpstr>
      <vt:lpstr>Century Gothic</vt:lpstr>
      <vt:lpstr>Courier</vt:lpstr>
      <vt:lpstr>Times New Roman</vt:lpstr>
      <vt:lpstr>Wingdings</vt:lpstr>
      <vt:lpstr>Tema de Office</vt:lpstr>
      <vt:lpstr>1_Tema de Office</vt:lpstr>
      <vt:lpstr>2_Tema de Office</vt:lpstr>
      <vt:lpstr>3_Tema de Office</vt:lpstr>
      <vt:lpstr>4_Tema de Office</vt:lpstr>
      <vt:lpstr>6_Tema de Office</vt:lpstr>
      <vt:lpstr>7_Tema de Office</vt:lpstr>
      <vt:lpstr>8_Tema de Office</vt:lpstr>
      <vt:lpstr>9_Tema de Office</vt:lpstr>
      <vt:lpstr>10_Tema de Office</vt:lpstr>
      <vt:lpstr>11_Tema de Office</vt:lpstr>
      <vt:lpstr>12_Tema de Office</vt:lpstr>
      <vt:lpstr>Presentación de PowerPoint</vt:lpstr>
      <vt:lpstr> ESTRÉS, REACCIONES QUIMICAS EMOCIONALES Y SOCIALES DURANTE EL PERIODO DE EXÀMENES                                                         EQUIPO 7  </vt:lpstr>
      <vt:lpstr> ESTRÉS, REACCIONES QUIMICAS EMOCIONALES Y SOCIALES DURANTE EL PERIODO DE EXAMENES</vt:lpstr>
      <vt:lpstr>Presentación de PowerPoint</vt:lpstr>
      <vt:lpstr> ESTRÉS, REACCIONES QUIMICAS EMOCIONALES Y SOCIALES DURANTE EL PERIODO DE EXAMENES</vt:lpstr>
      <vt:lpstr> ESTRÉS, REACCIONES QUIMICAS EMOCIONALES Y SOCIALES DURANTE EL PERIODO DE EXAMENES</vt:lpstr>
      <vt:lpstr>C. A. I. A. C. conclusiones generales</vt:lpstr>
      <vt:lpstr>C. A. I. A. C. conclusiones generales</vt:lpstr>
      <vt:lpstr>Presentación de PowerPoint</vt:lpstr>
      <vt:lpstr>Presentación de PowerPoint</vt:lpstr>
      <vt:lpstr> ESTRÉS, REACCIONES QUIMICAS EMOCIONALES Y SOCIALES DURANTE EL PERIODO DE EXAMENES</vt:lpstr>
      <vt:lpstr>Fotografìas de la sesiòn</vt:lpstr>
      <vt:lpstr>Evidencias sesión</vt:lpstr>
      <vt:lpstr>Presentación de PowerPoint</vt:lpstr>
      <vt:lpstr> ESTRÉS, REACCIONES QUIMICAS EMOCIONALES Y SOCIALES DURANTE EL PERIODO DE EXAMENES</vt:lpstr>
      <vt:lpstr> ESTRÉS, REACCIONES QUIMICAS EMOCIONALES Y SOCIALES DURANTE EL PERIODO DE EXAMENES</vt:lpstr>
      <vt:lpstr> ESTRÉS, REACCIONES QUIMICAS EMOCIONALES Y SOCIALES DURANTE EL PERIODO DE EXAMENES</vt:lpstr>
      <vt:lpstr> ESTRÉS, REACCIONES QUIMICAS EMOCIONALES Y SOCIALES DURANTE EL PERIODO DE EXAMENES</vt:lpstr>
      <vt:lpstr> ESTRÉS, REACCIONES QUIMICAS EMOCIONALES Y SOCIALES DURANTE EL PERIODO DE EXAMENES</vt:lpstr>
      <vt:lpstr> ESTRÉS, REACCIONES QUIMICAS EMOCIONALES Y SOCIALES DURANTE EL PERIODO DE EXAMENES</vt:lpstr>
      <vt:lpstr> ESTRÉS, REACCIONES QUIMICAS EMOCIONALES Y SOCIALES DURANTE EL PERIODO DE EXAMENES</vt:lpstr>
      <vt:lpstr> ESTRÉS, REACCIONES QUIMICAS EMOCIONALES Y SOCIALES DURANTE EL PERIODO DE EXAMENES</vt:lpstr>
      <vt:lpstr> ESTRÉS, REACCIONES QUIMICAS EMOCIONALES Y SOCIALES DURANTE EL PERIODO DE EXAMENES</vt:lpstr>
      <vt:lpstr> ESTRÉS, REACCIONES QUIMICAS EMOCIONALES Y SOCIALES DURANTE EL PERIODO DE EXAMENES</vt:lpstr>
      <vt:lpstr> ESTRÉS, REACCIONES QUIMICAS EMOCIONALES Y SOCIALES DURANTE EL PERIODO DE EXAMENES</vt:lpstr>
      <vt:lpstr> ESTRÉS, REACCIONES QUIMICAS EMOCIONALES Y SOCIALES DURANTE EL PERIODO DE EXAMENES</vt:lpstr>
      <vt:lpstr> ESTRÉS, REACCIONES QUIMICAS EMOCIONALES Y SOCIALES DURANTE EL PERIODO DE EXAMENES</vt:lpstr>
      <vt:lpstr> ESTRÉS, REACCIONES QUIMICAS EMOCIONALES Y SOCIALES DURANTE EL PERIODO DE EXAMENES</vt:lpstr>
      <vt:lpstr> ESTRÉS, REACCIONES QUIMICAS EMOCIONALES Y SOCIALES DURANTE EL PERIODO DE EXAMENES</vt:lpstr>
      <vt:lpstr> ESTRÉS, REACCIONES QUIMICAS EMOCIONALES Y SOCIALES DURANTE EL PERIODO DE EXÀMENES</vt:lpstr>
      <vt:lpstr> ESTRÉS, REACCIONES QUIMICAS EMOCIONALES Y SOCIALES DURANTE EL PERIODO DE EXAMENES</vt:lpstr>
      <vt:lpstr> ESTRÉS, REACCIONES QUIMICAS EMOCIONALES Y SOCIALES DURANTE EL PERIODO DE EXAMENES</vt:lpstr>
      <vt:lpstr> ESTRÉS, REACCIONES QUIMICAS EMOCIONALES Y SOCIALES DURANTE EL PERIODO DE EXAMENES</vt:lpstr>
      <vt:lpstr> ESTRÉS, REACCIONES QUIMICAS EMOCIONALES Y SOCIALES DURANTE EL PERIODO DE EXAMENES</vt:lpstr>
      <vt:lpstr> ESTRÉS, REACCIONES QUIMICAS EMOCIONALES Y SOCIALES DURANTE EL PERIODO DE EXAMENES</vt:lpstr>
      <vt:lpstr> ESTRÉS, REACCIONES QUIMICAS EMOCIONALES Y SOCIALES DURANTE EL PERIODO DE EXAMENES</vt:lpstr>
      <vt:lpstr> ESTRÉS, REACCIONES QUIMICAS EMOCIONALES Y SOCIALES DURANTE EL PERIODO DE EXAMENES</vt:lpstr>
      <vt:lpstr> ESTRÉS, REACCIONES QUIMICAS EMOCIONALES Y SOCIALES DURANTE EL PERIODO DE EXAMENES</vt:lpstr>
      <vt:lpstr> ESTRÉS, REACCIONES QUIMICAS EMOCIONALES Y SOCIALES DURANTE EL PERIODO DE EXAMENES</vt:lpstr>
      <vt:lpstr> ESTRÉS, REACCIONES QUIMICAS EMOCIONALES Y SOCIALES DURANTE EL PERIODO DE EXAMENES</vt:lpstr>
      <vt:lpstr> ESTRÉS, REACCIONES QUIMICAS EMOCIONALES Y SOCIALES DURANTE EL PERIODO DE EXAMENES</vt:lpstr>
      <vt:lpstr> ESTRÉS, REACCIONES QUIMICAS EMOCIONALES Y SOCIALES DURANTE EL PERIODO DE EXAMENES</vt:lpstr>
      <vt:lpstr> ESTRÉS, REACCIONES QUIMICAS EMOCIONALES Y SOCIALES DURANTE EL PERIODO DE EXAMENES</vt:lpstr>
      <vt:lpstr> ESTRÉS, REACCIONES QUIMICAS EMOCIONALES Y SOCIALES DURANTE EL PERIODO DE EXAMENES</vt:lpstr>
      <vt:lpstr> ESTRÉS, REACCIONES QUIMICAS EMOCIONALES Y SOCIALES DURANTE EL PERIODO DE EXAMENES</vt:lpstr>
      <vt:lpstr> ESTRÉS, REACCIONES QUIMICAS EMOCIONALES Y SOCIALES DURANTE EL PERIODO DE EXAMENES</vt:lpstr>
      <vt:lpstr> ESTRÉS, REACCIONES QUIMICAS EMOCIONALES Y SOCIALES DURANTE EL PERIODO DE EXAMENES</vt:lpstr>
      <vt:lpstr> ESTRÉS, REACCIONES QUIMICAS EMOCIONALES Y SOCIALES DURANTE EL PERIODO DE EXAMENES</vt:lpstr>
      <vt:lpstr> ESTRÉS, REACCIONES QUIMICAS EMOCIONALES Y SOCIALES DURANTE EL PERIODO DE EXAMENES</vt:lpstr>
      <vt:lpstr> ESTRÉS, REACCIONES QUIMICAS EMOCIONALES Y SOCIALES DURANTE EL PERIODO DE EXAMENES</vt:lpstr>
      <vt:lpstr> ESTRÉS, REACCIONES QUIMICAS EMOCIONALES Y SOCIALES DURANTE EL PERIODO DE EXAMENES</vt:lpstr>
      <vt:lpstr> ESTRÉS, REACCIONES QUIMICAS EMOCIONALES Y SOCIALES DURANTE EL PERIODO DE EXAMENES</vt:lpstr>
      <vt:lpstr> ESTRÉS, REACCIONES QUIMICAS EMOCIONALES Y SOCIALES DURANTE EL PERIODO DE EXAMENES</vt:lpstr>
      <vt:lpstr> ESTRÉS, REACCIONES QUIMICAS EMOCIONALES Y SOCIALES DURANTE EL PERIODO DE EXAMENES</vt:lpstr>
      <vt:lpstr> ESTRÉS, REACCIONES QUIMICAS EMOCIONALES Y SOCIALES DURANTE EL PERIODO DE EXAMENES</vt:lpstr>
      <vt:lpstr> ESTRÉS, REACCIONES QUIMICAS EMOCIONALES Y SOCIALES DURANTE EL PERIODO DE EXAMENES</vt:lpstr>
      <vt:lpstr> ESTRÉS, REACCIONES QUIMICAS EMOCIONALES Y SOCIALES DURANTE EL PERIODO DE EXAMENES</vt:lpstr>
      <vt:lpstr>Presentación de PowerPoint</vt:lpstr>
      <vt:lpstr> ESTRÉS, REACCIONES QUIMICAS EMOCIONALES Y SOCIALES DURANTE EL PERIODO DE EXAMENES</vt:lpstr>
      <vt:lpstr> ESTRÉS, REACCIONES QUIMICAS EMOCIONALES Y SOCIALES DURANTE EL PERIODO DE EXAMENES</vt:lpstr>
      <vt:lpstr> ESTRÉS, REACCIONES QUIMICAS EMOCIONALES Y SOCIALES DURANTE EL PERIODO DE EXÀMENES</vt:lpstr>
      <vt:lpstr> ESTRÉS, REACCIONES QUIMICAS EMOCIONALES Y SOCIALES DURANTE EL PERIODO DE EXÀMENES</vt:lpstr>
      <vt:lpstr> ESTRÉS, REACCIONES QUIMICAS EMOCIONALES Y SOCIALES DURANTE EL PERIODO DE EXÀMENES</vt:lpstr>
      <vt:lpstr> ESTRÉS, REACCIONES QUIMICAS EMOCIONALES Y SOCIALES DURANTE EL PERIODO DE EXÀMENES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ESTRÉS, REACCIONES QUIMICAS EMOCIONALES Y SOCIALES DURANTE EL PERIODO DE EXAMENES</dc:title>
  <dc:creator>Biblioteca</dc:creator>
  <cp:lastModifiedBy>otros</cp:lastModifiedBy>
  <cp:revision>48</cp:revision>
  <dcterms:created xsi:type="dcterms:W3CDTF">2018-02-26T20:10:44Z</dcterms:created>
  <dcterms:modified xsi:type="dcterms:W3CDTF">2019-06-17T00:15:41Z</dcterms:modified>
</cp:coreProperties>
</file>