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4" autoAdjust="0"/>
    <p:restoredTop sz="94660"/>
  </p:normalViewPr>
  <p:slideViewPr>
    <p:cSldViewPr snapToGrid="0">
      <p:cViewPr varScale="1">
        <p:scale>
          <a:sx n="94" d="100"/>
          <a:sy n="94" d="100"/>
        </p:scale>
        <p:origin x="90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0619E2-FBB3-4298-80C0-D3EFE1C42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FF259AA-DB38-4FAD-B128-935CBF5D3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7EF922-F409-4DA8-B7CD-1A0C7843D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CC07-001C-4114-8F77-01A0EA2728FB}" type="datetimeFigureOut">
              <a:rPr lang="es-MX" smtClean="0"/>
              <a:t>22/10/2018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C05A9E-373C-4D2C-97C5-048EDBAE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036D0D-1962-4F81-8BBB-B5FF19A8E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05AE-F654-45CB-8E30-D4E9956D33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4935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80A407-2A12-4CD3-9E72-1CF302D1A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62FD0BA-A038-4824-B349-B707EA5A6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5048C8-A3D2-46C2-B7D9-D0CAC875F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CC07-001C-4114-8F77-01A0EA2728FB}" type="datetimeFigureOut">
              <a:rPr lang="es-MX" smtClean="0"/>
              <a:t>22/10/2018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BF943F-3E2F-4CEB-BA14-B7DFC756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9CCE2C-106B-4C6F-999A-0795E572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05AE-F654-45CB-8E30-D4E9956D33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609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27655BE-2309-4999-A7FC-8B227FC3EC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7A0B80-5EB6-43D9-A376-3D1472B2A1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C3D565-842A-49E9-9D0F-2FC3D5122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CC07-001C-4114-8F77-01A0EA2728FB}" type="datetimeFigureOut">
              <a:rPr lang="es-MX" smtClean="0"/>
              <a:t>22/10/2018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8436C5-6FB0-40B3-98C7-833FEA881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19F10B-BDB0-4F51-918F-0975E5D25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05AE-F654-45CB-8E30-D4E9956D33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750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51CB83-0C74-4256-A6A3-26542602B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67D9DF-A91C-41F8-A035-C1E830800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4835AA-3D5C-4BEC-95EA-5E1C7A10C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CC07-001C-4114-8F77-01A0EA2728FB}" type="datetimeFigureOut">
              <a:rPr lang="es-MX" smtClean="0"/>
              <a:t>22/10/2018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BB2545-111C-4E08-89A3-828B93011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D30109-3055-4BAB-8046-5BE8CB54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05AE-F654-45CB-8E30-D4E9956D33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6189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26549-F5F4-421C-8794-67768EAF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73ADCF-DC32-488E-98E5-A62173490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CA28D6-C0FF-4B13-B430-9899D6768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CC07-001C-4114-8F77-01A0EA2728FB}" type="datetimeFigureOut">
              <a:rPr lang="es-MX" smtClean="0"/>
              <a:t>22/10/2018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95C48B-2513-4F78-BEBA-8E32BFB78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F7AB7B-649E-4181-A886-DEBE64AB0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05AE-F654-45CB-8E30-D4E9956D33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011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369FFC-3122-4FDD-A601-EC7290AB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431C45-15A1-4BF9-8B78-2D449F582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517D69-1353-401F-A2ED-A1EDF55D5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63B259-7538-4504-B0B1-5D73A9CBD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CC07-001C-4114-8F77-01A0EA2728FB}" type="datetimeFigureOut">
              <a:rPr lang="es-MX" smtClean="0"/>
              <a:t>22/10/2018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748742-D6B0-4A37-A348-BD5F2C866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775809-AFEE-4C6C-8F8C-38F458077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05AE-F654-45CB-8E30-D4E9956D33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1291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7860AF-89F5-43AE-8A23-4DDF1174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F4E387-2265-463F-AD6E-F9C7B194E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344695E-ED72-492B-93DD-506B4FA90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5FEEECF-E982-4711-8CBC-A2301BA8FF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A0857F2-36A7-4E90-BB85-6BB307645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4147FC7-2622-49AA-A315-7F3F40DC6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CC07-001C-4114-8F77-01A0EA2728FB}" type="datetimeFigureOut">
              <a:rPr lang="es-MX" smtClean="0"/>
              <a:t>22/10/2018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F881FE0-907E-4FAF-8A29-5D9758635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825A523-9140-4558-982D-FA05B7FDB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05AE-F654-45CB-8E30-D4E9956D33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02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416F83-8F04-40DD-8235-9170484F9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1B021F5-3A14-4989-8C1F-FA77C1531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CC07-001C-4114-8F77-01A0EA2728FB}" type="datetimeFigureOut">
              <a:rPr lang="es-MX" smtClean="0"/>
              <a:t>22/10/2018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66F3F66-DA0E-4AD4-8C56-65E963D1C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D276179-7FCE-4F27-B509-8F8FB78BF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05AE-F654-45CB-8E30-D4E9956D33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7897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36C54B-F6B7-4917-8AED-67F4E9841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CC07-001C-4114-8F77-01A0EA2728FB}" type="datetimeFigureOut">
              <a:rPr lang="es-MX" smtClean="0"/>
              <a:t>22/10/2018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06404A5-57D3-4110-80A7-5C3459152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FE1B5A-CF81-424E-BE3F-1EE1DD603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05AE-F654-45CB-8E30-D4E9956D33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258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7B6F2F-71FA-427B-880D-157221BB9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0A162E-F2A2-48BD-8E5A-33D8BF1B3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04292E-627A-43B0-806C-92B419E9C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D9D782-5501-43ED-B413-45C13201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CC07-001C-4114-8F77-01A0EA2728FB}" type="datetimeFigureOut">
              <a:rPr lang="es-MX" smtClean="0"/>
              <a:t>22/10/2018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9428BF-5162-49E4-9BC8-838B0023D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6110B0-3A19-47CE-AEE5-CCC2A9304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05AE-F654-45CB-8E30-D4E9956D33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359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F6330A-BE7D-4D8B-8252-216153A4B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27B9517-6FC5-4838-8E55-04533E2DB6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0FA2A9-0A09-497E-A559-023EB8FD7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ECD767-8A70-48A4-A16F-FC547EFF8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CC07-001C-4114-8F77-01A0EA2728FB}" type="datetimeFigureOut">
              <a:rPr lang="es-MX" smtClean="0"/>
              <a:t>22/10/2018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39A23F6-7A36-458C-96C7-D672E831C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3808EB-0EC4-465B-AC4E-841C9175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05AE-F654-45CB-8E30-D4E9956D33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0481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4DA1C30-DE8F-4E92-AA8A-3C79FB1C4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52BBB8-5B97-4085-85E9-6829B9B24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151ABF-27C6-43DF-A141-1676BDFCA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DCC07-001C-4114-8F77-01A0EA2728FB}" type="datetimeFigureOut">
              <a:rPr lang="es-MX" smtClean="0"/>
              <a:t>22/10/2018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2A4776-D522-4478-80C7-F4C6F7B4ED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CA8F37-A725-429F-ADE1-0852F7C43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205AE-F654-45CB-8E30-D4E9956D33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538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43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044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583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532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585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408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9523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Panorámica</PresentationFormat>
  <Paragraphs>0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Iran Yamil</dc:creator>
  <cp:lastModifiedBy>Iran Yamil</cp:lastModifiedBy>
  <cp:revision>3</cp:revision>
  <dcterms:created xsi:type="dcterms:W3CDTF">2018-10-23T02:20:37Z</dcterms:created>
  <dcterms:modified xsi:type="dcterms:W3CDTF">2018-10-23T02:22:19Z</dcterms:modified>
</cp:coreProperties>
</file>