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90" r:id="rId8"/>
    <p:sldId id="291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0977" y="997888"/>
            <a:ext cx="6366055" cy="1616769"/>
          </a:xfrm>
        </p:spPr>
        <p:txBody>
          <a:bodyPr/>
          <a:lstStyle/>
          <a:p>
            <a:pPr algn="ctr"/>
            <a:r>
              <a:rPr lang="es-MX" dirty="0"/>
              <a:t>Instituto las águilas</a:t>
            </a:r>
            <a:br>
              <a:rPr lang="es-MX" dirty="0"/>
            </a:br>
            <a:r>
              <a:rPr lang="es-MX" dirty="0"/>
              <a:t>2389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4086" y="2614657"/>
            <a:ext cx="5219835" cy="9055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MX" sz="4000" b="1" dirty="0">
                <a:solidFill>
                  <a:srgbClr val="00B050"/>
                </a:solidFill>
              </a:rPr>
              <a:t>Equipo 2</a:t>
            </a:r>
          </a:p>
          <a:p>
            <a:pPr algn="ctr"/>
            <a:r>
              <a:rPr lang="es-MX" sz="4000" b="1" dirty="0">
                <a:solidFill>
                  <a:srgbClr val="00B050"/>
                </a:solidFill>
              </a:rPr>
              <a:t>CUARTO DE BACHILLERATO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93" y="3732503"/>
            <a:ext cx="3963808" cy="26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Participantes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5800301" cy="3541714"/>
          </a:xfrm>
        </p:spPr>
        <p:txBody>
          <a:bodyPr/>
          <a:lstStyle/>
          <a:p>
            <a:r>
              <a:rPr lang="es-MX" dirty="0"/>
              <a:t>Azucena García </a:t>
            </a:r>
            <a:r>
              <a:rPr lang="es-MX" dirty="0" err="1"/>
              <a:t>Mayén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(Biología II)</a:t>
            </a:r>
          </a:p>
          <a:p>
            <a:r>
              <a:rPr lang="es-MX" dirty="0"/>
              <a:t>Regina García Jurado</a:t>
            </a:r>
          </a:p>
          <a:p>
            <a:pPr marL="0" indent="0">
              <a:buNone/>
            </a:pPr>
            <a:r>
              <a:rPr lang="es-MX" dirty="0"/>
              <a:t>(Taller de Lectura y Redacción IV)</a:t>
            </a:r>
          </a:p>
          <a:p>
            <a:pPr marL="0" indent="0">
              <a:buNone/>
            </a:pPr>
            <a:r>
              <a:rPr lang="es-MX" dirty="0"/>
              <a:t> Sofía Elizabeth Ruiz Padilla</a:t>
            </a:r>
          </a:p>
          <a:p>
            <a:pPr marL="0" indent="0">
              <a:buNone/>
            </a:pPr>
            <a:r>
              <a:rPr lang="es-MX" dirty="0"/>
              <a:t>(Historia de México)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88" y="3786389"/>
            <a:ext cx="3656301" cy="2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Proyecto planeado </a:t>
            </a:r>
            <a:br>
              <a:rPr lang="es-MX" b="1" dirty="0">
                <a:solidFill>
                  <a:srgbClr val="00B050"/>
                </a:solidFill>
              </a:rPr>
            </a:br>
            <a:r>
              <a:rPr lang="es-MX" b="1" dirty="0">
                <a:solidFill>
                  <a:srgbClr val="00B050"/>
                </a:solidFill>
              </a:rPr>
              <a:t>para el ciclo 2018-2019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957589"/>
            <a:ext cx="4654081" cy="274320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Fecha de inicio:</a:t>
            </a:r>
          </a:p>
          <a:p>
            <a:pPr marL="0" indent="0">
              <a:buNone/>
            </a:pPr>
            <a:r>
              <a:rPr lang="es-MX" dirty="0"/>
              <a:t>Febrero de 2019</a:t>
            </a:r>
          </a:p>
          <a:p>
            <a:endParaRPr lang="es-MX" dirty="0"/>
          </a:p>
          <a:p>
            <a:r>
              <a:rPr lang="es-MX" dirty="0"/>
              <a:t>Fecha de término:</a:t>
            </a:r>
          </a:p>
          <a:p>
            <a:pPr marL="0" indent="0">
              <a:buNone/>
            </a:pPr>
            <a:r>
              <a:rPr lang="es-MX" dirty="0"/>
              <a:t>Mayo de 2019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92" y="2637177"/>
            <a:ext cx="4084619" cy="3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Nombre del proyecto: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5040447" cy="35417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6000" dirty="0"/>
              <a:t>Elaboración de una revista de divulgación científica e histórica</a:t>
            </a:r>
          </a:p>
        </p:txBody>
      </p:sp>
      <p:pic>
        <p:nvPicPr>
          <p:cNvPr id="1026" name="Picture 2" descr="Image result for revista de gené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87" y="2716034"/>
            <a:ext cx="3399208" cy="2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5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b="1" dirty="0">
                <a:solidFill>
                  <a:srgbClr val="00B050"/>
                </a:solidFill>
              </a:rPr>
            </a:br>
            <a:r>
              <a:rPr lang="es-MX" b="1" dirty="0">
                <a:solidFill>
                  <a:srgbClr val="00B050"/>
                </a:solidFill>
              </a:rPr>
              <a:t>Introducción o justificación y descripción del proyecto</a:t>
            </a:r>
            <a:br>
              <a:rPr lang="es-MX" dirty="0"/>
            </a:br>
            <a:br>
              <a:rPr lang="es-MX" b="1" dirty="0">
                <a:solidFill>
                  <a:srgbClr val="00B050"/>
                </a:solidFill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249487"/>
            <a:ext cx="5793960" cy="3541714"/>
          </a:xfrm>
        </p:spPr>
        <p:txBody>
          <a:bodyPr/>
          <a:lstStyle/>
          <a:p>
            <a:pPr lvl="0"/>
            <a:r>
              <a:rPr lang="es-ES" dirty="0"/>
              <a:t>La aplicación de temas vistos en clase.</a:t>
            </a:r>
            <a:endParaRPr lang="es-MX" dirty="0"/>
          </a:p>
          <a:p>
            <a:pPr lvl="0"/>
            <a:r>
              <a:rPr lang="es-ES" dirty="0"/>
              <a:t>Fomentar la investigación científica.</a:t>
            </a:r>
            <a:endParaRPr lang="es-MX" dirty="0"/>
          </a:p>
          <a:p>
            <a:pPr lvl="0"/>
            <a:r>
              <a:rPr lang="es-ES" dirty="0"/>
              <a:t>Realización de un proyecto interdisciplinario.</a:t>
            </a:r>
            <a:endParaRPr lang="es-MX" dirty="0"/>
          </a:p>
          <a:p>
            <a:r>
              <a:rPr lang="es-ES" dirty="0"/>
              <a:t>Desarrollar la competencia de comprensión de lectura.</a:t>
            </a:r>
            <a:endParaRPr lang="es-MX" dirty="0"/>
          </a:p>
        </p:txBody>
      </p:sp>
      <p:sp>
        <p:nvSpPr>
          <p:cNvPr id="5" name="AutoShape 2" descr="Image result for ciencia y lec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Image result for ciencia y lect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15" y="3893809"/>
            <a:ext cx="2606796" cy="26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Objetivo general del proyecto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759805"/>
          </a:xfrm>
        </p:spPr>
        <p:txBody>
          <a:bodyPr/>
          <a:lstStyle/>
          <a:p>
            <a:r>
              <a:rPr lang="es-ES" dirty="0"/>
              <a:t>Integrar los conocimientos de las asignaturas de Biología II , TLR IV  e Historia de México para la elaboración de una revista de divulgación científica a través del trabajo colaborativo.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77" y="3798276"/>
            <a:ext cx="2210650" cy="26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Objetivos de cada asignatura.</a:t>
            </a:r>
            <a:br>
              <a:rPr lang="es-MX" b="1" dirty="0">
                <a:solidFill>
                  <a:srgbClr val="00B050"/>
                </a:solidFill>
              </a:rPr>
            </a:br>
            <a:r>
              <a:rPr lang="es-MX" b="1" dirty="0">
                <a:solidFill>
                  <a:srgbClr val="00B050"/>
                </a:solidFill>
              </a:rPr>
              <a:t>Biología II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Fomentar en el alumno la actitud reflexiva acerca de cómo su actividad persona y social repercute en el ambiente.</a:t>
            </a:r>
            <a:endParaRPr lang="es-MX" dirty="0"/>
          </a:p>
          <a:p>
            <a:r>
              <a:rPr lang="es-ES" dirty="0"/>
              <a:t>Despertar el interés hacia la investigación científica.</a:t>
            </a:r>
            <a:endParaRPr lang="es-MX" dirty="0"/>
          </a:p>
          <a:p>
            <a:r>
              <a:rPr lang="es-ES" dirty="0"/>
              <a:t>Aplicar habilidades, actitudes y valores en la realización de investigaciones escolares.</a:t>
            </a:r>
            <a:endParaRPr lang="es-MX" dirty="0"/>
          </a:p>
          <a:p>
            <a:r>
              <a:rPr lang="es-ES" dirty="0"/>
              <a:t>Generar contacto con investigadores a través de visitas a institutos de investigación.</a:t>
            </a:r>
            <a:endParaRPr lang="es-MX" dirty="0"/>
          </a:p>
          <a:p>
            <a:r>
              <a:rPr lang="es-ES" dirty="0"/>
              <a:t>Mostrar actitudes favorables hacia el trabajo colaborativo.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769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Objetivos de cada asignatura.</a:t>
            </a:r>
            <a:br>
              <a:rPr lang="es-MX" b="1" dirty="0">
                <a:solidFill>
                  <a:srgbClr val="00B050"/>
                </a:solidFill>
              </a:rPr>
            </a:br>
            <a:r>
              <a:rPr lang="es-MX" b="1" dirty="0" err="1">
                <a:solidFill>
                  <a:srgbClr val="00B050"/>
                </a:solidFill>
              </a:rPr>
              <a:t>Tlr</a:t>
            </a:r>
            <a:r>
              <a:rPr lang="es-MX" b="1" dirty="0">
                <a:solidFill>
                  <a:srgbClr val="00B050"/>
                </a:solidFill>
              </a:rPr>
              <a:t> iv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Elaborar un anteproyecto de investigación.</a:t>
            </a:r>
            <a:endParaRPr lang="es-MX" dirty="0"/>
          </a:p>
          <a:p>
            <a:r>
              <a:rPr lang="es-ES" dirty="0"/>
              <a:t>Acopiar información mediante la búsqueda y en fuentes fiables.</a:t>
            </a:r>
            <a:endParaRPr lang="es-MX" dirty="0"/>
          </a:p>
          <a:p>
            <a:r>
              <a:rPr lang="es-ES" dirty="0"/>
              <a:t>Presentar los resultados de la investigación de forma oral y escrita, utilizando el vocabulario científico adecuado.</a:t>
            </a:r>
            <a:endParaRPr lang="es-MX" dirty="0"/>
          </a:p>
          <a:p>
            <a:r>
              <a:rPr lang="es-ES" dirty="0"/>
              <a:t>Utilizar estrategias de lectura y escritura eficientes para la investigación</a:t>
            </a:r>
          </a:p>
          <a:p>
            <a:r>
              <a:rPr lang="es-ES" dirty="0"/>
              <a:t>Objetivo de Historia de México</a:t>
            </a:r>
          </a:p>
          <a:p>
            <a:r>
              <a:rPr lang="es-MX" dirty="0"/>
              <a:t>Que el alumno aprenda a generar conocimientos, productos o procesos</a:t>
            </a:r>
          </a:p>
          <a:p>
            <a:r>
              <a:rPr lang="es-MX" dirty="0"/>
              <a:t>Produzca conocimientos y publique información </a:t>
            </a:r>
          </a:p>
          <a:p>
            <a:r>
              <a:rPr lang="es-MX" dirty="0"/>
              <a:t>Hacer uso de la tecnología como instrumento crítico, reflexivo e innovador.</a:t>
            </a:r>
          </a:p>
          <a:p>
            <a:r>
              <a:rPr lang="es-MX" dirty="0"/>
              <a:t>Desarrolle capacidad de análisis para poder aplicarla en el momento de la exposición</a:t>
            </a:r>
          </a:p>
        </p:txBody>
      </p:sp>
    </p:spTree>
    <p:extLst>
      <p:ext uri="{BB962C8B-B14F-4D97-AF65-F5344CB8AC3E}">
        <p14:creationId xmlns:p14="http://schemas.microsoft.com/office/powerpoint/2010/main" val="203872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ular 4"/>
          <p:cNvSpPr/>
          <p:nvPr/>
        </p:nvSpPr>
        <p:spPr>
          <a:xfrm>
            <a:off x="3142445" y="798491"/>
            <a:ext cx="515155" cy="592428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00022" y="798491"/>
            <a:ext cx="617613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MX" dirty="0">
                <a:solidFill>
                  <a:prstClr val="white"/>
                </a:solidFill>
              </a:rPr>
              <a:t>                         Disciplina  </a:t>
            </a:r>
          </a:p>
          <a:p>
            <a:pPr algn="ctr" defTabSz="457200"/>
            <a:r>
              <a:rPr lang="es-MX" sz="4000" dirty="0">
                <a:solidFill>
                  <a:srgbClr val="00B050"/>
                </a:solidFill>
              </a:rPr>
              <a:t>HISTORIA</a:t>
            </a: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permite investigar y seleccionar la información , desarrollar métodos de análisis en los registros históricos y así, construir una investigación critica y analítica de la verdad que sustente los hechos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1944993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535</TotalTime>
  <Words>328</Words>
  <Application>Microsoft Office PowerPoint</Application>
  <PresentationFormat>Panorámica</PresentationFormat>
  <Paragraphs>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Circuito</vt:lpstr>
      <vt:lpstr>Instituto las águilas 2389</vt:lpstr>
      <vt:lpstr>Participantes</vt:lpstr>
      <vt:lpstr>Proyecto planeado  para el ciclo 2018-2019</vt:lpstr>
      <vt:lpstr>Nombre del proyecto:</vt:lpstr>
      <vt:lpstr> Introducción o justificación y descripción del proyecto  </vt:lpstr>
      <vt:lpstr>Objetivo general del proyecto</vt:lpstr>
      <vt:lpstr>Objetivos de cada asignatura. Biología II</vt:lpstr>
      <vt:lpstr>Objetivos de cada asignatura. Tlr iv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las águilas 2389</dc:title>
  <dc:creator>gaby silva</dc:creator>
  <cp:lastModifiedBy>Iran Yamil</cp:lastModifiedBy>
  <cp:revision>29</cp:revision>
  <dcterms:created xsi:type="dcterms:W3CDTF">2017-10-26T16:36:01Z</dcterms:created>
  <dcterms:modified xsi:type="dcterms:W3CDTF">2019-01-29T15:24:09Z</dcterms:modified>
</cp:coreProperties>
</file>