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60" d="100"/>
          <a:sy n="60" d="100"/>
        </p:scale>
        <p:origin x="91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088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577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0712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729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9397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915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747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76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68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494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486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720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088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111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538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126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D3EA4-B412-4AB5-A27A-56831030EFAD}" type="datetimeFigureOut">
              <a:rPr lang="es-MX" smtClean="0"/>
              <a:t>25/01/2019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CBA3F5-A7AF-4287-AB0E-9DB44C029A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816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6D18068-7256-461F-818E-9FCB747A39F8}"/>
              </a:ext>
            </a:extLst>
          </p:cNvPr>
          <p:cNvGrpSpPr>
            <a:grpSpLocks/>
          </p:cNvGrpSpPr>
          <p:nvPr/>
        </p:nvGrpSpPr>
        <p:grpSpPr bwMode="auto">
          <a:xfrm>
            <a:off x="897965" y="144378"/>
            <a:ext cx="8534793" cy="1098503"/>
            <a:chOff x="1732" y="512"/>
            <a:chExt cx="13957" cy="1699"/>
          </a:xfrm>
        </p:grpSpPr>
        <p:pic>
          <p:nvPicPr>
            <p:cNvPr id="1027" name="Imagen 5">
              <a:extLst>
                <a:ext uri="{FF2B5EF4-FFF2-40B4-BE49-F238E27FC236}">
                  <a16:creationId xmlns:a16="http://schemas.microsoft.com/office/drawing/2014/main" id="{66ADFF03-E651-46A9-90CB-97B0004FAAFC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" y="831"/>
              <a:ext cx="1830" cy="1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Imagen 2" descr="Resultado de imagen para conexiones dgire">
              <a:extLst>
                <a:ext uri="{FF2B5EF4-FFF2-40B4-BE49-F238E27FC236}">
                  <a16:creationId xmlns:a16="http://schemas.microsoft.com/office/drawing/2014/main" id="{BC1BE314-AF7B-4B0A-8FC1-F08BD37387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3" y="512"/>
              <a:ext cx="9226" cy="16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ángulo 4">
            <a:extLst>
              <a:ext uri="{FF2B5EF4-FFF2-40B4-BE49-F238E27FC236}">
                <a16:creationId xmlns:a16="http://schemas.microsoft.com/office/drawing/2014/main" id="{CACFADC3-6670-48AA-B46B-CF571AA6A237}"/>
              </a:ext>
            </a:extLst>
          </p:cNvPr>
          <p:cNvSpPr/>
          <p:nvPr/>
        </p:nvSpPr>
        <p:spPr>
          <a:xfrm>
            <a:off x="1457493" y="2194496"/>
            <a:ext cx="7668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Planeación por Asignatura</a:t>
            </a:r>
          </a:p>
        </p:txBody>
      </p:sp>
    </p:spTree>
    <p:extLst>
      <p:ext uri="{BB962C8B-B14F-4D97-AF65-F5344CB8AC3E}">
        <p14:creationId xmlns:p14="http://schemas.microsoft.com/office/powerpoint/2010/main" val="372140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62E7AD62-9054-4524-BD0C-F150D47A9ACF}"/>
              </a:ext>
            </a:extLst>
          </p:cNvPr>
          <p:cNvSpPr/>
          <p:nvPr/>
        </p:nvSpPr>
        <p:spPr>
          <a:xfrm>
            <a:off x="3110723" y="2293567"/>
            <a:ext cx="5970554" cy="30777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cap="none" spc="0" dirty="0">
                <a:ln/>
                <a:solidFill>
                  <a:schemeClr val="accent1"/>
                </a:solidFill>
                <a:effectLst/>
              </a:rPr>
              <a:t>Integrantes:</a:t>
            </a:r>
          </a:p>
          <a:p>
            <a:pPr algn="ctr"/>
            <a:r>
              <a:rPr lang="es-ES" sz="2800" b="1" dirty="0">
                <a:ln/>
              </a:rPr>
              <a:t>DIANA ELIZABETH ALVAREZ ESPINOZA</a:t>
            </a:r>
          </a:p>
          <a:p>
            <a:pPr algn="ctr"/>
            <a:r>
              <a:rPr lang="es-ES" sz="2800" b="1" cap="none" spc="0" dirty="0">
                <a:ln/>
                <a:effectLst/>
              </a:rPr>
              <a:t>REYES ORDAZ GERARDO</a:t>
            </a:r>
          </a:p>
          <a:p>
            <a:pPr algn="ctr"/>
            <a:r>
              <a:rPr lang="es-ES" sz="2800" b="1" cap="none" spc="0" dirty="0">
                <a:ln/>
                <a:effectLst/>
              </a:rPr>
              <a:t>CHAVEZ MEJIA CARLOS ALBERTO</a:t>
            </a:r>
          </a:p>
          <a:p>
            <a:pPr algn="ctr"/>
            <a:r>
              <a:rPr lang="es-ES" sz="2800" b="1" cap="none" spc="0" dirty="0">
                <a:ln/>
                <a:effectLst/>
              </a:rPr>
              <a:t>DE</a:t>
            </a:r>
            <a:r>
              <a:rPr lang="es-ES" sz="2800" b="1" dirty="0">
                <a:ln/>
              </a:rPr>
              <a:t> LA CRUZ OSORIO CIPRIANO</a:t>
            </a:r>
            <a:endParaRPr lang="es-ES" sz="2800" b="1" cap="none" spc="0" dirty="0">
              <a:ln/>
              <a:effectLst/>
            </a:endParaRPr>
          </a:p>
        </p:txBody>
      </p:sp>
      <p:grpSp>
        <p:nvGrpSpPr>
          <p:cNvPr id="10" name="Group 2">
            <a:extLst>
              <a:ext uri="{FF2B5EF4-FFF2-40B4-BE49-F238E27FC236}">
                <a16:creationId xmlns:a16="http://schemas.microsoft.com/office/drawing/2014/main" id="{96358115-5929-4ADE-A70D-D8D9111C1B58}"/>
              </a:ext>
            </a:extLst>
          </p:cNvPr>
          <p:cNvGrpSpPr>
            <a:grpSpLocks/>
          </p:cNvGrpSpPr>
          <p:nvPr/>
        </p:nvGrpSpPr>
        <p:grpSpPr bwMode="auto">
          <a:xfrm>
            <a:off x="221809" y="0"/>
            <a:ext cx="9032194" cy="1378864"/>
            <a:chOff x="1732" y="512"/>
            <a:chExt cx="13957" cy="1699"/>
          </a:xfrm>
        </p:grpSpPr>
        <p:pic>
          <p:nvPicPr>
            <p:cNvPr id="12" name="Imagen 5">
              <a:extLst>
                <a:ext uri="{FF2B5EF4-FFF2-40B4-BE49-F238E27FC236}">
                  <a16:creationId xmlns:a16="http://schemas.microsoft.com/office/drawing/2014/main" id="{BDB7C5B5-1D33-438E-9DD7-CFF5ADDA2DCE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" y="831"/>
              <a:ext cx="1830" cy="1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agen 2" descr="Resultado de imagen para conexiones dgire">
              <a:extLst>
                <a:ext uri="{FF2B5EF4-FFF2-40B4-BE49-F238E27FC236}">
                  <a16:creationId xmlns:a16="http://schemas.microsoft.com/office/drawing/2014/main" id="{9206FFEB-51D5-45D0-AA77-EFFA847CEF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3" y="512"/>
              <a:ext cx="9226" cy="16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3961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9F3CED7-A993-420E-B7D2-68092B0091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67" y="129655"/>
            <a:ext cx="9016013" cy="634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3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AF1005F9-ECFC-4E73-8ED1-E878CAD0BFF6}"/>
              </a:ext>
            </a:extLst>
          </p:cNvPr>
          <p:cNvGrpSpPr>
            <a:grpSpLocks/>
          </p:cNvGrpSpPr>
          <p:nvPr/>
        </p:nvGrpSpPr>
        <p:grpSpPr bwMode="auto">
          <a:xfrm>
            <a:off x="381124" y="115471"/>
            <a:ext cx="8863013" cy="1079500"/>
            <a:chOff x="1732" y="512"/>
            <a:chExt cx="13957" cy="1699"/>
          </a:xfrm>
        </p:grpSpPr>
        <p:pic>
          <p:nvPicPr>
            <p:cNvPr id="4099" name="Imagen 5">
              <a:extLst>
                <a:ext uri="{FF2B5EF4-FFF2-40B4-BE49-F238E27FC236}">
                  <a16:creationId xmlns:a16="http://schemas.microsoft.com/office/drawing/2014/main" id="{67E109A7-CD0A-4014-8539-F4578B31B36E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" y="831"/>
              <a:ext cx="1830" cy="1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0" name="Imagen 2" descr="Resultado de imagen para conexiones dgire">
              <a:extLst>
                <a:ext uri="{FF2B5EF4-FFF2-40B4-BE49-F238E27FC236}">
                  <a16:creationId xmlns:a16="http://schemas.microsoft.com/office/drawing/2014/main" id="{E268183D-5B1B-4E02-A8F5-CB397F6E62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3" y="512"/>
              <a:ext cx="9226" cy="16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D7D970F1-C439-4D3D-A4A8-BD72A53087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835" y="1387837"/>
            <a:ext cx="8894268" cy="501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1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41CCC758-C2FF-4ECE-B3E2-5202B57CDA2D}"/>
              </a:ext>
            </a:extLst>
          </p:cNvPr>
          <p:cNvGrpSpPr>
            <a:grpSpLocks/>
          </p:cNvGrpSpPr>
          <p:nvPr/>
        </p:nvGrpSpPr>
        <p:grpSpPr bwMode="auto">
          <a:xfrm>
            <a:off x="284872" y="0"/>
            <a:ext cx="8863013" cy="1079500"/>
            <a:chOff x="1732" y="512"/>
            <a:chExt cx="13957" cy="1699"/>
          </a:xfrm>
        </p:grpSpPr>
        <p:pic>
          <p:nvPicPr>
            <p:cNvPr id="5123" name="Imagen 5">
              <a:extLst>
                <a:ext uri="{FF2B5EF4-FFF2-40B4-BE49-F238E27FC236}">
                  <a16:creationId xmlns:a16="http://schemas.microsoft.com/office/drawing/2014/main" id="{3285430C-F71D-4254-8D9B-EE50DAE65E4F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" y="831"/>
              <a:ext cx="1830" cy="1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4" name="Imagen 2" descr="Resultado de imagen para conexiones dgire">
              <a:extLst>
                <a:ext uri="{FF2B5EF4-FFF2-40B4-BE49-F238E27FC236}">
                  <a16:creationId xmlns:a16="http://schemas.microsoft.com/office/drawing/2014/main" id="{77DCDCBE-A787-4ECD-A3C5-A522301EBD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3" y="512"/>
              <a:ext cx="9226" cy="16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8F96EB11-C4F5-4B0F-8A4F-D195CD24E5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872" y="1223394"/>
            <a:ext cx="8894268" cy="523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58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21</Words>
  <Application>Microsoft Office PowerPoint</Application>
  <PresentationFormat>Panorámica</PresentationFormat>
  <Paragraphs>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Userlab5 Tlalpan</dc:creator>
  <cp:lastModifiedBy>Userlab5 Tlalpan</cp:lastModifiedBy>
  <cp:revision>3</cp:revision>
  <dcterms:created xsi:type="dcterms:W3CDTF">2019-01-25T21:31:09Z</dcterms:created>
  <dcterms:modified xsi:type="dcterms:W3CDTF">2019-01-25T21:51:05Z</dcterms:modified>
</cp:coreProperties>
</file>