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00" r:id="rId4"/>
    <p:sldId id="264" r:id="rId5"/>
    <p:sldId id="266" r:id="rId6"/>
    <p:sldId id="265" r:id="rId7"/>
    <p:sldId id="267" r:id="rId8"/>
    <p:sldId id="263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58" r:id="rId25"/>
    <p:sldId id="283" r:id="rId26"/>
    <p:sldId id="284" r:id="rId27"/>
    <p:sldId id="285" r:id="rId28"/>
    <p:sldId id="286" r:id="rId29"/>
    <p:sldId id="292" r:id="rId30"/>
    <p:sldId id="297" r:id="rId31"/>
    <p:sldId id="298" r:id="rId32"/>
    <p:sldId id="299" r:id="rId33"/>
    <p:sldId id="287" r:id="rId34"/>
    <p:sldId id="288" r:id="rId35"/>
    <p:sldId id="289" r:id="rId36"/>
    <p:sldId id="290" r:id="rId37"/>
    <p:sldId id="291" r:id="rId38"/>
    <p:sldId id="26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19731" y="1081826"/>
            <a:ext cx="7160652" cy="643943"/>
          </a:xfrm>
        </p:spPr>
        <p:txBody>
          <a:bodyPr>
            <a:normAutofit/>
          </a:bodyPr>
          <a:lstStyle/>
          <a:p>
            <a:r>
              <a:rPr lang="es-MX" sz="4000" b="1" dirty="0">
                <a:latin typeface="Calibri" panose="020F0502020204030204" pitchFamily="34" charset="0"/>
                <a:ea typeface="Calibri" panose="020F0502020204030204" pitchFamily="34" charset="0"/>
              </a:rPr>
              <a:t>ESCUELA BENJAMÍN FRANKLIN</a:t>
            </a:r>
            <a:endParaRPr lang="es-MX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7432" y="914401"/>
            <a:ext cx="1803041" cy="1803041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8214" y="1764405"/>
            <a:ext cx="7212169" cy="746975"/>
          </a:xfrm>
        </p:spPr>
        <p:txBody>
          <a:bodyPr>
            <a:noAutofit/>
          </a:bodyPr>
          <a:lstStyle/>
          <a:p>
            <a:r>
              <a:rPr lang="es-MX" sz="4400" dirty="0" smtClean="0"/>
              <a:t>            La FERIA del Sabor</a:t>
            </a:r>
          </a:p>
          <a:p>
            <a:endParaRPr lang="es-MX" sz="4400" dirty="0" smtClean="0"/>
          </a:p>
          <a:p>
            <a:endParaRPr lang="es-MX" sz="4400" dirty="0" smtClean="0"/>
          </a:p>
          <a:p>
            <a:endParaRPr lang="es-MX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48" y="2923504"/>
            <a:ext cx="9182637" cy="19704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81837" y="5344732"/>
            <a:ext cx="886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Ciclo Escolar 2018-2019</a:t>
            </a:r>
          </a:p>
          <a:p>
            <a:r>
              <a:rPr lang="es-MX" dirty="0" smtClean="0"/>
              <a:t>Fecha de inicio: Septiembre de 2018</a:t>
            </a:r>
          </a:p>
          <a:p>
            <a:r>
              <a:rPr lang="es-MX" dirty="0" smtClean="0"/>
              <a:t>Fecha de término: Enero de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56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3"/>
            <a:ext cx="9906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7" y="721217"/>
            <a:ext cx="9504608" cy="54606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42107" y="257577"/>
            <a:ext cx="509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5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0399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3979" t="17072" r="22781" b="14912"/>
          <a:stretch/>
        </p:blipFill>
        <p:spPr>
          <a:xfrm>
            <a:off x="1352282" y="654574"/>
            <a:ext cx="9826580" cy="54834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39403" y="193183"/>
            <a:ext cx="485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6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8974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767" t="19703" r="22887" b="13221"/>
          <a:stretch/>
        </p:blipFill>
        <p:spPr>
          <a:xfrm>
            <a:off x="1275007" y="734095"/>
            <a:ext cx="9981127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873" t="31540" r="22781" b="27313"/>
          <a:stretch/>
        </p:blipFill>
        <p:spPr>
          <a:xfrm>
            <a:off x="1249251" y="811369"/>
            <a:ext cx="10032642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746975"/>
            <a:ext cx="9906000" cy="5357611"/>
          </a:xfrm>
        </p:spPr>
        <p:txBody>
          <a:bodyPr>
            <a:normAutofit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778" t="21958" r="13892" b="8266"/>
          <a:stretch/>
        </p:blipFill>
        <p:spPr>
          <a:xfrm>
            <a:off x="1388256" y="707752"/>
            <a:ext cx="9659155" cy="543605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88256" y="206062"/>
            <a:ext cx="523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7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6221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733" t="21958" r="14648" b="8712"/>
          <a:stretch/>
        </p:blipFill>
        <p:spPr>
          <a:xfrm>
            <a:off x="1141411" y="695460"/>
            <a:ext cx="10033376" cy="54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099" t="21582" r="14965" b="7773"/>
          <a:stretch/>
        </p:blipFill>
        <p:spPr>
          <a:xfrm>
            <a:off x="1141411" y="746975"/>
            <a:ext cx="10146238" cy="53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098" t="20643" r="13803" b="7961"/>
          <a:stretch/>
        </p:blipFill>
        <p:spPr>
          <a:xfrm>
            <a:off x="1249251" y="715747"/>
            <a:ext cx="10044438" cy="5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155" t="21207" r="13803" b="7584"/>
          <a:stretch/>
        </p:blipFill>
        <p:spPr>
          <a:xfrm>
            <a:off x="1290661" y="746976"/>
            <a:ext cx="9756750" cy="54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468192" y="528034"/>
            <a:ext cx="9695128" cy="5602310"/>
          </a:xfrm>
        </p:spPr>
        <p:txBody>
          <a:bodyPr>
            <a:normAutofit fontScale="25000" lnSpcReduction="20000"/>
          </a:bodyPr>
          <a:lstStyle/>
          <a:p>
            <a:r>
              <a:rPr lang="es-MX" sz="8000" dirty="0" smtClean="0"/>
              <a:t>ÍNDICE</a:t>
            </a:r>
          </a:p>
          <a:p>
            <a:r>
              <a:rPr lang="es-MX" sz="8000" dirty="0"/>
              <a:t>PRIMERA </a:t>
            </a:r>
            <a:r>
              <a:rPr lang="es-MX" sz="8000" dirty="0" smtClean="0"/>
              <a:t>REUNIÓN</a:t>
            </a:r>
            <a:r>
              <a:rPr lang="es-MX" sz="8000" dirty="0"/>
              <a:t>:</a:t>
            </a:r>
          </a:p>
          <a:p>
            <a:r>
              <a:rPr lang="es-MX" sz="8000" dirty="0"/>
              <a:t>Producto 1 Conclusiones </a:t>
            </a:r>
            <a:r>
              <a:rPr lang="es-MX" sz="8000" dirty="0" smtClean="0"/>
              <a:t>Generales DIAPOSITIVA </a:t>
            </a:r>
            <a:r>
              <a:rPr lang="es-MX" sz="8000" dirty="0" smtClean="0"/>
              <a:t>4</a:t>
            </a:r>
            <a:endParaRPr lang="es-MX" sz="8000" dirty="0"/>
          </a:p>
          <a:p>
            <a:r>
              <a:rPr lang="es-MX" sz="8000" dirty="0"/>
              <a:t>Producto 2 Organizador </a:t>
            </a:r>
            <a:r>
              <a:rPr lang="es-MX" sz="8000" dirty="0" smtClean="0"/>
              <a:t>Gráfico DIAPOSITIVA </a:t>
            </a:r>
            <a:r>
              <a:rPr lang="es-MX" sz="8000" dirty="0" smtClean="0"/>
              <a:t>7</a:t>
            </a:r>
            <a:endParaRPr lang="es-MX" sz="8000" dirty="0"/>
          </a:p>
          <a:p>
            <a:r>
              <a:rPr lang="es-MX" sz="8000" dirty="0"/>
              <a:t>Producto 3 </a:t>
            </a:r>
            <a:r>
              <a:rPr lang="es-MX" sz="8000" dirty="0" smtClean="0"/>
              <a:t>Fotografías DIAPOSITIVA </a:t>
            </a:r>
            <a:r>
              <a:rPr lang="es-MX" sz="8000" dirty="0" smtClean="0"/>
              <a:t>8 </a:t>
            </a:r>
            <a:endParaRPr lang="es-MX" sz="8000" dirty="0"/>
          </a:p>
          <a:p>
            <a:endParaRPr lang="es-MX" sz="8000" dirty="0"/>
          </a:p>
          <a:p>
            <a:r>
              <a:rPr lang="es-MX" sz="8000" dirty="0"/>
              <a:t>SEGUNDA </a:t>
            </a:r>
            <a:r>
              <a:rPr lang="es-MX" sz="8000" dirty="0" smtClean="0"/>
              <a:t>REUNIÓN</a:t>
            </a:r>
            <a:r>
              <a:rPr lang="es-MX" sz="8000" dirty="0"/>
              <a:t>:</a:t>
            </a:r>
          </a:p>
          <a:p>
            <a:r>
              <a:rPr lang="es-MX" sz="8000" dirty="0"/>
              <a:t>Producto 4 Organizador Lectura d</a:t>
            </a:r>
            <a:r>
              <a:rPr lang="es-MX" sz="8000" dirty="0" smtClean="0"/>
              <a:t>) DIAPOSITIVA </a:t>
            </a:r>
            <a:r>
              <a:rPr lang="es-MX" sz="8000" dirty="0" smtClean="0"/>
              <a:t>9</a:t>
            </a:r>
            <a:endParaRPr lang="es-MX" sz="8000" dirty="0"/>
          </a:p>
          <a:p>
            <a:r>
              <a:rPr lang="es-MX" sz="8000" dirty="0"/>
              <a:t>Producto 5 Organizador a, b </a:t>
            </a:r>
            <a:r>
              <a:rPr lang="es-MX" sz="8000" dirty="0" smtClean="0"/>
              <a:t>O c DIAPOSITIVA </a:t>
            </a:r>
            <a:r>
              <a:rPr lang="es-MX" sz="8000" dirty="0" smtClean="0"/>
              <a:t>11</a:t>
            </a:r>
            <a:endParaRPr lang="es-MX" sz="8000" dirty="0"/>
          </a:p>
          <a:p>
            <a:r>
              <a:rPr lang="es-MX" sz="8000" dirty="0"/>
              <a:t>Producto 6 A.M.E. </a:t>
            </a:r>
            <a:r>
              <a:rPr lang="es-MX" sz="8000" dirty="0" smtClean="0"/>
              <a:t>General DIAPOSITIVA </a:t>
            </a:r>
            <a:r>
              <a:rPr lang="es-MX" sz="8000" dirty="0" smtClean="0"/>
              <a:t>12 </a:t>
            </a:r>
            <a:endParaRPr lang="es-MX" sz="8000" dirty="0"/>
          </a:p>
          <a:p>
            <a:r>
              <a:rPr lang="es-MX" sz="8000" dirty="0"/>
              <a:t>Producto 7 E.I.P. Resumen </a:t>
            </a:r>
            <a:r>
              <a:rPr lang="es-MX" sz="8000" dirty="0" smtClean="0"/>
              <a:t>Digital DIAPOSITIVA </a:t>
            </a:r>
            <a:r>
              <a:rPr lang="es-MX" sz="8000" dirty="0" smtClean="0"/>
              <a:t>15</a:t>
            </a:r>
            <a:endParaRPr lang="es-MX" sz="8000" dirty="0"/>
          </a:p>
          <a:p>
            <a:r>
              <a:rPr lang="es-MX" sz="8000" dirty="0"/>
              <a:t>Producto 8 E.I.P. </a:t>
            </a:r>
            <a:r>
              <a:rPr lang="es-MX" sz="8000" dirty="0" smtClean="0"/>
              <a:t>Elaboración </a:t>
            </a:r>
            <a:r>
              <a:rPr lang="es-MX" sz="8000" dirty="0"/>
              <a:t>de </a:t>
            </a:r>
            <a:r>
              <a:rPr lang="es-MX" sz="8000" dirty="0" smtClean="0"/>
              <a:t>Proyecto DIAPOSITIVA </a:t>
            </a:r>
            <a:r>
              <a:rPr lang="es-MX" sz="8000" dirty="0" smtClean="0"/>
              <a:t>23</a:t>
            </a:r>
            <a:endParaRPr lang="es-MX" sz="8000" dirty="0" smtClean="0"/>
          </a:p>
          <a:p>
            <a:r>
              <a:rPr lang="es-MX" sz="8000" dirty="0">
                <a:solidFill>
                  <a:prstClr val="white">
                    <a:tint val="75000"/>
                  </a:prstClr>
                </a:solidFill>
              </a:rPr>
              <a:t>Producto </a:t>
            </a:r>
            <a:r>
              <a:rPr lang="es-MX" sz="8000" dirty="0" smtClean="0">
                <a:solidFill>
                  <a:prstClr val="white">
                    <a:tint val="75000"/>
                  </a:prstClr>
                </a:solidFill>
              </a:rPr>
              <a:t>8 punto 5. g. diapositiva 29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43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260" t="22146" r="14120" b="9652"/>
          <a:stretch/>
        </p:blipFill>
        <p:spPr>
          <a:xfrm>
            <a:off x="1223323" y="837127"/>
            <a:ext cx="9742176" cy="52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789" t="23460" r="15070" b="10028"/>
          <a:stretch/>
        </p:blipFill>
        <p:spPr>
          <a:xfrm>
            <a:off x="1311328" y="862885"/>
            <a:ext cx="9566166" cy="51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261" t="22710" r="14436" b="22052"/>
          <a:stretch/>
        </p:blipFill>
        <p:spPr>
          <a:xfrm>
            <a:off x="1141411" y="914400"/>
            <a:ext cx="10050330" cy="48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1425819" y="331952"/>
            <a:ext cx="933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8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726" t="21769" r="11161" b="12659"/>
          <a:stretch/>
        </p:blipFill>
        <p:spPr>
          <a:xfrm>
            <a:off x="1429554" y="759854"/>
            <a:ext cx="9852339" cy="54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148" t="21770" r="11056" b="16791"/>
          <a:stretch/>
        </p:blipFill>
        <p:spPr>
          <a:xfrm>
            <a:off x="1300766" y="721217"/>
            <a:ext cx="9852338" cy="54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937" t="21582" r="11056" b="7961"/>
          <a:stretch/>
        </p:blipFill>
        <p:spPr>
          <a:xfrm>
            <a:off x="1270064" y="772732"/>
            <a:ext cx="9664099" cy="53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620" t="21395" r="11055" b="7961"/>
          <a:stretch/>
        </p:blipFill>
        <p:spPr>
          <a:xfrm>
            <a:off x="1262130" y="914400"/>
            <a:ext cx="9710670" cy="51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535" t="21958" r="16021" b="9464"/>
          <a:stretch/>
        </p:blipFill>
        <p:spPr>
          <a:xfrm>
            <a:off x="1236373" y="772733"/>
            <a:ext cx="9697790" cy="52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641" t="21958" r="16021" b="8712"/>
          <a:stretch/>
        </p:blipFill>
        <p:spPr>
          <a:xfrm>
            <a:off x="1184856" y="746975"/>
            <a:ext cx="9800823" cy="54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641" t="22710" r="16866" b="8149"/>
          <a:stretch/>
        </p:blipFill>
        <p:spPr>
          <a:xfrm>
            <a:off x="1287887" y="746975"/>
            <a:ext cx="9710671" cy="55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352283" y="1596981"/>
            <a:ext cx="9695128" cy="3412901"/>
          </a:xfrm>
        </p:spPr>
        <p:txBody>
          <a:bodyPr>
            <a:normAutofit fontScale="25000" lnSpcReduction="20000"/>
          </a:bodyPr>
          <a:lstStyle/>
          <a:p>
            <a:r>
              <a:rPr lang="es-MX" sz="8000" dirty="0"/>
              <a:t>PRODUCTO 9 FOTOGRAFÍAS DIAPOSITIVA </a:t>
            </a:r>
            <a:r>
              <a:rPr lang="es-MX" sz="8000" dirty="0" smtClean="0"/>
              <a:t>38</a:t>
            </a:r>
            <a:endParaRPr lang="es-MX" sz="8000" dirty="0"/>
          </a:p>
          <a:p>
            <a:endParaRPr lang="es-MX" sz="8000" dirty="0" smtClean="0"/>
          </a:p>
          <a:p>
            <a:r>
              <a:rPr lang="es-MX" sz="8000" dirty="0" smtClean="0"/>
              <a:t>tercera </a:t>
            </a:r>
            <a:r>
              <a:rPr lang="es-MX" sz="8000" dirty="0" smtClean="0"/>
              <a:t>REUNIÓN</a:t>
            </a:r>
            <a:r>
              <a:rPr lang="es-MX" sz="8000" dirty="0"/>
              <a:t>:</a:t>
            </a:r>
          </a:p>
          <a:p>
            <a:r>
              <a:rPr lang="es-MX" sz="8000" dirty="0"/>
              <a:t>Producto </a:t>
            </a:r>
            <a:r>
              <a:rPr lang="es-MX" sz="8000" dirty="0" smtClean="0"/>
              <a:t>10 organizadores gráficos DIAPOSITIVA 39</a:t>
            </a:r>
            <a:endParaRPr lang="es-MX" sz="8000" dirty="0"/>
          </a:p>
          <a:p>
            <a:r>
              <a:rPr lang="es-MX" sz="8000" dirty="0"/>
              <a:t>Producto </a:t>
            </a:r>
            <a:r>
              <a:rPr lang="es-MX" sz="8000" dirty="0" smtClean="0"/>
              <a:t>11 formatos por equipo </a:t>
            </a:r>
            <a:r>
              <a:rPr lang="es-MX" sz="8000" dirty="0" smtClean="0"/>
              <a:t>DIAPOSITIVA </a:t>
            </a:r>
            <a:r>
              <a:rPr lang="es-MX" sz="8000" dirty="0" smtClean="0"/>
              <a:t>40</a:t>
            </a:r>
            <a:endParaRPr lang="es-MX" sz="8000" dirty="0"/>
          </a:p>
          <a:p>
            <a:r>
              <a:rPr lang="es-MX" sz="8000" dirty="0"/>
              <a:t>Producto </a:t>
            </a:r>
            <a:r>
              <a:rPr lang="es-MX" sz="8000" dirty="0" smtClean="0"/>
              <a:t>12 formato planeación general y sesión por sesión DIAPOSITIVA 42 </a:t>
            </a:r>
            <a:endParaRPr lang="es-MX" sz="8000" dirty="0"/>
          </a:p>
          <a:p>
            <a:endParaRPr lang="es-MX" sz="80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00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31" t="22334" r="3872" b="9652"/>
          <a:stretch/>
        </p:blipFill>
        <p:spPr>
          <a:xfrm>
            <a:off x="1081826" y="926953"/>
            <a:ext cx="10084158" cy="51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3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14" t="21958" r="3979" b="8900"/>
          <a:stretch/>
        </p:blipFill>
        <p:spPr>
          <a:xfrm>
            <a:off x="1094704" y="811369"/>
            <a:ext cx="10109916" cy="51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03" t="21958" r="3767" b="9276"/>
          <a:stretch/>
        </p:blipFill>
        <p:spPr>
          <a:xfrm>
            <a:off x="1081825" y="746975"/>
            <a:ext cx="10225826" cy="52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41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831" t="22146" r="11584" b="8524"/>
          <a:stretch/>
        </p:blipFill>
        <p:spPr>
          <a:xfrm>
            <a:off x="1262130" y="772732"/>
            <a:ext cx="9843264" cy="52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831" t="22710" r="11057" b="7961"/>
          <a:stretch/>
        </p:blipFill>
        <p:spPr>
          <a:xfrm>
            <a:off x="1197735" y="888643"/>
            <a:ext cx="10064019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725" t="23086" r="11162" b="14161"/>
          <a:stretch/>
        </p:blipFill>
        <p:spPr>
          <a:xfrm>
            <a:off x="1184857" y="798490"/>
            <a:ext cx="10032642" cy="50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725" t="31165" r="11056" b="8149"/>
          <a:stretch/>
        </p:blipFill>
        <p:spPr>
          <a:xfrm>
            <a:off x="1184855" y="785611"/>
            <a:ext cx="10026544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620" t="22522" r="11267" b="8149"/>
          <a:stretch/>
        </p:blipFill>
        <p:spPr>
          <a:xfrm>
            <a:off x="1197734" y="721217"/>
            <a:ext cx="9962107" cy="52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239555"/>
          </a:xfrm>
        </p:spPr>
        <p:txBody>
          <a:bodyPr/>
          <a:lstStyle/>
          <a:p>
            <a:r>
              <a:rPr lang="es-MX" dirty="0" smtClean="0"/>
              <a:t>Producto 9</a:t>
            </a:r>
            <a:br>
              <a:rPr lang="es-MX" dirty="0" smtClean="0"/>
            </a:br>
            <a:r>
              <a:rPr lang="es-MX" dirty="0" smtClean="0"/>
              <a:t>Fotografías de la segunda sesión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17" y="2566341"/>
            <a:ext cx="3395766" cy="1725318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66" y="4404595"/>
            <a:ext cx="3248136" cy="1791417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517" y="4392316"/>
            <a:ext cx="3391707" cy="1803697"/>
          </a:xfrm>
          <a:prstGeom prst="rect">
            <a:avLst/>
          </a:prstGeo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6" b="32116"/>
          <a:stretch>
            <a:fillRect/>
          </a:stretch>
        </p:blipFill>
        <p:spPr>
          <a:xfrm>
            <a:off x="7853905" y="2666998"/>
            <a:ext cx="3194969" cy="1524000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0" y="4404595"/>
            <a:ext cx="3345728" cy="1814770"/>
          </a:xfrm>
          <a:prstGeom prst="rect">
            <a:avLst/>
          </a:prstGeom>
        </p:spPr>
      </p:pic>
      <p:pic>
        <p:nvPicPr>
          <p:cNvPr id="22" name="Marcador de posición de imagen 21"/>
          <p:cNvPicPr>
            <a:picLocks noGrp="1" noChangeAspect="1"/>
          </p:cNvPicPr>
          <p:nvPr>
            <p:ph type="pic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b="18238"/>
          <a:stretch>
            <a:fillRect/>
          </a:stretch>
        </p:blipFill>
        <p:spPr/>
      </p:pic>
      <p:pic>
        <p:nvPicPr>
          <p:cNvPr id="25" name="Marcador de posición de imagen 24"/>
          <p:cNvPicPr>
            <a:picLocks noGrp="1" noChangeAspect="1"/>
          </p:cNvPicPr>
          <p:nvPr>
            <p:ph type="pic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9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3511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prstClr val="white"/>
                </a:solidFill>
              </a:rPr>
              <a:t>Producto </a:t>
            </a:r>
            <a:r>
              <a:rPr lang="es-MX" dirty="0" smtClean="0">
                <a:solidFill>
                  <a:prstClr val="white"/>
                </a:solidFill>
              </a:rPr>
              <a:t>10</a:t>
            </a:r>
            <a:r>
              <a:rPr lang="es-MX" dirty="0">
                <a:solidFill>
                  <a:prstClr val="white"/>
                </a:solidFill>
              </a:rPr>
              <a:t/>
            </a:r>
            <a:br>
              <a:rPr lang="es-MX" dirty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Organizadores  gráficos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E. diagnóstica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e. formativa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 smtClean="0"/>
              <a:t>e. Sumativa</a:t>
            </a:r>
            <a:endParaRPr lang="es-MX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7918" y="3360260"/>
            <a:ext cx="3223896" cy="24309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76" y="3360262"/>
            <a:ext cx="3234475" cy="24309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2103" y="3375978"/>
            <a:ext cx="3196624" cy="24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1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4"/>
            <a:ext cx="9906000" cy="50392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24000" y="283335"/>
            <a:ext cx="868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1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3744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47989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prstClr val="white"/>
                </a:solidFill>
              </a:rPr>
              <a:t>Producto </a:t>
            </a:r>
            <a:r>
              <a:rPr lang="es-MX" dirty="0" smtClean="0">
                <a:solidFill>
                  <a:prstClr val="white"/>
                </a:solidFill>
              </a:rPr>
              <a:t>11</a:t>
            </a:r>
            <a:r>
              <a:rPr lang="es-MX" dirty="0">
                <a:solidFill>
                  <a:prstClr val="white"/>
                </a:solidFill>
              </a:rPr>
              <a:t/>
            </a:r>
            <a:br>
              <a:rPr lang="es-MX" dirty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formatos  elaborados por el equipo</a:t>
            </a:r>
            <a:br>
              <a:rPr lang="es-MX" dirty="0" smtClean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planeación general del p. interdisciplinario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0281" t="14442" r="20986" b="9088"/>
          <a:stretch/>
        </p:blipFill>
        <p:spPr>
          <a:xfrm>
            <a:off x="1127919" y="2395470"/>
            <a:ext cx="3223895" cy="345444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15"/>
          </p:nvPr>
        </p:nvSpPr>
        <p:spPr>
          <a:xfrm>
            <a:off x="1127918" y="2395470"/>
            <a:ext cx="3208735" cy="3395729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6197" t="12939" r="26902" b="5142"/>
          <a:stretch/>
        </p:blipFill>
        <p:spPr>
          <a:xfrm>
            <a:off x="4489053" y="2395470"/>
            <a:ext cx="3210990" cy="3395729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16"/>
          </p:nvPr>
        </p:nvSpPr>
        <p:spPr>
          <a:xfrm>
            <a:off x="4504213" y="2395470"/>
            <a:ext cx="3195830" cy="3398901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4069" t="13503" r="25453" b="10403"/>
          <a:stretch/>
        </p:blipFill>
        <p:spPr>
          <a:xfrm>
            <a:off x="7852443" y="2395470"/>
            <a:ext cx="3194967" cy="3414407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half" idx="17"/>
          </p:nvPr>
        </p:nvSpPr>
        <p:spPr>
          <a:xfrm>
            <a:off x="7852442" y="2395470"/>
            <a:ext cx="3194968" cy="3395729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2628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47989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prstClr val="white"/>
                </a:solidFill>
              </a:rPr>
              <a:t>Producto </a:t>
            </a:r>
            <a:r>
              <a:rPr lang="es-MX" dirty="0" smtClean="0">
                <a:solidFill>
                  <a:prstClr val="white"/>
                </a:solidFill>
              </a:rPr>
              <a:t>11</a:t>
            </a:r>
            <a:r>
              <a:rPr lang="es-MX" dirty="0">
                <a:solidFill>
                  <a:prstClr val="white"/>
                </a:solidFill>
              </a:rPr>
              <a:t/>
            </a:r>
            <a:br>
              <a:rPr lang="es-MX" dirty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formatos  elaborados por el equipo</a:t>
            </a:r>
            <a:br>
              <a:rPr lang="es-MX" dirty="0" smtClean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planeación sesión por sesión p. interdisciplinario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443" t="34546" r="21198" b="5331"/>
          <a:stretch/>
        </p:blipFill>
        <p:spPr>
          <a:xfrm>
            <a:off x="1287888" y="2369714"/>
            <a:ext cx="3039414" cy="36447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725" t="15006" r="26690" b="15288"/>
          <a:stretch/>
        </p:blipFill>
        <p:spPr>
          <a:xfrm>
            <a:off x="4610638" y="2369714"/>
            <a:ext cx="3271232" cy="36620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7148" t="20455" r="27007" b="23179"/>
          <a:stretch/>
        </p:blipFill>
        <p:spPr>
          <a:xfrm>
            <a:off x="8062175" y="2397719"/>
            <a:ext cx="3348508" cy="36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37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47989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prstClr val="white"/>
                </a:solidFill>
              </a:rPr>
              <a:t>Producto </a:t>
            </a:r>
            <a:r>
              <a:rPr lang="es-MX" dirty="0" smtClean="0">
                <a:solidFill>
                  <a:prstClr val="white"/>
                </a:solidFill>
              </a:rPr>
              <a:t>12</a:t>
            </a:r>
            <a:r>
              <a:rPr lang="es-MX" dirty="0">
                <a:solidFill>
                  <a:prstClr val="white"/>
                </a:solidFill>
              </a:rPr>
              <a:t/>
            </a:r>
            <a:br>
              <a:rPr lang="es-MX" dirty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formatos  elaborados por el equipo</a:t>
            </a:r>
            <a:br>
              <a:rPr lang="es-MX" dirty="0" smtClean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planeación general p. institucional</a:t>
            </a:r>
            <a:br>
              <a:rPr lang="es-MX" dirty="0" smtClean="0">
                <a:solidFill>
                  <a:prstClr val="white"/>
                </a:solidFill>
              </a:rPr>
            </a:br>
            <a:r>
              <a:rPr lang="es-MX" dirty="0" smtClean="0">
                <a:solidFill>
                  <a:prstClr val="white"/>
                </a:solidFill>
              </a:rPr>
              <a:t>planeación sesión por sesión p. interdisciplinario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7148" t="20455" r="27007" b="23179"/>
          <a:stretch/>
        </p:blipFill>
        <p:spPr>
          <a:xfrm>
            <a:off x="6426558" y="2359082"/>
            <a:ext cx="3773510" cy="36340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0704" t="10874" r="21197" b="5329"/>
          <a:stretch/>
        </p:blipFill>
        <p:spPr>
          <a:xfrm>
            <a:off x="1661373" y="2359082"/>
            <a:ext cx="3799269" cy="36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4"/>
            <a:ext cx="9906000" cy="50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4"/>
            <a:ext cx="9906000" cy="50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4"/>
            <a:ext cx="9906000" cy="50392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1411" y="283335"/>
            <a:ext cx="482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2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3235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81493"/>
          </a:xfrm>
        </p:spPr>
        <p:txBody>
          <a:bodyPr/>
          <a:lstStyle/>
          <a:p>
            <a:pPr algn="ctr"/>
            <a:r>
              <a:rPr lang="es-MX" dirty="0" smtClean="0"/>
              <a:t>Producto 3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465" y="2249488"/>
            <a:ext cx="4722282" cy="3541712"/>
          </a:xfrm>
          <a:prstGeom prst="rect">
            <a:avLst/>
          </a:prstGeom>
        </p:spPr>
      </p:pic>
      <p:pic>
        <p:nvPicPr>
          <p:cNvPr id="7" name="Marcador de posición de imagen 1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7645" b="7645"/>
          <a:stretch>
            <a:fillRect/>
          </a:stretch>
        </p:blipFill>
        <p:spPr>
          <a:xfrm>
            <a:off x="6094412" y="2249488"/>
            <a:ext cx="4875213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795939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759854"/>
            <a:ext cx="9906000" cy="5039284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759854"/>
            <a:ext cx="10058400" cy="51515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36372" y="283335"/>
            <a:ext cx="485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PRODUCTO 4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1569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634</TotalTime>
  <Words>167</Words>
  <Application>Microsoft Office PowerPoint</Application>
  <PresentationFormat>Panorámica</PresentationFormat>
  <Paragraphs>63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Trebuchet MS</vt:lpstr>
      <vt:lpstr>Tw Cen MT</vt:lpstr>
      <vt:lpstr>Circuito</vt:lpstr>
      <vt:lpstr>ESCUELA BENJAMÍN FRANKLIN</vt:lpstr>
      <vt:lpstr> </vt:lpstr>
      <vt:lpstr> </vt:lpstr>
      <vt:lpstr> </vt:lpstr>
      <vt:lpstr> </vt:lpstr>
      <vt:lpstr> </vt:lpstr>
      <vt:lpstr> </vt:lpstr>
      <vt:lpstr>Producto 3</vt:lpstr>
      <vt:lpstr> </vt:lpstr>
      <vt:lpstr> </vt:lpstr>
      <vt:lpstr> </vt:lpstr>
      <vt:lpstr> 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9 Fotografías de la segunda sesión</vt:lpstr>
      <vt:lpstr>Producto 10 Organizadores  gráficos</vt:lpstr>
      <vt:lpstr>Producto 11 formatos  elaborados por el equipo planeación general del p. interdisciplinario</vt:lpstr>
      <vt:lpstr>Producto 11 formatos  elaborados por el equipo planeación sesión por sesión p. interdisciplinario</vt:lpstr>
      <vt:lpstr>Producto 12 formatos  elaborados por el equipo planeación general p. institucional planeación sesión por sesión p. interdisciplinario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BENJAMÍN FRANKLIN</dc:title>
  <dc:creator>Daniel Guzmán Pelcastre</dc:creator>
  <cp:lastModifiedBy>Daniel Guzmán Pelcastre</cp:lastModifiedBy>
  <cp:revision>50</cp:revision>
  <dcterms:created xsi:type="dcterms:W3CDTF">2017-10-30T18:52:57Z</dcterms:created>
  <dcterms:modified xsi:type="dcterms:W3CDTF">2018-04-28T00:14:49Z</dcterms:modified>
</cp:coreProperties>
</file>