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3764E89E-FA0B-42FA-872A-B384D7A7B7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Preparatoria Maestro Antonio Caso 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C93AA34-7E6E-4AE9-9ECD-FE76DC79FB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1314-96C0-4FAD-89DA-BD8B4D754A97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F50C38D-5A5F-4CE6-840D-07E5FF49E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Preparatoria Maestro Antonio Caso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8D32B06-6B0E-4BB1-A2C9-F2F27F9713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E239-D094-4BAA-98ED-63D98F535F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7770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Preparatoria Maestro Antonio Caso 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7629-48CE-4D81-8CB1-10599E64189F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Preparatoria Maestro Antonio Caso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23BCB-911C-4673-8EFE-9A0887E8C2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4528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5442F0-0B77-4C30-9D68-1D6AEC345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AAE8D1B-D7CA-42E9-B960-8D7F94C6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33FACFA-0513-4326-AB59-E93D6DAC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C217-5ADB-4FEB-9A15-9EBAB821D454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2EA6B54-0B0F-4451-8F7D-652744EE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B92D1E8-CD24-4F9F-A76E-0BCD0F62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75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8415A3-4D6D-482F-BB0C-DDDDAAF0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DAFED08-DF65-49D0-A2AA-2E4D8896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F53A1A9-1A71-4149-86B2-0F840FD4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F89A-67F5-40BF-B9D8-5BFED177E163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CE58A84-0E5F-4ED2-B2E5-A32CDCFC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1D100B3-043D-414C-9F65-A2AAA264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2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80F243D-9E2B-44E2-B55A-697FFCAEF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A07D445-8BC8-4C59-AAFA-1E3556740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7B46F01-3049-4451-8C15-0AFEF5B5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1166-9AEE-4EB2-AB48-EB8EB3787BCB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78CF34-DCB8-4639-8F47-FA2CA847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EB65CBE-ABD7-42B2-9A73-6408FEB0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F40A0C-B6E7-40C7-86B1-41F60E0E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33FBFDB-2CC7-4441-9397-C3DB8311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9A74A8-3E8D-461F-9126-6F5978EB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7CB-CB8F-46A9-82D0-B43F7C96A37C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6E7D5A-FE66-41FB-9BBB-B1159A1D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3A41FA-8404-4F47-84C8-3341FB42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744031-5021-42F2-8511-CD4B6898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CFADDDA-CD03-459F-878A-8F4C668B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E136CE-8B58-4C46-B1D3-1185D5BD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681-F589-4128-BAD7-28E0F2329D61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158E6C7-02FC-4457-91BD-B4200520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476FDD-2F07-421F-85B0-678F52EA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32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3DE434-96C5-40DD-B9B0-A0C06FEA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FBEA80C-AA51-4127-859A-84DC2F8D5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DDCB2A9-9B96-4993-9B7C-398A9D70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D4F9C77-BA24-46DD-9EAF-F3949100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E17-0D00-404C-9BF7-B00D988181B1}" type="datetime1">
              <a:rPr lang="es-ES" smtClean="0"/>
              <a:t>30/10/2017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D7DBB31-651C-4430-BB80-4C28B0EB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6C4F4C2-535F-4AB9-ACA5-50297398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89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C6C293-C03D-46EA-8E10-93DAF5F1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6C3AB40-8433-4EB0-A4DE-241ED658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DCFCE6F-CBF2-4F0C-9563-ACD87805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4F0AEFA-D8AC-4FA1-A5E6-0D2B09FD8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F8817E9-7A41-45CA-B9C4-4F43A67AA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FDF7A44-2E3C-4EC9-8F6E-555D9634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0D99-A13C-4329-A2A8-CCB0E3F51C8C}" type="datetime1">
              <a:rPr lang="es-ES" smtClean="0"/>
              <a:t>30/10/2017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C04E556-1F7A-4A81-9A6D-0CE8265A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854DEF8-B81C-412D-9EFC-946EB4EB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2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C33EDC-8290-436A-9475-5FE67840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251D6D8-0B25-4EB6-B6A9-CA48A6A5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3C56-F6DC-470B-9DBE-1DCDC72A9FAF}" type="datetime1">
              <a:rPr lang="es-ES" smtClean="0"/>
              <a:t>30/10/2017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57D4DFD-C2ED-4F70-8378-3E705403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1E97D85-272D-4D0B-A36C-51A4EBED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9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3E9E9FB-62ED-4E92-90CD-4F5207D9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C9BF-ED30-4575-891F-566F45475034}" type="datetime1">
              <a:rPr lang="es-ES" smtClean="0"/>
              <a:t>30/10/2017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2794C18-0115-400B-BFBB-A2D19F98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E656834-F072-450E-ABE1-3AC169ED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9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C56F95-F52F-453C-8672-C0540826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0883EC-1AAC-400D-B273-321C53CC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905B3E-1990-4181-8CE0-3274BB8D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8DDACE4-D4CB-40C1-AC4B-CEBE7A39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9494-C0DF-4C12-885A-BA602EDA384D}" type="datetime1">
              <a:rPr lang="es-ES" smtClean="0"/>
              <a:t>30/10/2017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663DD7D-6D4C-451F-8901-2E245ABF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1384069-3EEA-4ABF-A200-8F9FACB3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88C05C-693A-43AB-9E17-6A6F3E1B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3075F2E-5795-4576-9218-695D61A11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A0C0C0A-5C64-4864-9339-4F10DBB6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6900216-ECA7-4B85-8119-97CFC145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B03-6E7F-4A15-A4D0-0035266D8C7D}" type="datetime1">
              <a:rPr lang="es-ES" smtClean="0"/>
              <a:t>30/10/2017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3D0B3BB-0694-49F2-BB16-ABC5A675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371A988-8300-45AD-9C51-2B2381B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85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DF32694-A3DB-41D5-9ED2-58F83D6F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F58A68E-1E87-42A0-AC0C-BE659B51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80DDDFB-7CC6-4217-9BFB-962FD93DB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486E-5268-47E0-9C62-D3DD01961E0E}" type="datetime1">
              <a:rPr lang="es-ES" smtClean="0"/>
              <a:t>30/10/2017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68006D-D992-46A9-B0B5-7A259FB57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932046-12DE-4A44-A867-7FB3D60BE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A4DE-F395-41D8-AE1A-030530CBC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936AAE-025A-4154-B4DE-CB4831272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8818"/>
            <a:ext cx="9144000" cy="133620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FÍSICA ANIMADA</a:t>
            </a:r>
            <a:br>
              <a:rPr lang="es-ES" dirty="0" smtClean="0">
                <a:latin typeface="Century Gothic" panose="020B0502020202020204" pitchFamily="34" charset="0"/>
              </a:rPr>
            </a:br>
            <a:r>
              <a:rPr lang="es-ES" sz="1100" dirty="0" smtClean="0">
                <a:latin typeface="Century Gothic" panose="020B0502020202020204" pitchFamily="34" charset="0"/>
              </a:rPr>
              <a:t/>
            </a:r>
            <a:br>
              <a:rPr lang="es-ES" sz="1100" dirty="0" smtClean="0">
                <a:latin typeface="Century Gothic" panose="020B0502020202020204" pitchFamily="34" charset="0"/>
              </a:rPr>
            </a:br>
            <a:r>
              <a:rPr lang="es-ES" sz="2700" dirty="0" smtClean="0">
                <a:latin typeface="Century Gothic" panose="020B0502020202020204" pitchFamily="34" charset="0"/>
              </a:rPr>
              <a:t>Ciclo 2018 – 2019</a:t>
            </a:r>
            <a:br>
              <a:rPr lang="es-ES" sz="2700" dirty="0" smtClean="0">
                <a:latin typeface="Century Gothic" panose="020B0502020202020204" pitchFamily="34" charset="0"/>
              </a:rPr>
            </a:br>
            <a:r>
              <a:rPr lang="es-ES" sz="2700" dirty="0" smtClean="0">
                <a:latin typeface="Century Gothic" panose="020B0502020202020204" pitchFamily="34" charset="0"/>
              </a:rPr>
              <a:t>4to grado</a:t>
            </a:r>
            <a:endParaRPr lang="es-ES" sz="270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37D5FE-FA9B-4D3F-9C09-263ACC49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37" y="344488"/>
            <a:ext cx="1800225" cy="1371600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F3490974-E113-401F-BE14-EDAD76A6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128" y="344488"/>
            <a:ext cx="9026509" cy="1719443"/>
          </a:xfrm>
        </p:spPr>
        <p:txBody>
          <a:bodyPr/>
          <a:lstStyle/>
          <a:p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Preparatoria Maestro Antonio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Caso</a:t>
            </a:r>
          </a:p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1016</a:t>
            </a:r>
          </a:p>
          <a:p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3814F25-5915-4CC7-91F2-0F3329B2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1</a:t>
            </a:fld>
            <a:endParaRPr lang="es-E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5146"/>
              </p:ext>
            </p:extLst>
          </p:nvPr>
        </p:nvGraphicFramePr>
        <p:xfrm>
          <a:off x="4481848" y="4376270"/>
          <a:ext cx="5402788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278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EQUIPO 3</a:t>
                      </a:r>
                      <a:endParaRPr lang="es-MX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50904"/>
              </p:ext>
            </p:extLst>
          </p:nvPr>
        </p:nvGraphicFramePr>
        <p:xfrm>
          <a:off x="1313645" y="4836556"/>
          <a:ext cx="8570992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1424"/>
                <a:gridCol w="537956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Materias</a:t>
                      </a:r>
                      <a:r>
                        <a:rPr lang="es-MX" baseline="0" dirty="0" smtClean="0"/>
                        <a:t> que lo involucran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Profesores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Dibujo</a:t>
                      </a:r>
                      <a:r>
                        <a:rPr lang="es-MX" baseline="0" dirty="0" smtClean="0"/>
                        <a:t> II (1406)</a:t>
                      </a:r>
                    </a:p>
                    <a:p>
                      <a:r>
                        <a:rPr lang="es-MX" baseline="0" dirty="0" smtClean="0"/>
                        <a:t>Física III  (1401)</a:t>
                      </a:r>
                    </a:p>
                    <a:p>
                      <a:r>
                        <a:rPr lang="es-MX" baseline="0" dirty="0" smtClean="0"/>
                        <a:t>Informática (1412)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Alma Karina Medina</a:t>
                      </a:r>
                    </a:p>
                    <a:p>
                      <a:r>
                        <a:rPr lang="es-MX" dirty="0" smtClean="0"/>
                        <a:t>Carlos Mendoza</a:t>
                      </a:r>
                    </a:p>
                    <a:p>
                      <a:r>
                        <a:rPr lang="es-MX" dirty="0" smtClean="0"/>
                        <a:t>José Luis Perea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80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60" y="357910"/>
            <a:ext cx="4833259" cy="2718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r="18772" b="35662"/>
          <a:stretch/>
        </p:blipFill>
        <p:spPr>
          <a:xfrm>
            <a:off x="6567375" y="488259"/>
            <a:ext cx="3133499" cy="316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10</a:t>
            </a:fld>
            <a:endParaRPr lang="es-ES"/>
          </a:p>
        </p:txBody>
      </p:sp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B8466405-7D1E-4846-A61E-C4148B47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365" y="6356350"/>
            <a:ext cx="5724939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r="2347"/>
          <a:stretch/>
        </p:blipFill>
        <p:spPr>
          <a:xfrm>
            <a:off x="593662" y="2500865"/>
            <a:ext cx="4223657" cy="306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9339" b="13441"/>
          <a:stretch/>
        </p:blipFill>
        <p:spPr>
          <a:xfrm>
            <a:off x="6984788" y="3385584"/>
            <a:ext cx="4209143" cy="246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345" r="23094" b="-345"/>
          <a:stretch/>
        </p:blipFill>
        <p:spPr>
          <a:xfrm>
            <a:off x="4249751" y="2989535"/>
            <a:ext cx="2735037" cy="301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278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A763CB-72B6-475E-9926-F20381DE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C.A.I.A.C. Conclusiones generales.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248FBEE-0627-4BE9-9D84-EC20D916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896" y="6356350"/>
            <a:ext cx="7739269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F382F04-BC90-46A1-95DC-8ACBE44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2</a:t>
            </a:fld>
            <a:endParaRPr lang="es-ES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13238" t="19772" r="13102" b="24869"/>
          <a:stretch/>
        </p:blipFill>
        <p:spPr bwMode="auto">
          <a:xfrm>
            <a:off x="838200" y="1306285"/>
            <a:ext cx="9703525" cy="487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72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9" t="27992" r="13350" b="16470"/>
          <a:stretch/>
        </p:blipFill>
        <p:spPr>
          <a:xfrm>
            <a:off x="125193" y="583567"/>
            <a:ext cx="11069676" cy="5346971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3</a:t>
            </a:fld>
            <a:endParaRPr lang="es-ES"/>
          </a:p>
        </p:txBody>
      </p:sp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96D9C882-B138-4FBA-96C2-683D9E8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547" y="6356350"/>
            <a:ext cx="5579165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4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9" t="18686" r="11286" b="19172"/>
          <a:stretch/>
        </p:blipFill>
        <p:spPr>
          <a:xfrm>
            <a:off x="156754" y="256897"/>
            <a:ext cx="11348058" cy="5962051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4</a:t>
            </a:fld>
            <a:endParaRPr lang="es-ES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96D9C882-B138-4FBA-96C2-683D9E8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547" y="6356350"/>
            <a:ext cx="5579165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462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6" t="24990" r="13162" b="20373"/>
          <a:stretch/>
        </p:blipFill>
        <p:spPr>
          <a:xfrm>
            <a:off x="0" y="300447"/>
            <a:ext cx="12096206" cy="576625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5</a:t>
            </a:fld>
            <a:endParaRPr lang="es-ES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96D9C882-B138-4FBA-96C2-683D9E8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547" y="6356350"/>
            <a:ext cx="5579165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64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01" t="30994" r="12787" b="35684"/>
          <a:stretch/>
        </p:blipFill>
        <p:spPr>
          <a:xfrm>
            <a:off x="276443" y="117566"/>
            <a:ext cx="11294774" cy="323958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6</a:t>
            </a:fld>
            <a:endParaRPr lang="es-ES"/>
          </a:p>
        </p:txBody>
      </p:sp>
      <p:sp>
        <p:nvSpPr>
          <p:cNvPr id="7" name="Marcador de pie de página 3">
            <a:extLst>
              <a:ext uri="{FF2B5EF4-FFF2-40B4-BE49-F238E27FC236}">
                <a16:creationId xmlns="" xmlns:a16="http://schemas.microsoft.com/office/drawing/2014/main" id="{96D9C882-B138-4FBA-96C2-683D9E8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547" y="6356350"/>
            <a:ext cx="5579165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227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5EACE9-C962-4064-AE21-9FFDD947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Organizador gráfico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6D9C882-B138-4FBA-96C2-683D9E8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9547" y="6356350"/>
            <a:ext cx="5579165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8A29A61-8466-4F49-A80C-B4AF7EED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0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A7D482-5596-4443-AC6A-7F1F14D1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Evidencias fotográficas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8466405-7D1E-4846-A61E-C4148B47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365" y="6356350"/>
            <a:ext cx="5724939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FFA2EB9-1CEE-43F0-BB1D-49A96F66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8</a:t>
            </a:fld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2" y="3077611"/>
            <a:ext cx="5391828" cy="3032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Marcador de conteni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561562"/>
            <a:ext cx="5094514" cy="2865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A4DE-F395-41D8-AE1A-030530CBC762}" type="slidenum">
              <a:rPr lang="es-ES" smtClean="0"/>
              <a:t>9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391883"/>
            <a:ext cx="5716883" cy="3215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3" y="3096078"/>
            <a:ext cx="5368472" cy="3019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ie de página 3">
            <a:extLst>
              <a:ext uri="{FF2B5EF4-FFF2-40B4-BE49-F238E27FC236}">
                <a16:creationId xmlns="" xmlns:a16="http://schemas.microsoft.com/office/drawing/2014/main" id="{B8466405-7D1E-4846-A61E-C4148B47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365" y="6356350"/>
            <a:ext cx="5724939" cy="365125"/>
          </a:xfrm>
        </p:spPr>
        <p:txBody>
          <a:bodyPr/>
          <a:lstStyle/>
          <a:p>
            <a:pPr lvl="0"/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Preparatoria Maestro Antonio Caso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856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91</Words>
  <Application>Microsoft Office PowerPoint</Application>
  <PresentationFormat>Panorámica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FÍSICA ANIMADA  Ciclo 2018 – 2019 4to grado</vt:lpstr>
      <vt:lpstr>C.A.I.A.C. Conclusiones generales.</vt:lpstr>
      <vt:lpstr>Presentación de PowerPoint</vt:lpstr>
      <vt:lpstr>Presentación de PowerPoint</vt:lpstr>
      <vt:lpstr>Presentación de PowerPoint</vt:lpstr>
      <vt:lpstr>Presentación de PowerPoint</vt:lpstr>
      <vt:lpstr>Organizador gráfico</vt:lpstr>
      <vt:lpstr>Evidencias fotográficas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Fausto</dc:creator>
  <cp:lastModifiedBy>karina medina rangel</cp:lastModifiedBy>
  <cp:revision>15</cp:revision>
  <dcterms:created xsi:type="dcterms:W3CDTF">2017-10-28T18:03:43Z</dcterms:created>
  <dcterms:modified xsi:type="dcterms:W3CDTF">2017-10-31T01:09:54Z</dcterms:modified>
</cp:coreProperties>
</file>