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78" r:id="rId8"/>
    <p:sldId id="275" r:id="rId9"/>
    <p:sldId id="279" r:id="rId10"/>
    <p:sldId id="276" r:id="rId1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7" autoAdjust="0"/>
    <p:restoredTop sz="94660"/>
  </p:normalViewPr>
  <p:slideViewPr>
    <p:cSldViewPr>
      <p:cViewPr>
        <p:scale>
          <a:sx n="76" d="100"/>
          <a:sy n="76" d="100"/>
        </p:scale>
        <p:origin x="-120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EECD8-3190-412D-88B6-1F641D5595D7}" type="datetimeFigureOut">
              <a:rPr lang="es-MX" smtClean="0"/>
              <a:t>30/10/2017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F597F-1F39-4600-83EA-87663F5D3C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617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EECD8-3190-412D-88B6-1F641D5595D7}" type="datetimeFigureOut">
              <a:rPr lang="es-MX" smtClean="0"/>
              <a:t>30/10/2017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F597F-1F39-4600-83EA-87663F5D3C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33099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EECD8-3190-412D-88B6-1F641D5595D7}" type="datetimeFigureOut">
              <a:rPr lang="es-MX" smtClean="0"/>
              <a:t>30/10/2017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F597F-1F39-4600-83EA-87663F5D3C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7237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EECD8-3190-412D-88B6-1F641D5595D7}" type="datetimeFigureOut">
              <a:rPr lang="es-MX" smtClean="0"/>
              <a:t>30/10/2017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F597F-1F39-4600-83EA-87663F5D3C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1118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EECD8-3190-412D-88B6-1F641D5595D7}" type="datetimeFigureOut">
              <a:rPr lang="es-MX" smtClean="0"/>
              <a:t>30/10/2017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F597F-1F39-4600-83EA-87663F5D3C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1277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EECD8-3190-412D-88B6-1F641D5595D7}" type="datetimeFigureOut">
              <a:rPr lang="es-MX" smtClean="0"/>
              <a:t>30/10/2017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F597F-1F39-4600-83EA-87663F5D3C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0935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EECD8-3190-412D-88B6-1F641D5595D7}" type="datetimeFigureOut">
              <a:rPr lang="es-MX" smtClean="0"/>
              <a:t>30/10/2017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F597F-1F39-4600-83EA-87663F5D3C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53914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EECD8-3190-412D-88B6-1F641D5595D7}" type="datetimeFigureOut">
              <a:rPr lang="es-MX" smtClean="0"/>
              <a:t>30/10/2017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F597F-1F39-4600-83EA-87663F5D3C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472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EECD8-3190-412D-88B6-1F641D5595D7}" type="datetimeFigureOut">
              <a:rPr lang="es-MX" smtClean="0"/>
              <a:t>30/10/2017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F597F-1F39-4600-83EA-87663F5D3C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1803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EECD8-3190-412D-88B6-1F641D5595D7}" type="datetimeFigureOut">
              <a:rPr lang="es-MX" smtClean="0"/>
              <a:t>30/10/2017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F597F-1F39-4600-83EA-87663F5D3C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37294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EECD8-3190-412D-88B6-1F641D5595D7}" type="datetimeFigureOut">
              <a:rPr lang="es-MX" smtClean="0"/>
              <a:t>30/10/2017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F597F-1F39-4600-83EA-87663F5D3C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0742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EECD8-3190-412D-88B6-1F641D5595D7}" type="datetimeFigureOut">
              <a:rPr lang="es-MX" smtClean="0"/>
              <a:t>30/10/2017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F597F-1F39-4600-83EA-87663F5D3C4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822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Picture 1" descr="template_presenter800x60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62" y="0"/>
            <a:ext cx="9166324" cy="68580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sp>
        <p:nvSpPr>
          <p:cNvPr id="8" name="AutoShape 2"/>
          <p:cNvSpPr>
            <a:spLocks/>
          </p:cNvSpPr>
          <p:nvPr/>
        </p:nvSpPr>
        <p:spPr bwMode="auto">
          <a:xfrm>
            <a:off x="892969" y="3735958"/>
            <a:ext cx="7356947" cy="6072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 w="12700" cap="flat" cmpd="sng">
            <a:noFill/>
            <a:prstDash val="solid"/>
            <a:miter lim="0"/>
            <a:headEnd/>
            <a:tailEnd/>
          </a:ln>
          <a:effectLst>
            <a:outerShdw dist="25400" dir="5400000" algn="ctr" rotWithShape="0">
              <a:srgbClr val="000000">
                <a:alpha val="32364"/>
              </a:srgbClr>
            </a:outerShdw>
          </a:effectLst>
        </p:spPr>
        <p:txBody>
          <a:bodyPr lIns="0" tIns="0" rIns="0" bIns="0" anchor="b"/>
          <a:lstStyle/>
          <a:p>
            <a:pPr algn="ctr" defTabSz="208724"/>
            <a:r>
              <a:rPr lang="es-MX" sz="3500" b="1" dirty="0">
                <a:solidFill>
                  <a:srgbClr val="02519A"/>
                </a:solidFill>
                <a:latin typeface="Avenir Next Demi Bold" charset="0"/>
                <a:ea typeface="Avenir Next Demi Bold" charset="0"/>
                <a:cs typeface="Avenir Next Demi Bold" charset="0"/>
                <a:sym typeface="Avenir Next Demi Bold" charset="0"/>
              </a:rPr>
              <a:t>PREPARATORIA</a:t>
            </a:r>
            <a:endParaRPr lang="es-MX" dirty="0"/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735" y="1268760"/>
            <a:ext cx="4987222" cy="2160240"/>
          </a:xfrm>
        </p:spPr>
      </p:pic>
      <p:sp>
        <p:nvSpPr>
          <p:cNvPr id="9" name="AutoShape 2" descr="Resultado de imagen para instituto tlalp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2" name="1 CuadroTexto"/>
          <p:cNvSpPr txBox="1"/>
          <p:nvPr/>
        </p:nvSpPr>
        <p:spPr>
          <a:xfrm>
            <a:off x="2051720" y="4869160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EQUIPO # </a:t>
            </a:r>
            <a:r>
              <a:rPr lang="es-ES" dirty="0"/>
              <a:t>4</a:t>
            </a:r>
            <a:r>
              <a:rPr lang="es-ES" dirty="0" smtClean="0"/>
              <a:t>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9395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980728"/>
            <a:ext cx="8229600" cy="1143000"/>
          </a:xfrm>
        </p:spPr>
        <p:txBody>
          <a:bodyPr>
            <a:normAutofit/>
          </a:bodyPr>
          <a:lstStyle/>
          <a:p>
            <a:r>
              <a:rPr lang="es-ES" sz="3200" dirty="0" smtClean="0"/>
              <a:t>FOTOGRAFÍAS </a:t>
            </a:r>
            <a:r>
              <a:rPr lang="es-ES" sz="3200" dirty="0" smtClean="0"/>
              <a:t>DEL ORGANIZADOR GRÁFICO</a:t>
            </a:r>
            <a:endParaRPr lang="es-MX" sz="3200" dirty="0"/>
          </a:p>
        </p:txBody>
      </p:sp>
      <p:pic>
        <p:nvPicPr>
          <p:cNvPr id="4099" name="Picture 3" descr="C:\Users\Psicologia\Pictures\02. FOTOS IT\IT 2017-2018\Prepa-Interdisciplinariedad-Sesión1\IMG_644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46" t="7854" r="10685" b="14397"/>
          <a:stretch/>
        </p:blipFill>
        <p:spPr bwMode="auto">
          <a:xfrm>
            <a:off x="1763688" y="2009384"/>
            <a:ext cx="6347738" cy="4351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19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emplate_presenter800x60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388" y="0"/>
            <a:ext cx="9166324" cy="68580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196752"/>
            <a:ext cx="7772400" cy="5040560"/>
          </a:xfrm>
        </p:spPr>
        <p:txBody>
          <a:bodyPr/>
          <a:lstStyle/>
          <a:p>
            <a:r>
              <a:rPr lang="es-ES" dirty="0" smtClean="0"/>
              <a:t>INTEGRANTES Y ASIGNATURAS:</a:t>
            </a:r>
            <a:endParaRPr lang="es-MX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5938014"/>
              </p:ext>
            </p:extLst>
          </p:nvPr>
        </p:nvGraphicFramePr>
        <p:xfrm>
          <a:off x="658342" y="2780928"/>
          <a:ext cx="7776864" cy="202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5695"/>
                <a:gridCol w="355116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Profesor(a)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Asignatura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María Elena Alvarado Covarrubias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Estadística y Probabilidad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Luis Antonio</a:t>
                      </a:r>
                      <a:r>
                        <a:rPr lang="es-MX" baseline="0" dirty="0" smtClean="0"/>
                        <a:t> Díaz Cortés Álvarez</a:t>
                      </a:r>
                      <a:endParaRPr lang="es-MX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Derecho </a:t>
                      </a:r>
                    </a:p>
                    <a:p>
                      <a:r>
                        <a:rPr lang="es-MX" dirty="0" err="1" smtClean="0"/>
                        <a:t>Introd</a:t>
                      </a:r>
                      <a:r>
                        <a:rPr lang="es-MX" dirty="0" smtClean="0"/>
                        <a:t>. Ciencias</a:t>
                      </a:r>
                      <a:r>
                        <a:rPr lang="es-MX" baseline="0" dirty="0" smtClean="0"/>
                        <a:t> Soc. y Económicas</a:t>
                      </a:r>
                    </a:p>
                    <a:p>
                      <a:r>
                        <a:rPr lang="es-MX" dirty="0" err="1" smtClean="0"/>
                        <a:t>Probl</a:t>
                      </a:r>
                      <a:r>
                        <a:rPr lang="es-MX" dirty="0" smtClean="0"/>
                        <a:t>. </a:t>
                      </a:r>
                      <a:r>
                        <a:rPr lang="es-MX" dirty="0" err="1" smtClean="0"/>
                        <a:t>Soc</a:t>
                      </a:r>
                      <a:r>
                        <a:rPr lang="es-MX" dirty="0" smtClean="0"/>
                        <a:t>, Pol y Econ</a:t>
                      </a:r>
                      <a:r>
                        <a:rPr lang="es-MX" baseline="0" dirty="0" smtClean="0"/>
                        <a:t>. México</a:t>
                      </a:r>
                      <a:endParaRPr lang="es-MX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/>
                        <a:t>Ana Edith Ramos Ramírez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Inglés VI</a:t>
                      </a:r>
                      <a:endParaRPr lang="es-MX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6373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emplate_presenter800x60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62" y="0"/>
            <a:ext cx="9166324" cy="68580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/>
              <a:t>CICLO ESCOLAR: </a:t>
            </a:r>
            <a:r>
              <a:rPr lang="es-ES" dirty="0" smtClean="0"/>
              <a:t>2018-2019</a:t>
            </a:r>
            <a:r>
              <a:rPr lang="es-ES" dirty="0"/>
              <a:t/>
            </a:r>
            <a:br>
              <a:rPr lang="es-ES" dirty="0"/>
            </a:br>
            <a:endParaRPr lang="es-MX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273227"/>
          </a:xfrm>
        </p:spPr>
        <p:txBody>
          <a:bodyPr/>
          <a:lstStyle/>
          <a:p>
            <a:endParaRPr lang="es-ES" dirty="0"/>
          </a:p>
          <a:p>
            <a:r>
              <a:rPr lang="es-ES" dirty="0" smtClean="0"/>
              <a:t>FECHA DE INICIO: Agosto 2018</a:t>
            </a:r>
          </a:p>
          <a:p>
            <a:endParaRPr lang="es-ES" dirty="0"/>
          </a:p>
          <a:p>
            <a:r>
              <a:rPr lang="es-ES" dirty="0" smtClean="0"/>
              <a:t>FECHA DE TÉRMINO: Mayo 2019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26373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emplate_presenter800x60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62" y="0"/>
            <a:ext cx="9166324" cy="68580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143000"/>
          </a:xfrm>
        </p:spPr>
        <p:txBody>
          <a:bodyPr/>
          <a:lstStyle/>
          <a:p>
            <a:r>
              <a:rPr lang="es-ES" dirty="0" smtClean="0"/>
              <a:t>PROYECTO</a:t>
            </a:r>
            <a:endParaRPr lang="es-MX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/>
          <a:lstStyle/>
          <a:p>
            <a:r>
              <a:rPr lang="es-ES" dirty="0" smtClean="0"/>
              <a:t>NOMBRE: </a:t>
            </a:r>
          </a:p>
          <a:p>
            <a:endParaRPr lang="es-ES" dirty="0" smtClean="0"/>
          </a:p>
          <a:p>
            <a:pPr marL="0" indent="0" algn="ctr">
              <a:buNone/>
            </a:pPr>
            <a:r>
              <a:rPr lang="es-ES" dirty="0" smtClean="0"/>
              <a:t>El </a:t>
            </a:r>
            <a:r>
              <a:rPr lang="es-ES" dirty="0" err="1" smtClean="0"/>
              <a:t>Feminicidio</a:t>
            </a:r>
            <a:r>
              <a:rPr lang="es-ES" dirty="0" smtClean="0"/>
              <a:t> en México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26373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emplate_presenter800x60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62" y="0"/>
            <a:ext cx="9166324" cy="68580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1143000"/>
          </a:xfrm>
        </p:spPr>
        <p:txBody>
          <a:bodyPr/>
          <a:lstStyle/>
          <a:p>
            <a:r>
              <a:rPr lang="es-ES" dirty="0" smtClean="0"/>
              <a:t>ÍNDICE</a:t>
            </a:r>
            <a:endParaRPr lang="es-MX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r>
              <a:rPr lang="es-ES" dirty="0" smtClean="0"/>
              <a:t>APARTADOS:</a:t>
            </a:r>
          </a:p>
          <a:p>
            <a:pPr lvl="1"/>
            <a:r>
              <a:rPr lang="es-ES" dirty="0" smtClean="0"/>
              <a:t>Reading: </a:t>
            </a:r>
            <a:r>
              <a:rPr lang="es-ES" dirty="0" err="1" smtClean="0"/>
              <a:t>How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design</a:t>
            </a:r>
            <a:r>
              <a:rPr lang="es-ES" dirty="0" smtClean="0"/>
              <a:t> a </a:t>
            </a:r>
            <a:r>
              <a:rPr lang="es-ES" dirty="0" err="1" smtClean="0"/>
              <a:t>survey</a:t>
            </a:r>
            <a:endParaRPr lang="es-ES" dirty="0" smtClean="0"/>
          </a:p>
          <a:p>
            <a:pPr lvl="1"/>
            <a:r>
              <a:rPr lang="es-ES" dirty="0" smtClean="0"/>
              <a:t>Investigación: datos sobre el </a:t>
            </a:r>
            <a:r>
              <a:rPr lang="es-ES" dirty="0" err="1" smtClean="0"/>
              <a:t>feminicidio</a:t>
            </a:r>
            <a:r>
              <a:rPr lang="es-ES" dirty="0" smtClean="0"/>
              <a:t> en México en </a:t>
            </a:r>
            <a:r>
              <a:rPr lang="es-ES" dirty="0" smtClean="0"/>
              <a:t>las últimas décadas. </a:t>
            </a:r>
            <a:endParaRPr lang="es-ES" dirty="0" smtClean="0"/>
          </a:p>
          <a:p>
            <a:pPr lvl="1"/>
            <a:r>
              <a:rPr lang="es-ES" dirty="0" smtClean="0"/>
              <a:t>Diseño y aplicación de encuesta de percepción.</a:t>
            </a:r>
          </a:p>
          <a:p>
            <a:pPr lvl="1"/>
            <a:r>
              <a:rPr lang="es-ES" dirty="0" smtClean="0"/>
              <a:t>Análisis estadístico de datos obtenidos en la investigación y en la encuesta.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2637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emplate_presenter800x60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388" y="0"/>
            <a:ext cx="9166324" cy="68580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815" y="1119900"/>
            <a:ext cx="8964488" cy="792088"/>
          </a:xfrm>
        </p:spPr>
        <p:txBody>
          <a:bodyPr>
            <a:normAutofit/>
          </a:bodyPr>
          <a:lstStyle/>
          <a:p>
            <a:r>
              <a:rPr lang="es-ES" sz="1800" dirty="0" smtClean="0"/>
              <a:t>CUADRO DE ANÁLISIS DE LA INTERDISCIPLINARIEDAD Y EL APRENDIZAJE COOPERATIVO.</a:t>
            </a:r>
            <a:endParaRPr lang="es-MX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911988"/>
            <a:ext cx="9036496" cy="4181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8770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emplate_presenter800x60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388" y="0"/>
            <a:ext cx="9166324" cy="6858000"/>
          </a:xfrm>
          <a:prstGeom prst="rect">
            <a:avLst/>
          </a:prstGeom>
          <a:noFill/>
          <a:ln w="12700" cap="flat" cmpd="sng">
            <a:noFill/>
            <a:prstDash val="solid"/>
            <a:miter lim="0"/>
            <a:headEnd type="none" w="med" len="med"/>
            <a:tailEnd type="none" w="med" len="med"/>
          </a:ln>
          <a:effectLst/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815" y="1119900"/>
            <a:ext cx="8964488" cy="792088"/>
          </a:xfrm>
        </p:spPr>
        <p:txBody>
          <a:bodyPr>
            <a:normAutofit/>
          </a:bodyPr>
          <a:lstStyle/>
          <a:p>
            <a:r>
              <a:rPr lang="es-ES" sz="1800" dirty="0" smtClean="0"/>
              <a:t>CUADRO DE ANÁLISIS DE LA INTERDISCIPLINARIEDAD Y EL APRENDIZAJE COOPERATIVO.</a:t>
            </a:r>
            <a:endParaRPr lang="es-MX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69929"/>
            <a:ext cx="9036496" cy="42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314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4500" y="692696"/>
            <a:ext cx="8229600" cy="1143000"/>
          </a:xfrm>
        </p:spPr>
        <p:txBody>
          <a:bodyPr>
            <a:normAutofit/>
          </a:bodyPr>
          <a:lstStyle/>
          <a:p>
            <a:r>
              <a:rPr lang="es-ES" sz="2400" dirty="0" smtClean="0"/>
              <a:t>FOTOGRAFÍAS DE LA </a:t>
            </a:r>
            <a:r>
              <a:rPr lang="es-ES" sz="2400" dirty="0" smtClean="0"/>
              <a:t>SESIÓN</a:t>
            </a:r>
            <a:endParaRPr lang="es-MX" sz="2400" dirty="0"/>
          </a:p>
        </p:txBody>
      </p:sp>
      <p:pic>
        <p:nvPicPr>
          <p:cNvPr id="3076" name="Picture 4" descr="C:\Users\Psicologia\Pictures\02. FOTOS IT\IT 2017-2018\Prepa-Interdisciplinariedad-Sesión1\WhatsApp Image 2017-10-23 at 19.42.48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8" t="29954" r="8768"/>
          <a:stretch/>
        </p:blipFill>
        <p:spPr bwMode="auto">
          <a:xfrm>
            <a:off x="4427984" y="1755319"/>
            <a:ext cx="4604869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Psicologia\Pictures\02. FOTOS IT\IT 2017-2018\Prepa-Interdisciplinariedad-Sesión1\WhatsApp Image 2017-10-23 at 19.44.58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85" t="15890"/>
          <a:stretch/>
        </p:blipFill>
        <p:spPr bwMode="auto">
          <a:xfrm>
            <a:off x="169268" y="1780903"/>
            <a:ext cx="4083485" cy="288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sicologia\Pictures\02. FOTOS IT\IT 2017-2018\Prepa-Interdisciplinariedad-Sesión1\WhatsApp Image 2017-10-23 at 19.44.50.jpe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3" t="25753" r="16302" b="17726"/>
          <a:stretch/>
        </p:blipFill>
        <p:spPr bwMode="auto">
          <a:xfrm>
            <a:off x="2126924" y="4266445"/>
            <a:ext cx="4251658" cy="258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28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4500" y="692696"/>
            <a:ext cx="8229600" cy="1143000"/>
          </a:xfrm>
        </p:spPr>
        <p:txBody>
          <a:bodyPr>
            <a:normAutofit/>
          </a:bodyPr>
          <a:lstStyle/>
          <a:p>
            <a:r>
              <a:rPr lang="es-ES" sz="2400" dirty="0" smtClean="0"/>
              <a:t>FOTOGRAFÍAS DE LA </a:t>
            </a:r>
            <a:r>
              <a:rPr lang="es-ES" sz="2400" dirty="0" smtClean="0"/>
              <a:t>SESIÓN</a:t>
            </a:r>
            <a:endParaRPr lang="es-MX" sz="2400" dirty="0"/>
          </a:p>
        </p:txBody>
      </p:sp>
      <p:pic>
        <p:nvPicPr>
          <p:cNvPr id="5" name="Picture 2" descr="C:\Users\Psicologia\Pictures\02. FOTOS IT\IT 2017-2018\Prepa-Interdisciplinariedad-Sesión1\IMG_644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2" r="1781" b="20183"/>
          <a:stretch/>
        </p:blipFill>
        <p:spPr bwMode="auto">
          <a:xfrm>
            <a:off x="611560" y="2420888"/>
            <a:ext cx="3075806" cy="3012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Psicologia\Pictures\02. FOTOS IT\IT 2017-2018\Prepa-Interdisciplinariedad-Sesión1\WhatsApp Image 2017-10-30 at 13.46.22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6" t="29041" r="3972"/>
          <a:stretch/>
        </p:blipFill>
        <p:spPr bwMode="auto">
          <a:xfrm>
            <a:off x="3929857" y="2616926"/>
            <a:ext cx="4518983" cy="262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67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1292</TotalTime>
  <Words>147</Words>
  <Application>Microsoft Office PowerPoint</Application>
  <PresentationFormat>Presentación en pantalla (4:3)</PresentationFormat>
  <Paragraphs>33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Presentación de PowerPoint</vt:lpstr>
      <vt:lpstr>INTEGRANTES Y ASIGNATURAS:</vt:lpstr>
      <vt:lpstr>CICLO ESCOLAR: 2018-2019 </vt:lpstr>
      <vt:lpstr>PROYECTO</vt:lpstr>
      <vt:lpstr>ÍNDICE</vt:lpstr>
      <vt:lpstr>CUADRO DE ANÁLISIS DE LA INTERDISCIPLINARIEDAD Y EL APRENDIZAJE COOPERATIVO.</vt:lpstr>
      <vt:lpstr>CUADRO DE ANÁLISIS DE LA INTERDISCIPLINARIEDAD Y EL APRENDIZAJE COOPERATIVO.</vt:lpstr>
      <vt:lpstr>FOTOGRAFÍAS DE LA SESIÓN</vt:lpstr>
      <vt:lpstr>FOTOGRAFÍAS DE LA SESIÓN</vt:lpstr>
      <vt:lpstr>FOTOGRAFÍAS DEL ORGANIZADOR GRÁFICO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Direccion-Preparator</dc:creator>
  <cp:lastModifiedBy>Ingles</cp:lastModifiedBy>
  <cp:revision>33</cp:revision>
  <dcterms:created xsi:type="dcterms:W3CDTF">2017-10-09T13:35:57Z</dcterms:created>
  <dcterms:modified xsi:type="dcterms:W3CDTF">2017-10-30T20:13:22Z</dcterms:modified>
</cp:coreProperties>
</file>