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2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8" d="100"/>
          <a:sy n="68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EEDEF-C3D5-41A0-A8A2-13623FA6D2F8}" type="datetimeFigureOut">
              <a:rPr lang="es-MX" smtClean="0"/>
              <a:pPr/>
              <a:t>26/06/2019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7076-83CA-4DCC-AD12-5AA0F2E415B5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8D0F-DBDB-4FCB-9353-5C01B89EF319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EF0C-4242-4B51-9375-7E3E640A1678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4047-A5E3-48CF-8B40-BB1C3CEC12D0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E6CE-CE2A-484B-B3B4-F421621FD4C7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DE6B-B849-4E68-BA70-DE1954856A22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893C-1A21-4911-A455-EA78F23515A5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FDA0-86B6-456B-9F27-7D01C588ADE7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C500-0047-4E23-9EA1-9970FB3C2E12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480C-80A1-4DC8-9215-B266F7517181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FE4F-B284-4168-B68E-68831CA6CB40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2EFC-39CA-4AD1-B9B7-E3A3466B5BF9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2FC4-B1BA-4AD8-AB62-28872A570D0B}" type="datetime1">
              <a:rPr lang="es-MX" smtClean="0"/>
              <a:pPr/>
              <a:t>26/06/2019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F837-B05B-45D8-ACD4-2C4658F7C6D9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Identificación de la Flora presente en la alcaldía de Coyoacán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40760" cy="2137792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EQUIPO 1</a:t>
            </a:r>
          </a:p>
          <a:p>
            <a:r>
              <a:rPr lang="es-MX" dirty="0" smtClean="0"/>
              <a:t>Dibujo: Profra. María Magdalena Narváez Mier</a:t>
            </a:r>
          </a:p>
          <a:p>
            <a:r>
              <a:rPr lang="es-MX" dirty="0" smtClean="0"/>
              <a:t>Biología:  Profra. Cecilia Espinoza Echeverría</a:t>
            </a:r>
          </a:p>
          <a:p>
            <a:r>
              <a:rPr lang="es-MX" dirty="0" smtClean="0"/>
              <a:t>Informática: Profra. Berenice Salinas Fabila</a:t>
            </a:r>
          </a:p>
          <a:p>
            <a:r>
              <a:rPr lang="es-MX" dirty="0" smtClean="0"/>
              <a:t>3 de Septiembre 2018  al 03 de Mayo 2019.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435610" cy="115212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051720" y="6206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INSTITUTO  LATINO DE MÉXICO</a:t>
            </a:r>
          </a:p>
          <a:p>
            <a:r>
              <a:rPr lang="es-MX" sz="3600" dirty="0" smtClean="0"/>
              <a:t>CICLO ESCOLAR  2018 - 2019 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MX" dirty="0" smtClean="0"/>
              <a:t>8-8</a:t>
            </a:r>
            <a:br>
              <a:rPr lang="es-MX" dirty="0" smtClean="0"/>
            </a:br>
            <a:r>
              <a:rPr lang="es-MX" dirty="0" smtClean="0"/>
              <a:t>INTERDISCIPLINARIEDAD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26203" r="16159" b="12766"/>
          <a:stretch>
            <a:fillRect/>
          </a:stretch>
        </p:blipFill>
        <p:spPr bwMode="auto">
          <a:xfrm>
            <a:off x="287016" y="1772816"/>
            <a:ext cx="84284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43" t="24235" r="16159" b="19657"/>
          <a:stretch>
            <a:fillRect/>
          </a:stretch>
        </p:blipFill>
        <p:spPr bwMode="auto">
          <a:xfrm>
            <a:off x="179512" y="260648"/>
            <a:ext cx="8964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31297" r="16241" b="51969"/>
          <a:stretch>
            <a:fillRect/>
          </a:stretch>
        </p:blipFill>
        <p:spPr bwMode="auto">
          <a:xfrm>
            <a:off x="359024" y="4293096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ÍNDICE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INTRODUCCIÓN ………………………………………8-2</a:t>
            </a:r>
          </a:p>
          <a:p>
            <a:r>
              <a:rPr lang="es-MX" dirty="0" smtClean="0"/>
              <a:t>OBJETIVOS……………………………………………….8-3</a:t>
            </a:r>
          </a:p>
          <a:p>
            <a:r>
              <a:rPr lang="es-MX" dirty="0" smtClean="0"/>
              <a:t>JUSTIFICACIÓN…………………………………………8-4</a:t>
            </a:r>
          </a:p>
          <a:p>
            <a:r>
              <a:rPr lang="es-MX" dirty="0" smtClean="0"/>
              <a:t>DESARROLLO…………………………………………… 8-5</a:t>
            </a:r>
          </a:p>
          <a:p>
            <a:r>
              <a:rPr lang="es-MX" dirty="0" smtClean="0"/>
              <a:t>PRESENTACIÓN DEL PROYECTO………………...8-6</a:t>
            </a:r>
          </a:p>
          <a:p>
            <a:r>
              <a:rPr lang="es-MX" dirty="0" smtClean="0"/>
              <a:t>CRONOGRAMA DE ACTIVIDADES………………8 -</a:t>
            </a:r>
            <a:r>
              <a:rPr lang="es-MX" dirty="0" smtClean="0"/>
              <a:t>7</a:t>
            </a:r>
          </a:p>
          <a:p>
            <a:r>
              <a:rPr lang="es-MX" dirty="0" smtClean="0"/>
              <a:t>INTERDISCIPLINARIEDAD…………………………..8-8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MX" dirty="0" smtClean="0"/>
              <a:t>8-2</a:t>
            </a:r>
          </a:p>
          <a:p>
            <a:r>
              <a:rPr lang="es-MX" dirty="0" smtClean="0"/>
              <a:t>De </a:t>
            </a:r>
            <a:r>
              <a:rPr lang="es-MX" dirty="0" smtClean="0"/>
              <a:t>acuerdo a nuestro cronograma de actividades para este proyecto se han realizado las siguientes actividades. </a:t>
            </a:r>
            <a:endParaRPr lang="es-MX" dirty="0"/>
          </a:p>
          <a:p>
            <a:pPr>
              <a:buFont typeface="Wingdings" pitchFamily="2" charset="2"/>
              <a:buChar char="ü"/>
            </a:pPr>
            <a:r>
              <a:rPr lang="es-ES" dirty="0"/>
              <a:t>I</a:t>
            </a:r>
            <a:r>
              <a:rPr lang="es-ES" dirty="0" smtClean="0"/>
              <a:t>nvestigación </a:t>
            </a:r>
            <a:r>
              <a:rPr lang="es-ES" dirty="0"/>
              <a:t>de las plantas más representativas de la región (Alcaldía de Coyoacán</a:t>
            </a:r>
            <a:r>
              <a:rPr lang="es-ES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es-ES" dirty="0"/>
              <a:t>C</a:t>
            </a:r>
            <a:r>
              <a:rPr lang="es-ES" dirty="0" smtClean="0"/>
              <a:t>olecta </a:t>
            </a:r>
            <a:r>
              <a:rPr lang="es-ES" dirty="0"/>
              <a:t>de los ejemplares recabados en la investigación</a:t>
            </a:r>
            <a:r>
              <a:rPr lang="es-ES" dirty="0" smtClean="0"/>
              <a:t>.</a:t>
            </a:r>
            <a:endParaRPr lang="es-MX" dirty="0"/>
          </a:p>
        </p:txBody>
      </p:sp>
      <p:pic>
        <p:nvPicPr>
          <p:cNvPr id="1028" name="Picture 4" descr="Resultado de imagen para investig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5944"/>
            <a:ext cx="2808312" cy="1884378"/>
          </a:xfrm>
          <a:prstGeom prst="rect">
            <a:avLst/>
          </a:pr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s-MX" dirty="0" smtClean="0"/>
              <a:t>8-3</a:t>
            </a:r>
          </a:p>
          <a:p>
            <a:r>
              <a:rPr lang="es-MX" dirty="0" smtClean="0"/>
              <a:t>Para </a:t>
            </a:r>
            <a:r>
              <a:rPr lang="es-MX" dirty="0" smtClean="0"/>
              <a:t>llevar a cabo la investigación en medios físicos y electrónicos se inició con las preguntas generadoras:</a:t>
            </a:r>
          </a:p>
          <a:p>
            <a:r>
              <a:rPr lang="es-MX" dirty="0" smtClean="0"/>
              <a:t>¿Cuál es la biodiversidad en mi región?</a:t>
            </a:r>
          </a:p>
          <a:p>
            <a:r>
              <a:rPr lang="es-MX" dirty="0" smtClean="0"/>
              <a:t>¿Es importante conocer las plantas que me rodean? ¿Porqué?</a:t>
            </a:r>
          </a:p>
          <a:p>
            <a:r>
              <a:rPr lang="es-MX" dirty="0" smtClean="0"/>
              <a:t>¿Qué es la herbolaria?</a:t>
            </a:r>
          </a:p>
          <a:p>
            <a:r>
              <a:rPr lang="es-MX" dirty="0" smtClean="0"/>
              <a:t>OBJETIVO: Identificar las plantas que se encuentran en la región de la alcaldía Coyoacán y elaborar un herbario digital con combinaciones de colores armónicas.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MX" dirty="0" smtClean="0"/>
              <a:t>8-4</a:t>
            </a:r>
            <a:br>
              <a:rPr lang="es-MX" dirty="0" smtClean="0"/>
            </a:br>
            <a:r>
              <a:rPr lang="es-MX" dirty="0" smtClean="0"/>
              <a:t>JUSTIFICACIÓN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Este proyecto pretende conectar las materias de informática, biología y dibujo. Se realizara por medio de la colecta, identificación y preservación de plantas existentes en el área de Coyoacán CDMX.</a:t>
            </a:r>
          </a:p>
          <a:p>
            <a:r>
              <a:rPr lang="es-MX" dirty="0" smtClean="0"/>
              <a:t>Además se generará una página web donde se descargara toda la información, y se utilizaran combinaciones de colores que inviten a los alumnos a leer y utilizar dicha herramienta.</a:t>
            </a:r>
          </a:p>
          <a:p>
            <a:r>
              <a:rPr lang="es-MX" dirty="0" smtClean="0"/>
              <a:t>Se tendrá el herbario físico en las instalaciones de la escuela y se utilizaran claves de identificación para la observación de las mismas.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/>
          <a:lstStyle/>
          <a:p>
            <a:pPr algn="r">
              <a:buNone/>
            </a:pPr>
            <a:r>
              <a:rPr lang="es-MX" dirty="0" smtClean="0"/>
              <a:t>8-5</a:t>
            </a:r>
          </a:p>
          <a:p>
            <a:r>
              <a:rPr lang="es-MX" dirty="0" smtClean="0"/>
              <a:t>Una </a:t>
            </a:r>
            <a:r>
              <a:rPr lang="es-MX" dirty="0" smtClean="0"/>
              <a:t>vez realizada la investigación, se organizaron en equipos de 4 personas para la colecta e identificación de los ejemplares.  </a:t>
            </a:r>
          </a:p>
          <a:p>
            <a:endParaRPr lang="es-MX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17017" t="7519" r="10041" b="17794"/>
          <a:stretch>
            <a:fillRect/>
          </a:stretch>
        </p:blipFill>
        <p:spPr bwMode="auto">
          <a:xfrm>
            <a:off x="1187625" y="2852936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 l="14892" t="7036" r="12133" b="33832"/>
          <a:stretch>
            <a:fillRect/>
          </a:stretch>
        </p:blipFill>
        <p:spPr bwMode="auto">
          <a:xfrm>
            <a:off x="5940152" y="2924944"/>
            <a:ext cx="2304256" cy="27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algn="r">
              <a:buNone/>
            </a:pPr>
            <a:r>
              <a:rPr lang="es-MX" dirty="0" smtClean="0"/>
              <a:t>8-5</a:t>
            </a:r>
          </a:p>
          <a:p>
            <a:r>
              <a:rPr lang="es-MX" dirty="0" smtClean="0"/>
              <a:t>Una </a:t>
            </a:r>
            <a:r>
              <a:rPr lang="es-MX" dirty="0" smtClean="0"/>
              <a:t>vez colectadas las plantas y realizada la identificación se armó un pequeño herbario, previo a este se realizaron las actividades de secado y prensado de las plantas. </a:t>
            </a: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22266" r="37743" b="30757"/>
          <a:stretch>
            <a:fillRect/>
          </a:stretch>
        </p:blipFill>
        <p:spPr bwMode="auto">
          <a:xfrm>
            <a:off x="1115616" y="3244616"/>
            <a:ext cx="2520280" cy="267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37080" t="21454" r="37824" b="28594"/>
          <a:stretch>
            <a:fillRect/>
          </a:stretch>
        </p:blipFill>
        <p:spPr bwMode="auto">
          <a:xfrm>
            <a:off x="5148065" y="3056782"/>
            <a:ext cx="2520280" cy="282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pPr algn="r">
              <a:buNone/>
            </a:pPr>
            <a:r>
              <a:rPr lang="es-MX" dirty="0" smtClean="0"/>
              <a:t>8-6</a:t>
            </a:r>
          </a:p>
          <a:p>
            <a:r>
              <a:rPr lang="es-MX" dirty="0" smtClean="0"/>
              <a:t>e </a:t>
            </a:r>
            <a:r>
              <a:rPr lang="es-MX" dirty="0" smtClean="0"/>
              <a:t>realizó la presentación oral del herbario ante el grupo de 4to de preparatoria, dónde se explicó la importancia de la flora en la CDMX, dentro de la alcaldía de Coyoacán.</a:t>
            </a:r>
          </a:p>
          <a:p>
            <a:endParaRPr lang="es-MX" dirty="0"/>
          </a:p>
        </p:txBody>
      </p:sp>
      <p:pic>
        <p:nvPicPr>
          <p:cNvPr id="5" name="4 Imagen" descr="WhatsApp Image 2019-05-03 at 13.19.39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212976"/>
            <a:ext cx="1926214" cy="2568286"/>
          </a:xfrm>
          <a:prstGeom prst="rect">
            <a:avLst/>
          </a:prstGeom>
        </p:spPr>
      </p:pic>
      <p:pic>
        <p:nvPicPr>
          <p:cNvPr id="6" name="5 Imagen" descr="WhatsApp Image 2019-05-03 at 13.19.3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1923678" cy="2564904"/>
          </a:xfrm>
          <a:prstGeom prst="rect">
            <a:avLst/>
          </a:prstGeom>
        </p:spPr>
      </p:pic>
      <p:pic>
        <p:nvPicPr>
          <p:cNvPr id="7" name="6 Imagen" descr="WhatsApp Image 2019-05-03 at 13.19.37 (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106233" cy="2808312"/>
          </a:xfrm>
          <a:prstGeom prst="rect">
            <a:avLst/>
          </a:prstGeom>
        </p:spPr>
      </p:pic>
      <p:pic>
        <p:nvPicPr>
          <p:cNvPr id="8" name="7 Imagen" descr="WhatsApp Image 2019-05-03 at 13.19.37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212976"/>
            <a:ext cx="1904201" cy="2736304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0141" r="53792" b="16704"/>
          <a:stretch>
            <a:fillRect/>
          </a:stretch>
        </p:blipFill>
        <p:spPr bwMode="auto">
          <a:xfrm>
            <a:off x="1835696" y="188640"/>
            <a:ext cx="576064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F837-B05B-45D8-ACD4-2C4658F7C6D9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524328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8-7</a:t>
            </a:r>
            <a:endParaRPr lang="es-E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377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 Identificación de la Flora presente en la alcaldía de Coyoacán</vt:lpstr>
      <vt:lpstr>ÍNDICE</vt:lpstr>
      <vt:lpstr>Slide 3</vt:lpstr>
      <vt:lpstr>Slide 4</vt:lpstr>
      <vt:lpstr>8-4 JUSTIFICACIÓN </vt:lpstr>
      <vt:lpstr>Slide 6</vt:lpstr>
      <vt:lpstr>Slide 7</vt:lpstr>
      <vt:lpstr>Slide 8</vt:lpstr>
      <vt:lpstr>Slide 9</vt:lpstr>
      <vt:lpstr>8-8 INTERDISCIPLINARIEDAD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de Proyecto  “Herbario Institucional”</dc:title>
  <dc:creator>Cecile Espinoza E.</dc:creator>
  <cp:lastModifiedBy>Javier</cp:lastModifiedBy>
  <cp:revision>19</cp:revision>
  <dcterms:created xsi:type="dcterms:W3CDTF">2019-04-09T16:53:55Z</dcterms:created>
  <dcterms:modified xsi:type="dcterms:W3CDTF">2019-06-26T19:12:57Z</dcterms:modified>
</cp:coreProperties>
</file>