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71" r:id="rId5"/>
    <p:sldId id="258" r:id="rId6"/>
    <p:sldId id="259" r:id="rId7"/>
    <p:sldId id="263" r:id="rId8"/>
    <p:sldId id="265" r:id="rId9"/>
    <p:sldId id="266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0704" y="2297609"/>
            <a:ext cx="11375135" cy="2262781"/>
          </a:xfrm>
          <a:ln>
            <a:noFill/>
          </a:ln>
        </p:spPr>
        <p:txBody>
          <a:bodyPr/>
          <a:lstStyle/>
          <a:p>
            <a:pPr algn="ctr"/>
            <a:r>
              <a:rPr lang="es-MX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Instituto Superior Benjamín Franklin </a:t>
            </a:r>
            <a:r>
              <a:rPr lang="es-MX" sz="3200" dirty="0">
                <a:ln>
                  <a:solidFill>
                    <a:schemeClr val="accent1"/>
                  </a:solidFill>
                </a:ln>
              </a:rPr>
              <a:t>Clave 6805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1715" y="5166138"/>
            <a:ext cx="7586472" cy="45298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accent1"/>
                </a:solidFill>
              </a:rPr>
              <a:t>Portafolio virtual de evidencias. Primera reunión de trabajo. </a:t>
            </a:r>
          </a:p>
          <a:p>
            <a:endParaRPr lang="es-MX" sz="2000" dirty="0">
              <a:solidFill>
                <a:schemeClr val="accent1"/>
              </a:solidFill>
            </a:endParaRPr>
          </a:p>
          <a:p>
            <a:endParaRPr lang="es-MX" sz="2000" dirty="0">
              <a:solidFill>
                <a:schemeClr val="accent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398776" y="5619127"/>
            <a:ext cx="8915399" cy="452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Elaborado en octubre de 2017 para su aplicación en el ciclo 20017 - 2018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78" y="137757"/>
            <a:ext cx="2866644" cy="286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92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0068" y="465826"/>
            <a:ext cx="634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75694" y="644768"/>
            <a:ext cx="8911687" cy="955431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JUSTIFICACIÓN DEL PROYECTO MURO VERDE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589212" y="1457739"/>
            <a:ext cx="8915400" cy="5128591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s-ES" sz="1400" dirty="0"/>
              <a:t>La ausencia de zonas verdes en las ciudades, la falta de espacio para llevarlos a cabo y el alto costo del metro cuadrado en las mismas, ha llevado a plantear la implementación de jardines verticales como un muro verde. El cual, se propone como proyecto de innovación educativa sobre el estudio de especies autóctonas, endémicas o que mejor se adapten a un clima templado y medio ambiente urbano. Pensamos que nuestro centro educativo se verá beneficiado tanto estéticamente como para contribuir en la importancia de la salud y en la mejora del medio ambiente.  </a:t>
            </a:r>
          </a:p>
          <a:p>
            <a:pPr marL="0" indent="0" algn="just" fontAlgn="base">
              <a:buNone/>
            </a:pPr>
            <a:r>
              <a:rPr lang="es-ES" sz="1400" dirty="0"/>
              <a:t>Favorece entre los estudiantes el autoconocimiento y la valoración de sí mismos, así como el deseo de aprender proporcionándoles oportunidades y herramientas para avanzar en sus procesos de construcción del conocimiento, mediante un pensamiento crítico, reflexivo y creativo, ya que en la actualidad se presentan situaciones inquietantes para los estudiantes. </a:t>
            </a:r>
          </a:p>
          <a:p>
            <a:pPr marL="0" indent="0" algn="just" fontAlgn="base">
              <a:buNone/>
            </a:pPr>
            <a:r>
              <a:rPr lang="es-ES" sz="1400" dirty="0"/>
              <a:t>Este proyecto motivará a los estudiantes en lo individual y en grupo, produciendo expectativas de superación y desarrollo contribuyendo a la generación de un ambiente que facilite el desarrollo sano e integral de los estudiantes. </a:t>
            </a:r>
          </a:p>
          <a:p>
            <a:pPr marL="0" indent="0" algn="just" fontAlgn="base">
              <a:buNone/>
            </a:pPr>
            <a:r>
              <a:rPr lang="es-ES" sz="1400" dirty="0"/>
              <a:t>Promoverán ideas a través de la tecnología de la información. </a:t>
            </a:r>
          </a:p>
          <a:p>
            <a:pPr marL="0" indent="0" algn="just" fontAlgn="base">
              <a:buNone/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diseño de muro verde utilizando material reciclable y reutilizable, fomenta la ecología humana de manera interdisciplinaria junto al desarrollo integral de los estudiantes. </a:t>
            </a:r>
            <a:endParaRPr lang="es-MX" sz="1400" dirty="0"/>
          </a:p>
          <a:p>
            <a:pPr marL="0" indent="0" algn="just" fontAlgn="base">
              <a:buNone/>
            </a:pPr>
            <a:endParaRPr lang="es-ES" sz="1400" dirty="0"/>
          </a:p>
          <a:p>
            <a:pPr marL="0" indent="0" algn="just" fontAlgn="base">
              <a:buNone/>
            </a:pPr>
            <a:r>
              <a:rPr lang="es-ES" sz="1400" dirty="0"/>
              <a:t> </a:t>
            </a:r>
          </a:p>
          <a:p>
            <a:pPr algn="just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26920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11" y="3407433"/>
            <a:ext cx="3270422" cy="245361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OBJETIVO GENERAL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91534" y="1245704"/>
            <a:ext cx="5181600" cy="4880390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endParaRPr lang="es-ES" dirty="0"/>
          </a:p>
          <a:p>
            <a:pPr marL="0" indent="0" algn="just" fontAlgn="base">
              <a:buNone/>
            </a:pPr>
            <a:r>
              <a:rPr lang="es-ES" dirty="0"/>
              <a:t>Los alumnos de preparatoria Instituto Superior Benjamín Franklin harán un muro verde utilizando material reciclable y reutilizable para su construcción, así mismo el conocimiento de especies autóctonas propias que pueden tener un valor agregado como es el uso  aromático, alimenticio y en ocasiones medicinal. </a:t>
            </a:r>
          </a:p>
          <a:p>
            <a:pPr marL="0" indent="0" algn="just" fontAlgn="base">
              <a:buNone/>
            </a:pPr>
            <a:r>
              <a:rPr lang="es-ES" dirty="0"/>
              <a:t>Con este proyecto se construye un ambiente propicio para el aprendizaje autónomo y colaborativo.  Al mismo tiempo facilita el desarrollo sano e integral de los estudiantes y participa en proyectos de mejora continua de su escuela apoyando a la gestión institucional. </a:t>
            </a:r>
          </a:p>
          <a:p>
            <a:pPr marL="0" indent="0" fontAlgn="base">
              <a:buNone/>
            </a:pPr>
            <a:r>
              <a:rPr lang="es-ES" dirty="0"/>
              <a:t> 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13" y="1593648"/>
            <a:ext cx="2924355" cy="19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748" y="663866"/>
            <a:ext cx="8088327" cy="64397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OBJETIVOS ESPECÍFICOS “MURO VERDE”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1" y="1732150"/>
            <a:ext cx="8915400" cy="446198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es-ES" dirty="0"/>
              <a:t>Establece la interrelación entre la ciencia, la tecnología, la sociedad y el ambiente en contextos históricos y sociales específicos. </a:t>
            </a:r>
          </a:p>
          <a:p>
            <a:pPr marL="0" indent="0" algn="just" fontAlgn="base">
              <a:buNone/>
            </a:pPr>
            <a:r>
              <a:rPr lang="es-ES" dirty="0"/>
              <a:t>Obtiene, registra y sistematiza la información para responder a preguntas de carácter científico, consultando fuentes relevantes. </a:t>
            </a:r>
          </a:p>
          <a:p>
            <a:pPr marL="0" indent="0" algn="just" fontAlgn="base">
              <a:buNone/>
            </a:pPr>
            <a:r>
              <a:rPr lang="es-ES" dirty="0"/>
              <a:t>Diseña modelos o prototipos para resolver problemas, satisfacer necesidades.</a:t>
            </a:r>
          </a:p>
          <a:p>
            <a:pPr marL="0" indent="0" algn="just" fontAlgn="base">
              <a:buNone/>
            </a:pPr>
            <a:r>
              <a:rPr lang="es-ES" dirty="0"/>
              <a:t>Promover el uso de especies propias incluso con  un valor agregado como es el  uso medicinal, aromático o alimenticio.</a:t>
            </a:r>
          </a:p>
          <a:p>
            <a:pPr marL="0" indent="0" algn="just" fontAlgn="base">
              <a:buNone/>
            </a:pPr>
            <a:r>
              <a:rPr lang="es-ES" dirty="0"/>
              <a:t>Identifica los requerimientos  necesarios para el crecimiento de las plantas en un muro verde. </a:t>
            </a:r>
          </a:p>
          <a:p>
            <a:pPr marL="0" indent="0" algn="just" fontAlgn="base">
              <a:buNone/>
            </a:pPr>
            <a:r>
              <a:rPr lang="es-ES" dirty="0"/>
              <a:t>Valora el papel fundamental del ser humano como agente modificador del medio ambiente.</a:t>
            </a:r>
          </a:p>
          <a:p>
            <a:pPr marL="0" indent="0" algn="just" fontAlgn="base">
              <a:buNone/>
            </a:pPr>
            <a:r>
              <a:rPr lang="es-ES" dirty="0"/>
              <a:t>Creación del abstract para el informe o publicación.</a:t>
            </a:r>
          </a:p>
          <a:p>
            <a:pPr marL="0" indent="0" algn="just" fontAlgn="base">
              <a:buNone/>
            </a:pPr>
            <a:r>
              <a:rPr lang="es-ES" dirty="0"/>
              <a:t> </a:t>
            </a:r>
          </a:p>
          <a:p>
            <a:pPr marL="0" indent="0" algn="just" fontAlgn="base">
              <a:buNone/>
            </a:pPr>
            <a:r>
              <a:rPr lang="es-ES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755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6632" y="504842"/>
            <a:ext cx="7692887" cy="75921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PREGUNTAS GENERADORA O GUÍA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89212" y="1592031"/>
            <a:ext cx="4313864" cy="4438459"/>
          </a:xfrm>
        </p:spPr>
        <p:txBody>
          <a:bodyPr>
            <a:normAutofit/>
          </a:bodyPr>
          <a:lstStyle/>
          <a:p>
            <a:r>
              <a:rPr lang="es-MX" sz="2000" b="1" dirty="0"/>
              <a:t>BIOLOGÍA</a:t>
            </a:r>
          </a:p>
          <a:p>
            <a:endParaRPr lang="es-MX" sz="2000" b="1" dirty="0"/>
          </a:p>
          <a:p>
            <a:r>
              <a:rPr lang="es-MX" sz="2000" b="1" dirty="0"/>
              <a:t>GEOGRAFIA</a:t>
            </a:r>
          </a:p>
          <a:p>
            <a:endParaRPr lang="es-MX" sz="2000" b="1" dirty="0"/>
          </a:p>
          <a:p>
            <a:pPr marL="0" indent="0">
              <a:buNone/>
            </a:pPr>
            <a:endParaRPr lang="es-MX" sz="2000" b="1" dirty="0"/>
          </a:p>
          <a:p>
            <a:r>
              <a:rPr lang="es-MX" sz="2000" b="1" dirty="0"/>
              <a:t>EDUCACIÓN PARA LA SALUD</a:t>
            </a:r>
          </a:p>
          <a:p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QUÍMICA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190747" y="1502591"/>
            <a:ext cx="4313864" cy="4850567"/>
          </a:xfrm>
        </p:spPr>
        <p:txBody>
          <a:bodyPr/>
          <a:lstStyle/>
          <a:p>
            <a:r>
              <a:rPr lang="es-MX" dirty="0"/>
              <a:t>¿Cuál es el impacto en la vida urbana de una área verde?</a:t>
            </a:r>
          </a:p>
          <a:p>
            <a:r>
              <a:rPr lang="es-MX" dirty="0"/>
              <a:t>Cuales son las especies autóctonas, endémicas o que mejor se adaptan a un clima templado con régimen de lluvias en primavera/ verano?</a:t>
            </a:r>
          </a:p>
          <a:p>
            <a:r>
              <a:rPr lang="es-MX" dirty="0"/>
              <a:t>¿Como las aéreas verdes mejoran la salud del individuo en la ciudad?</a:t>
            </a:r>
            <a:br>
              <a:rPr lang="es-MX" dirty="0"/>
            </a:br>
            <a:endParaRPr lang="es-MX" dirty="0"/>
          </a:p>
          <a:p>
            <a:r>
              <a:rPr lang="es-MX" dirty="0"/>
              <a:t>¿Qué nutrimentos  se requieren para un adecuado mantenimiento del muro verde?</a:t>
            </a:r>
          </a:p>
        </p:txBody>
      </p:sp>
    </p:spTree>
    <p:extLst>
      <p:ext uri="{BB962C8B-B14F-4D97-AF65-F5344CB8AC3E}">
        <p14:creationId xmlns:p14="http://schemas.microsoft.com/office/powerpoint/2010/main" val="149511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5173" y="557219"/>
            <a:ext cx="7955806" cy="793873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C00000"/>
                </a:solidFill>
              </a:rPr>
              <a:t>CONTENIDOS O TEMAS INVOLUCRADOS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89212" y="1793631"/>
            <a:ext cx="4313864" cy="4117591"/>
          </a:xfrm>
        </p:spPr>
        <p:txBody>
          <a:bodyPr>
            <a:normAutofit/>
          </a:bodyPr>
          <a:lstStyle/>
          <a:p>
            <a:r>
              <a:rPr lang="es-MX" sz="2000" b="1" dirty="0"/>
              <a:t> BIOLOGÍA</a:t>
            </a:r>
          </a:p>
          <a:p>
            <a:endParaRPr lang="es-MX" sz="2000" b="1" dirty="0"/>
          </a:p>
          <a:p>
            <a:r>
              <a:rPr lang="es-MX" sz="2000" b="1" dirty="0"/>
              <a:t>GEOGRAFÍA</a:t>
            </a:r>
          </a:p>
          <a:p>
            <a:endParaRPr lang="es-MX" sz="2000" b="1" dirty="0"/>
          </a:p>
          <a:p>
            <a:r>
              <a:rPr lang="es-MX" sz="2000" b="1" dirty="0"/>
              <a:t>EDUCACIÓN PARA LA SALUD</a:t>
            </a:r>
          </a:p>
          <a:p>
            <a:pPr marL="0" indent="0">
              <a:buNone/>
            </a:pPr>
            <a:endParaRPr lang="es-MX" sz="2000" b="1" dirty="0"/>
          </a:p>
          <a:p>
            <a:r>
              <a:rPr lang="es-MX" sz="2000" b="1" dirty="0"/>
              <a:t>QUÍMICA</a:t>
            </a:r>
          </a:p>
          <a:p>
            <a:endParaRPr lang="es-MX" sz="2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190747" y="1793631"/>
            <a:ext cx="4313864" cy="4110213"/>
          </a:xfrm>
        </p:spPr>
        <p:txBody>
          <a:bodyPr/>
          <a:lstStyle/>
          <a:p>
            <a:r>
              <a:rPr lang="es-MX" dirty="0"/>
              <a:t> Unidad VI     “Ecología “</a:t>
            </a:r>
          </a:p>
          <a:p>
            <a:endParaRPr lang="es-MX" dirty="0"/>
          </a:p>
          <a:p>
            <a:r>
              <a:rPr lang="es-MX" dirty="0"/>
              <a:t>Unidad V  “El clima y su relación con los seres vivos”.</a:t>
            </a:r>
            <a:br>
              <a:rPr lang="es-MX" dirty="0"/>
            </a:br>
            <a:endParaRPr lang="es-MX" dirty="0"/>
          </a:p>
          <a:p>
            <a:r>
              <a:rPr lang="es-MX" dirty="0"/>
              <a:t>Unidad II   “ La salud del individuo y de la comunidad”.</a:t>
            </a:r>
          </a:p>
          <a:p>
            <a:endParaRPr lang="es-MX" dirty="0"/>
          </a:p>
          <a:p>
            <a:r>
              <a:rPr lang="es-MX" dirty="0"/>
              <a:t>Unidad IV  “Suelo soporte de la alimentación”.</a:t>
            </a:r>
          </a:p>
          <a:p>
            <a:pPr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305656" y="348539"/>
            <a:ext cx="5832682" cy="747490"/>
          </a:xfrm>
          <a:effectLst>
            <a:softEdge rad="31750"/>
          </a:effectLst>
        </p:spPr>
        <p:txBody>
          <a:bodyPr/>
          <a:lstStyle/>
          <a:p>
            <a:pPr algn="ctr"/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PALABRAS CLAVE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5EDE7-A78E-42B4-A433-1F61C3E1F4C9}"/>
              </a:ext>
            </a:extLst>
          </p:cNvPr>
          <p:cNvSpPr/>
          <p:nvPr/>
        </p:nvSpPr>
        <p:spPr>
          <a:xfrm>
            <a:off x="1723506" y="1251009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Materia prima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47D379-DA4C-4DB6-A6C2-2B50EB61420F}"/>
              </a:ext>
            </a:extLst>
          </p:cNvPr>
          <p:cNvSpPr/>
          <p:nvPr/>
        </p:nvSpPr>
        <p:spPr>
          <a:xfrm>
            <a:off x="1723506" y="230713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Industria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86D185-77BB-4309-B199-83FD891D63DB}"/>
              </a:ext>
            </a:extLst>
          </p:cNvPr>
          <p:cNvSpPr/>
          <p:nvPr/>
        </p:nvSpPr>
        <p:spPr>
          <a:xfrm>
            <a:off x="1723506" y="3442882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Clima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0769C95-B7A5-4FE9-A920-2EB27B50DC9B}"/>
              </a:ext>
            </a:extLst>
          </p:cNvPr>
          <p:cNvSpPr/>
          <p:nvPr/>
        </p:nvSpPr>
        <p:spPr>
          <a:xfrm>
            <a:off x="1723506" y="456537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Especies endémicas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898178-492B-444F-8FF0-8855D1E9C75D}"/>
              </a:ext>
            </a:extLst>
          </p:cNvPr>
          <p:cNvSpPr/>
          <p:nvPr/>
        </p:nvSpPr>
        <p:spPr>
          <a:xfrm>
            <a:off x="1741724" y="5717055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Especies vegetales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92880C8-4918-4A2F-A29A-790A1C39473F}"/>
              </a:ext>
            </a:extLst>
          </p:cNvPr>
          <p:cNvSpPr/>
          <p:nvPr/>
        </p:nvSpPr>
        <p:spPr>
          <a:xfrm>
            <a:off x="4300432" y="230713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Región fisiográfica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11FD96-DC97-499C-A84E-957DD2108C63}"/>
              </a:ext>
            </a:extLst>
          </p:cNvPr>
          <p:cNvSpPr/>
          <p:nvPr/>
        </p:nvSpPr>
        <p:spPr>
          <a:xfrm>
            <a:off x="4300432" y="344565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Plantas útiles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7C4A505-D87E-4E8E-9631-FCF03FDFB71C}"/>
              </a:ext>
            </a:extLst>
          </p:cNvPr>
          <p:cNvSpPr/>
          <p:nvPr/>
        </p:nvSpPr>
        <p:spPr>
          <a:xfrm>
            <a:off x="4300432" y="456537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Sustrato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B9C87FA-6083-4E0E-B3AB-03287D9583B1}"/>
              </a:ext>
            </a:extLst>
          </p:cNvPr>
          <p:cNvSpPr/>
          <p:nvPr/>
        </p:nvSpPr>
        <p:spPr>
          <a:xfrm>
            <a:off x="9338020" y="1251009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Materia orgánica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67D7E72-62F0-4364-9AD4-0CCA7AFCB404}"/>
              </a:ext>
            </a:extLst>
          </p:cNvPr>
          <p:cNvSpPr/>
          <p:nvPr/>
        </p:nvSpPr>
        <p:spPr>
          <a:xfrm>
            <a:off x="4260675" y="1256571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Fosfatos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499D9D0-8BE2-43DE-9AFD-E4CBACF598C4}"/>
              </a:ext>
            </a:extLst>
          </p:cNvPr>
          <p:cNvSpPr/>
          <p:nvPr/>
        </p:nvSpPr>
        <p:spPr>
          <a:xfrm>
            <a:off x="6877358" y="230713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Sulfatos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712F389-123A-4E22-A92C-3C5FC9DA04FD}"/>
              </a:ext>
            </a:extLst>
          </p:cNvPr>
          <p:cNvSpPr/>
          <p:nvPr/>
        </p:nvSpPr>
        <p:spPr>
          <a:xfrm>
            <a:off x="9324767" y="456537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PH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9C8A16-0564-44FF-B433-F1143FA7E2F9}"/>
              </a:ext>
            </a:extLst>
          </p:cNvPr>
          <p:cNvSpPr/>
          <p:nvPr/>
        </p:nvSpPr>
        <p:spPr>
          <a:xfrm>
            <a:off x="9324767" y="3442882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Fotosíntesis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2EFA07-B057-4FF6-96A9-5376547D6D18}"/>
              </a:ext>
            </a:extLst>
          </p:cNvPr>
          <p:cNvSpPr/>
          <p:nvPr/>
        </p:nvSpPr>
        <p:spPr>
          <a:xfrm>
            <a:off x="9324767" y="230713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Respiración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1629FD0-0BD0-425C-98C0-85EB300EFB23}"/>
              </a:ext>
            </a:extLst>
          </p:cNvPr>
          <p:cNvSpPr/>
          <p:nvPr/>
        </p:nvSpPr>
        <p:spPr>
          <a:xfrm>
            <a:off x="6877358" y="126432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Contaminantes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409002-DB6E-43FD-8658-290AE4FB3184}"/>
              </a:ext>
            </a:extLst>
          </p:cNvPr>
          <p:cNvSpPr/>
          <p:nvPr/>
        </p:nvSpPr>
        <p:spPr>
          <a:xfrm>
            <a:off x="6912871" y="5687872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Intercambio gaseoso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1F0E812-78A5-4DA3-B92F-0558E9D5D1BB}"/>
              </a:ext>
            </a:extLst>
          </p:cNvPr>
          <p:cNvSpPr/>
          <p:nvPr/>
        </p:nvSpPr>
        <p:spPr>
          <a:xfrm>
            <a:off x="4300432" y="5717055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Tirada ecológica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3484499-EEDC-4AB1-9D08-78803A6E268F}"/>
              </a:ext>
            </a:extLst>
          </p:cNvPr>
          <p:cNvSpPr/>
          <p:nvPr/>
        </p:nvSpPr>
        <p:spPr>
          <a:xfrm>
            <a:off x="6912871" y="4565377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Factores de riesgo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95A9529-39F2-4FBE-A38A-B81C94D67640}"/>
              </a:ext>
            </a:extLst>
          </p:cNvPr>
          <p:cNvSpPr/>
          <p:nvPr/>
        </p:nvSpPr>
        <p:spPr>
          <a:xfrm>
            <a:off x="6899620" y="3442882"/>
            <a:ext cx="1961322" cy="901148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Niveles de prevención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A96FA1-D5AA-4219-87D6-4934626916CE}"/>
              </a:ext>
            </a:extLst>
          </p:cNvPr>
          <p:cNvSpPr/>
          <p:nvPr/>
        </p:nvSpPr>
        <p:spPr>
          <a:xfrm>
            <a:off x="1987827" y="6077359"/>
            <a:ext cx="9037981" cy="56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s-MX" sz="1400" dirty="0">
                <a:latin typeface="+mj-lt"/>
                <a:ea typeface="Calibri"/>
                <a:cs typeface="Times New Roman"/>
              </a:rPr>
              <a:t>Una vez seleccionado el protocolo ganador, se estipula la fecha para iniciar la puesta en marcha del proyecto. (ver anexo fecha propuesta).</a:t>
            </a:r>
            <a:endParaRPr lang="es-MX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8F2F115-A684-4F5A-AF33-27ED3EDFD1AC}"/>
              </a:ext>
            </a:extLst>
          </p:cNvPr>
          <p:cNvSpPr/>
          <p:nvPr/>
        </p:nvSpPr>
        <p:spPr>
          <a:xfrm>
            <a:off x="2464905" y="262841"/>
            <a:ext cx="7739271" cy="7620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Planeación del proyecto.</a:t>
            </a:r>
            <a:endParaRPr lang="es-MX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1600" dirty="0">
                <a:ea typeface="Calibri"/>
                <a:cs typeface="Times New Roman"/>
              </a:rPr>
              <a:t>     Investigación técnica sobre la  construcción de un muro verde.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75C32F6-38B4-4A7A-899E-5C5BA6CBC4A7}"/>
              </a:ext>
            </a:extLst>
          </p:cNvPr>
          <p:cNvSpPr/>
          <p:nvPr/>
        </p:nvSpPr>
        <p:spPr>
          <a:xfrm>
            <a:off x="2464905" y="1144580"/>
            <a:ext cx="7739271" cy="56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Elección de material para la construcción del muro verde.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B811754-B886-4064-BA94-A2A8EF5E920F}"/>
              </a:ext>
            </a:extLst>
          </p:cNvPr>
          <p:cNvSpPr/>
          <p:nvPr/>
        </p:nvSpPr>
        <p:spPr>
          <a:xfrm>
            <a:off x="2464905" y="1859940"/>
            <a:ext cx="7739271" cy="5657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Siguiendo las normas de las 5R.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95600EE-D0AB-4C41-B98C-C6D43DDEE0B8}"/>
              </a:ext>
            </a:extLst>
          </p:cNvPr>
          <p:cNvSpPr/>
          <p:nvPr/>
        </p:nvSpPr>
        <p:spPr>
          <a:xfrm>
            <a:off x="2464905" y="2567672"/>
            <a:ext cx="7739271" cy="5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Desarrollo del proyecto escrito (Proyecto Muro Verde).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2864C01-EEEF-4411-B8D6-4B8B726CE42B}"/>
              </a:ext>
            </a:extLst>
          </p:cNvPr>
          <p:cNvSpPr/>
          <p:nvPr/>
        </p:nvSpPr>
        <p:spPr>
          <a:xfrm>
            <a:off x="2464905" y="3354000"/>
            <a:ext cx="7739271" cy="7311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Elaboración de los anexos: protocolo y rúbrica para calificar los proyectos de los alumnos.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64241B2-C8F8-407A-95E3-A1E50E928384}"/>
              </a:ext>
            </a:extLst>
          </p:cNvPr>
          <p:cNvSpPr/>
          <p:nvPr/>
        </p:nvSpPr>
        <p:spPr>
          <a:xfrm>
            <a:off x="2464905" y="4272760"/>
            <a:ext cx="7739271" cy="731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Se establecen las fechas de entrega de acuerdo a la calendarización para ir seleccionando a los mejores trabajos.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1E1F929-8C45-4726-AED0-0372B5DB01CF}"/>
              </a:ext>
            </a:extLst>
          </p:cNvPr>
          <p:cNvSpPr/>
          <p:nvPr/>
        </p:nvSpPr>
        <p:spPr>
          <a:xfrm>
            <a:off x="2464905" y="5191520"/>
            <a:ext cx="7739271" cy="7777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sz="1600" dirty="0">
                <a:ea typeface="Calibri"/>
                <a:cs typeface="Times New Roman"/>
              </a:rPr>
              <a:t>Se establecen las reglas para calificar los protocolos e ir seleccionando a los equipos ganadores de acuerdo a las asignaturas de ciencias.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48557F1-F113-4884-8A82-8293CF58B53A}"/>
              </a:ext>
            </a:extLst>
          </p:cNvPr>
          <p:cNvSpPr/>
          <p:nvPr/>
        </p:nvSpPr>
        <p:spPr>
          <a:xfrm>
            <a:off x="3074502" y="850902"/>
            <a:ext cx="3882890" cy="5368457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Botellas de </a:t>
            </a:r>
            <a:r>
              <a:rPr lang="es-MX" dirty="0" err="1">
                <a:latin typeface="+mj-lt"/>
                <a:ea typeface="Calibri"/>
                <a:cs typeface="Times New Roman"/>
              </a:rPr>
              <a:t>Pet</a:t>
            </a:r>
            <a:r>
              <a:rPr lang="es-MX" dirty="0">
                <a:latin typeface="+mj-lt"/>
                <a:ea typeface="Calibri"/>
                <a:cs typeface="Times New Roman"/>
              </a:rPr>
              <a:t> de 1 L.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Alambre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Bomba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Manguera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sustratos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plantas (en discusión)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Cúter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Tornillos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Tuercas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Taladro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Silicón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latin typeface="+mj-lt"/>
                <a:ea typeface="Calibri"/>
                <a:cs typeface="Times New Roman"/>
              </a:rPr>
              <a:t>Madera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s-MX" sz="1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5618CC-6A86-4210-B476-944BECE39D04}"/>
              </a:ext>
            </a:extLst>
          </p:cNvPr>
          <p:cNvSpPr/>
          <p:nvPr/>
        </p:nvSpPr>
        <p:spPr>
          <a:xfrm>
            <a:off x="6241774" y="850902"/>
            <a:ext cx="57779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Martillos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Clavos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Herramientas por confirmar (depende del lugar que nos dispongan para trabajar)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Audiovisual.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Investigación bibliográfica.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Internet.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Área con mesas y computadoras.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Impresoras.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Papelería.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ea typeface="Calibri"/>
                <a:cs typeface="Times New Roman"/>
              </a:rPr>
              <a:t>Biblioteca.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5DCD1F6-B4A1-4092-BEDF-04B80B2249DD}"/>
              </a:ext>
            </a:extLst>
          </p:cNvPr>
          <p:cNvSpPr txBox="1">
            <a:spLocks/>
          </p:cNvSpPr>
          <p:nvPr/>
        </p:nvSpPr>
        <p:spPr>
          <a:xfrm>
            <a:off x="5371979" y="115953"/>
            <a:ext cx="2672091" cy="6752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dirty="0">
                <a:solidFill>
                  <a:srgbClr val="C00000"/>
                </a:solidFill>
              </a:rPr>
              <a:t>MATERIALES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14420" y="552482"/>
            <a:ext cx="1462241" cy="86013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FOTOS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3D6AF-B29E-4240-A588-FFA6A784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40" y="1484243"/>
            <a:ext cx="5281523" cy="396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851E56-DDA3-4681-A86E-32FC4185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0" y="1484243"/>
            <a:ext cx="5465376" cy="409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/>
                </a:solidFill>
              </a:rPr>
              <a:t>Primera reunión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63040"/>
            <a:ext cx="8915400" cy="3777622"/>
          </a:xfrm>
        </p:spPr>
        <p:txBody>
          <a:bodyPr/>
          <a:lstStyle/>
          <a:p>
            <a:r>
              <a:rPr lang="es-MX" sz="2000" dirty="0">
                <a:solidFill>
                  <a:schemeClr val="accent4"/>
                </a:solidFill>
              </a:rPr>
              <a:t>Proyecto: Muro verde</a:t>
            </a:r>
          </a:p>
          <a:p>
            <a:r>
              <a:rPr lang="es-MX" dirty="0"/>
              <a:t>Formado por: Equipo verde ecologista</a:t>
            </a:r>
          </a:p>
          <a:p>
            <a:r>
              <a:rPr lang="es-MX" dirty="0"/>
              <a:t>Planeación del proyecto: Ciclo escolar 2017 – 2018</a:t>
            </a:r>
          </a:p>
          <a:p>
            <a:r>
              <a:rPr lang="es-MX" dirty="0"/>
              <a:t>Realización del proyecto: Ciclo escolar 2018 – 2019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244">
            <a:off x="272206" y="2887605"/>
            <a:ext cx="4876800" cy="4876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05104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4"/>
                </a:solidFill>
              </a:rPr>
              <a:t>Profesores participantes que integran el equipo verde ecologista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340864"/>
            <a:ext cx="8915400" cy="3777622"/>
          </a:xfrm>
        </p:spPr>
        <p:txBody>
          <a:bodyPr/>
          <a:lstStyle/>
          <a:p>
            <a:r>
              <a:rPr lang="es-MX" dirty="0"/>
              <a:t>Matilde Elizabeth Zapata Sosa - </a:t>
            </a:r>
            <a:r>
              <a:rPr lang="es-MX" b="1" dirty="0"/>
              <a:t>Biología</a:t>
            </a:r>
          </a:p>
          <a:p>
            <a:r>
              <a:rPr lang="es-MX" dirty="0"/>
              <a:t>Susana Tinajero Estrada – </a:t>
            </a:r>
            <a:r>
              <a:rPr lang="es-MX" b="1" dirty="0"/>
              <a:t>Educación para la salud</a:t>
            </a:r>
          </a:p>
          <a:p>
            <a:r>
              <a:rPr lang="es-MX" dirty="0"/>
              <a:t>Pedro Brizuela García – </a:t>
            </a:r>
            <a:r>
              <a:rPr lang="es-MX" b="1" dirty="0"/>
              <a:t>Geografía</a:t>
            </a:r>
          </a:p>
          <a:p>
            <a:r>
              <a:rPr lang="es-MX" dirty="0"/>
              <a:t>Amine Rembis Biosca – </a:t>
            </a:r>
            <a:r>
              <a:rPr lang="es-MX" b="1" dirty="0"/>
              <a:t>Física</a:t>
            </a:r>
          </a:p>
          <a:p>
            <a:r>
              <a:rPr lang="es-MX" dirty="0"/>
              <a:t>Eusebio Gutiérrez Pérez – </a:t>
            </a:r>
            <a:r>
              <a:rPr lang="es-MX" b="1" dirty="0"/>
              <a:t>Matemáticas</a:t>
            </a:r>
          </a:p>
          <a:p>
            <a:r>
              <a:rPr lang="es-MX" dirty="0"/>
              <a:t>Guadalupe Maldonado López - </a:t>
            </a:r>
            <a:r>
              <a:rPr lang="es-MX" b="1" dirty="0"/>
              <a:t>Química</a:t>
            </a:r>
          </a:p>
          <a:p>
            <a:r>
              <a:rPr lang="es-MX" dirty="0"/>
              <a:t>Claudia Elena Martínez Roca – </a:t>
            </a:r>
            <a:r>
              <a:rPr lang="es-MX" b="1" dirty="0"/>
              <a:t>Inglés</a:t>
            </a:r>
          </a:p>
          <a:p>
            <a:r>
              <a:rPr lang="es-MX" dirty="0"/>
              <a:t>Jaimes Molina Lizbeth - </a:t>
            </a:r>
            <a:r>
              <a:rPr lang="es-MX" b="1" dirty="0"/>
              <a:t>Contabilidad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492">
            <a:off x="8237421" y="3614344"/>
            <a:ext cx="3832658" cy="38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9F83464-6C30-4CF3-B25A-35E031E44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8" t="9255" r="13399" b="11373"/>
          <a:stretch/>
        </p:blipFill>
        <p:spPr>
          <a:xfrm>
            <a:off x="1818042" y="333486"/>
            <a:ext cx="9025667" cy="63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47D323-1DC5-4B7A-8D90-65AD2C13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11138" r="14397" b="14196"/>
          <a:stretch/>
        </p:blipFill>
        <p:spPr>
          <a:xfrm>
            <a:off x="1814456" y="278904"/>
            <a:ext cx="9606579" cy="63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339A17-699D-4B94-A7B7-DA2D5292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9" t="20077" r="13693" b="19217"/>
          <a:stretch/>
        </p:blipFill>
        <p:spPr>
          <a:xfrm>
            <a:off x="1746480" y="617238"/>
            <a:ext cx="10087172" cy="54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imera reunion multidisciplinaria prep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500543"/>
            <a:ext cx="8077200" cy="4572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57400" y="530087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dirty="0">
                <a:solidFill>
                  <a:schemeClr val="accent1"/>
                </a:solidFill>
              </a:rPr>
              <a:t>PRIMER REUNIÓN DE TRABAJO</a:t>
            </a:r>
          </a:p>
        </p:txBody>
      </p:sp>
    </p:spTree>
    <p:extLst>
      <p:ext uri="{BB962C8B-B14F-4D97-AF65-F5344CB8AC3E}">
        <p14:creationId xmlns:p14="http://schemas.microsoft.com/office/powerpoint/2010/main" val="32187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20" y="3534156"/>
            <a:ext cx="4084320" cy="30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34096" y="51816"/>
            <a:ext cx="8911687" cy="6404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FOTOS PRIMER REUNIÓN DE TRABAJO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" y="2783586"/>
            <a:ext cx="4084320" cy="30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6" y="692261"/>
            <a:ext cx="4084320" cy="30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39" y="1118616"/>
            <a:ext cx="4084320" cy="30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726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719328"/>
            <a:ext cx="1438656" cy="512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600" b="1" dirty="0">
                <a:solidFill>
                  <a:schemeClr val="bg1"/>
                </a:solidFill>
              </a:rPr>
              <a:t>Organizador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gráfico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92" y="139091"/>
            <a:ext cx="10039119" cy="65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480</Words>
  <Application>Microsoft Office PowerPoint</Application>
  <PresentationFormat>Panorámica</PresentationFormat>
  <Paragraphs>127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Segoe UI</vt:lpstr>
      <vt:lpstr>Symbol</vt:lpstr>
      <vt:lpstr>Times New Roman</vt:lpstr>
      <vt:lpstr>Wingdings 3</vt:lpstr>
      <vt:lpstr>Espiral</vt:lpstr>
      <vt:lpstr>Instituto Superior Benjamín Franklin Clave 6805</vt:lpstr>
      <vt:lpstr>Primera reunión de trabajo</vt:lpstr>
      <vt:lpstr>Profesores participantes que integran el equipo verde ecologista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JUSTIFICACIÓN DEL PROYECTO MURO VERDE</vt:lpstr>
      <vt:lpstr>OBJETIVO GENERAL</vt:lpstr>
      <vt:lpstr>OBJETIVOS ESPECÍFICOS “MURO VERDE”</vt:lpstr>
      <vt:lpstr>  PREGUNTAS GENERADORA O GUÍA</vt:lpstr>
      <vt:lpstr>CONTENIDOS O TEMAS INVOLUCRADOS</vt:lpstr>
      <vt:lpstr>PALABRAS CLAVE</vt:lpstr>
      <vt:lpstr>Presentación de PowerPoint</vt:lpstr>
      <vt:lpstr>Presentación de PowerPoint</vt:lpstr>
      <vt:lpstr>FOTOS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Superior Benjamín Franklin Clave 6805</dc:title>
  <dc:creator>Irina Amine</dc:creator>
  <cp:lastModifiedBy>Susana Dominguez</cp:lastModifiedBy>
  <cp:revision>36</cp:revision>
  <dcterms:created xsi:type="dcterms:W3CDTF">2017-10-25T11:37:24Z</dcterms:created>
  <dcterms:modified xsi:type="dcterms:W3CDTF">2018-02-23T03:15:45Z</dcterms:modified>
</cp:coreProperties>
</file>