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>
        <p:scale>
          <a:sx n="77" d="100"/>
          <a:sy n="77" d="100"/>
        </p:scale>
        <p:origin x="-11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8473E-DED1-4251-974A-B7B1EBEDDC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6104F09-6A57-4BA7-844D-F345B0933B6E}">
      <dgm:prSet phldrT="[Texto]"/>
      <dgm:spPr/>
      <dgm:t>
        <a:bodyPr/>
        <a:lstStyle/>
        <a:p>
          <a:r>
            <a:rPr lang="es-MX" dirty="0" smtClean="0"/>
            <a:t>Ciencias de la salud.</a:t>
          </a:r>
          <a:endParaRPr lang="es-MX" dirty="0"/>
        </a:p>
      </dgm:t>
    </dgm:pt>
    <dgm:pt modelId="{6292DCD3-4289-48D0-A297-0D238B8C7654}" type="parTrans" cxnId="{71F47E9A-7D9F-4CE0-80BC-C1A43E5239B6}">
      <dgm:prSet/>
      <dgm:spPr/>
      <dgm:t>
        <a:bodyPr/>
        <a:lstStyle/>
        <a:p>
          <a:endParaRPr lang="es-MX"/>
        </a:p>
      </dgm:t>
    </dgm:pt>
    <dgm:pt modelId="{FCB990CA-BFB8-488E-81A7-A49104825621}" type="sibTrans" cxnId="{71F47E9A-7D9F-4CE0-80BC-C1A43E5239B6}">
      <dgm:prSet/>
      <dgm:spPr/>
      <dgm:t>
        <a:bodyPr/>
        <a:lstStyle/>
        <a:p>
          <a:endParaRPr lang="es-MX"/>
        </a:p>
      </dgm:t>
    </dgm:pt>
    <dgm:pt modelId="{8F6052C1-B4B0-46FB-9E17-2358CB660F6B}">
      <dgm:prSet phldrT="[Texto]"/>
      <dgm:spPr/>
      <dgm:t>
        <a:bodyPr/>
        <a:lstStyle/>
        <a:p>
          <a:r>
            <a:rPr lang="es-MX" dirty="0" smtClean="0"/>
            <a:t>Física</a:t>
          </a:r>
          <a:endParaRPr lang="es-MX" dirty="0"/>
        </a:p>
      </dgm:t>
    </dgm:pt>
    <dgm:pt modelId="{0A5831B4-1EB3-4E1C-ADD9-315399B94F62}" type="parTrans" cxnId="{1D6759E8-D567-465B-B4E0-150A78C46B5E}">
      <dgm:prSet/>
      <dgm:spPr/>
      <dgm:t>
        <a:bodyPr/>
        <a:lstStyle/>
        <a:p>
          <a:endParaRPr lang="es-MX"/>
        </a:p>
      </dgm:t>
    </dgm:pt>
    <dgm:pt modelId="{DCEE7317-0CFA-4895-9434-BC38A0BDA411}" type="sibTrans" cxnId="{1D6759E8-D567-465B-B4E0-150A78C46B5E}">
      <dgm:prSet/>
      <dgm:spPr/>
      <dgm:t>
        <a:bodyPr/>
        <a:lstStyle/>
        <a:p>
          <a:endParaRPr lang="es-MX"/>
        </a:p>
      </dgm:t>
    </dgm:pt>
    <dgm:pt modelId="{9355FC0F-E80A-4195-8537-57266E60E2D9}">
      <dgm:prSet phldrT="[Texto]"/>
      <dgm:spPr/>
      <dgm:t>
        <a:bodyPr/>
        <a:lstStyle/>
        <a:p>
          <a:r>
            <a:rPr lang="es-MX" dirty="0" smtClean="0"/>
            <a:t>Educación física</a:t>
          </a:r>
          <a:endParaRPr lang="es-MX" dirty="0"/>
        </a:p>
      </dgm:t>
    </dgm:pt>
    <dgm:pt modelId="{D46B0E7C-81BA-4765-B5C8-9158D5D4BEB0}" type="parTrans" cxnId="{8A306AD7-1466-4061-A999-2ED64DF11D95}">
      <dgm:prSet/>
      <dgm:spPr/>
      <dgm:t>
        <a:bodyPr/>
        <a:lstStyle/>
        <a:p>
          <a:endParaRPr lang="es-MX"/>
        </a:p>
      </dgm:t>
    </dgm:pt>
    <dgm:pt modelId="{18CBF607-0662-458F-92E8-7FD498A37026}" type="sibTrans" cxnId="{8A306AD7-1466-4061-A999-2ED64DF11D95}">
      <dgm:prSet/>
      <dgm:spPr/>
      <dgm:t>
        <a:bodyPr/>
        <a:lstStyle/>
        <a:p>
          <a:endParaRPr lang="es-MX"/>
        </a:p>
      </dgm:t>
    </dgm:pt>
    <dgm:pt modelId="{01289A16-3F84-4CBF-BE7F-9BF96962D4C6}" type="pres">
      <dgm:prSet presAssocID="{5BD8473E-DED1-4251-974A-B7B1EBEDDC9A}" presName="compositeShape" presStyleCnt="0">
        <dgm:presLayoutVars>
          <dgm:chMax val="7"/>
          <dgm:dir/>
          <dgm:resizeHandles val="exact"/>
        </dgm:presLayoutVars>
      </dgm:prSet>
      <dgm:spPr/>
    </dgm:pt>
    <dgm:pt modelId="{9FD8D47E-709B-43A9-9AAD-C1F6E7202D59}" type="pres">
      <dgm:prSet presAssocID="{06104F09-6A57-4BA7-844D-F345B0933B6E}" presName="circ1" presStyleLbl="vennNode1" presStyleIdx="0" presStyleCnt="3" custLinFactNeighborY="5640"/>
      <dgm:spPr/>
      <dgm:t>
        <a:bodyPr/>
        <a:lstStyle/>
        <a:p>
          <a:endParaRPr lang="es-MX"/>
        </a:p>
      </dgm:t>
    </dgm:pt>
    <dgm:pt modelId="{3ECE8A9F-D01C-4FCA-BC87-B1B354FBAC8A}" type="pres">
      <dgm:prSet presAssocID="{06104F09-6A57-4BA7-844D-F345B0933B6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23784-2EF6-4899-93D7-F35F21761011}" type="pres">
      <dgm:prSet presAssocID="{8F6052C1-B4B0-46FB-9E17-2358CB660F6B}" presName="circ2" presStyleLbl="vennNode1" presStyleIdx="1" presStyleCnt="3"/>
      <dgm:spPr/>
      <dgm:t>
        <a:bodyPr/>
        <a:lstStyle/>
        <a:p>
          <a:endParaRPr lang="es-MX"/>
        </a:p>
      </dgm:t>
    </dgm:pt>
    <dgm:pt modelId="{7C529515-4C5C-4DD8-88D9-ECD5BEB07AC3}" type="pres">
      <dgm:prSet presAssocID="{8F6052C1-B4B0-46FB-9E17-2358CB660F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A2A152-3283-4C76-9369-5462ECE37F34}" type="pres">
      <dgm:prSet presAssocID="{9355FC0F-E80A-4195-8537-57266E60E2D9}" presName="circ3" presStyleLbl="vennNode1" presStyleIdx="2" presStyleCnt="3"/>
      <dgm:spPr/>
      <dgm:t>
        <a:bodyPr/>
        <a:lstStyle/>
        <a:p>
          <a:endParaRPr lang="es-MX"/>
        </a:p>
      </dgm:t>
    </dgm:pt>
    <dgm:pt modelId="{BF613324-DC33-402C-A048-231B77AC1286}" type="pres">
      <dgm:prSet presAssocID="{9355FC0F-E80A-4195-8537-57266E60E2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6759E8-D567-465B-B4E0-150A78C46B5E}" srcId="{5BD8473E-DED1-4251-974A-B7B1EBEDDC9A}" destId="{8F6052C1-B4B0-46FB-9E17-2358CB660F6B}" srcOrd="1" destOrd="0" parTransId="{0A5831B4-1EB3-4E1C-ADD9-315399B94F62}" sibTransId="{DCEE7317-0CFA-4895-9434-BC38A0BDA411}"/>
    <dgm:cxn modelId="{F12FAB7E-86D3-42BB-9CD9-C652EE9216AC}" type="presOf" srcId="{9355FC0F-E80A-4195-8537-57266E60E2D9}" destId="{BF613324-DC33-402C-A048-231B77AC1286}" srcOrd="1" destOrd="0" presId="urn:microsoft.com/office/officeart/2005/8/layout/venn1"/>
    <dgm:cxn modelId="{71F47E9A-7D9F-4CE0-80BC-C1A43E5239B6}" srcId="{5BD8473E-DED1-4251-974A-B7B1EBEDDC9A}" destId="{06104F09-6A57-4BA7-844D-F345B0933B6E}" srcOrd="0" destOrd="0" parTransId="{6292DCD3-4289-48D0-A297-0D238B8C7654}" sibTransId="{FCB990CA-BFB8-488E-81A7-A49104825621}"/>
    <dgm:cxn modelId="{007E0622-5F12-4FA4-AB13-BC214F4E2EEC}" type="presOf" srcId="{9355FC0F-E80A-4195-8537-57266E60E2D9}" destId="{ACA2A152-3283-4C76-9369-5462ECE37F34}" srcOrd="0" destOrd="0" presId="urn:microsoft.com/office/officeart/2005/8/layout/venn1"/>
    <dgm:cxn modelId="{FA25B997-69AB-414E-9D1E-9F30E159E748}" type="presOf" srcId="{06104F09-6A57-4BA7-844D-F345B0933B6E}" destId="{3ECE8A9F-D01C-4FCA-BC87-B1B354FBAC8A}" srcOrd="1" destOrd="0" presId="urn:microsoft.com/office/officeart/2005/8/layout/venn1"/>
    <dgm:cxn modelId="{6519D77B-758E-45A7-A7D5-D90A614F38D7}" type="presOf" srcId="{8F6052C1-B4B0-46FB-9E17-2358CB660F6B}" destId="{7C529515-4C5C-4DD8-88D9-ECD5BEB07AC3}" srcOrd="1" destOrd="0" presId="urn:microsoft.com/office/officeart/2005/8/layout/venn1"/>
    <dgm:cxn modelId="{B83204B1-9878-4548-BB95-C3F50C135E82}" type="presOf" srcId="{8F6052C1-B4B0-46FB-9E17-2358CB660F6B}" destId="{A1423784-2EF6-4899-93D7-F35F21761011}" srcOrd="0" destOrd="0" presId="urn:microsoft.com/office/officeart/2005/8/layout/venn1"/>
    <dgm:cxn modelId="{0A84436B-A4DC-4CC2-A184-293718BB57F0}" type="presOf" srcId="{06104F09-6A57-4BA7-844D-F345B0933B6E}" destId="{9FD8D47E-709B-43A9-9AAD-C1F6E7202D59}" srcOrd="0" destOrd="0" presId="urn:microsoft.com/office/officeart/2005/8/layout/venn1"/>
    <dgm:cxn modelId="{EA493440-E16A-40F6-A6A4-AABAD833F1B5}" type="presOf" srcId="{5BD8473E-DED1-4251-974A-B7B1EBEDDC9A}" destId="{01289A16-3F84-4CBF-BE7F-9BF96962D4C6}" srcOrd="0" destOrd="0" presId="urn:microsoft.com/office/officeart/2005/8/layout/venn1"/>
    <dgm:cxn modelId="{8A306AD7-1466-4061-A999-2ED64DF11D95}" srcId="{5BD8473E-DED1-4251-974A-B7B1EBEDDC9A}" destId="{9355FC0F-E80A-4195-8537-57266E60E2D9}" srcOrd="2" destOrd="0" parTransId="{D46B0E7C-81BA-4765-B5C8-9158D5D4BEB0}" sibTransId="{18CBF607-0662-458F-92E8-7FD498A37026}"/>
    <dgm:cxn modelId="{A7973014-BE1D-46D4-979A-2045FAB8D4A3}" type="presParOf" srcId="{01289A16-3F84-4CBF-BE7F-9BF96962D4C6}" destId="{9FD8D47E-709B-43A9-9AAD-C1F6E7202D59}" srcOrd="0" destOrd="0" presId="urn:microsoft.com/office/officeart/2005/8/layout/venn1"/>
    <dgm:cxn modelId="{3C90EEF5-40E0-47C7-8A2A-2C28B6C6FCB2}" type="presParOf" srcId="{01289A16-3F84-4CBF-BE7F-9BF96962D4C6}" destId="{3ECE8A9F-D01C-4FCA-BC87-B1B354FBAC8A}" srcOrd="1" destOrd="0" presId="urn:microsoft.com/office/officeart/2005/8/layout/venn1"/>
    <dgm:cxn modelId="{2C4559D2-A8C9-4776-BFCF-8A21FDFD877D}" type="presParOf" srcId="{01289A16-3F84-4CBF-BE7F-9BF96962D4C6}" destId="{A1423784-2EF6-4899-93D7-F35F21761011}" srcOrd="2" destOrd="0" presId="urn:microsoft.com/office/officeart/2005/8/layout/venn1"/>
    <dgm:cxn modelId="{003483A4-B779-489F-B26B-4E7E2A39EE72}" type="presParOf" srcId="{01289A16-3F84-4CBF-BE7F-9BF96962D4C6}" destId="{7C529515-4C5C-4DD8-88D9-ECD5BEB07AC3}" srcOrd="3" destOrd="0" presId="urn:microsoft.com/office/officeart/2005/8/layout/venn1"/>
    <dgm:cxn modelId="{081AEE5F-7FE3-4883-B8C0-7C7EC309E727}" type="presParOf" srcId="{01289A16-3F84-4CBF-BE7F-9BF96962D4C6}" destId="{ACA2A152-3283-4C76-9369-5462ECE37F34}" srcOrd="4" destOrd="0" presId="urn:microsoft.com/office/officeart/2005/8/layout/venn1"/>
    <dgm:cxn modelId="{D8C08FED-0B81-4E71-B1D3-4C9F92AA75B9}" type="presParOf" srcId="{01289A16-3F84-4CBF-BE7F-9BF96962D4C6}" destId="{BF613324-DC33-402C-A048-231B77AC1286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2C82-C623-4009-B373-C36FF00A7597}" type="datetimeFigureOut">
              <a:rPr lang="es-MX" smtClean="0"/>
              <a:pPr/>
              <a:t>01/11/2017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F2EB-06A1-4AE9-97A9-8D182B7040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Universidad Chapultepec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90" y="4000504"/>
            <a:ext cx="8572528" cy="17526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Portafolios virtual de evidencias “Conexiones”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Octubre del 2017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Equipo: </a:t>
            </a:r>
            <a:endParaRPr lang="es-MX" sz="2800" b="1" dirty="0">
              <a:solidFill>
                <a:srgbClr val="0070C0"/>
              </a:solidFill>
            </a:endParaRPr>
          </a:p>
          <a:p>
            <a:endParaRPr lang="es-MX" dirty="0"/>
          </a:p>
        </p:txBody>
      </p:sp>
      <p:pic>
        <p:nvPicPr>
          <p:cNvPr id="4" name="3 Imagen" descr="LogoU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196215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prstClr val="black"/>
                </a:solidFill>
              </a:rPr>
              <a:t>Fotografías de la sesión</a:t>
            </a:r>
            <a:endParaRPr lang="es-MX" b="1" dirty="0"/>
          </a:p>
        </p:txBody>
      </p:sp>
      <p:pic>
        <p:nvPicPr>
          <p:cNvPr id="4" name="3 Marcador de contenido" descr="Conexiones 8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7143800" cy="53536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prstClr val="black"/>
                </a:solidFill>
              </a:rPr>
              <a:t>Fotografías de la sesión</a:t>
            </a:r>
            <a:endParaRPr lang="es-MX" b="1" dirty="0"/>
          </a:p>
        </p:txBody>
      </p:sp>
      <p:pic>
        <p:nvPicPr>
          <p:cNvPr id="6" name="5 Marcador de contenido" descr="Conexiones 8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215238" cy="54072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Organizador gráfico</a:t>
            </a:r>
            <a:endParaRPr lang="es-MX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071934" y="42741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Nutrición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 rot="20221618">
            <a:off x="4587646" y="308981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Función de los nutrientes - energía interna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 rot="1808663">
            <a:off x="2798333" y="3442247"/>
            <a:ext cx="221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Metabolismo y desarrollo.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7620" y="47148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Metabolismo Trabajo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Equipo:</a:t>
            </a:r>
          </a:p>
          <a:p>
            <a:r>
              <a:rPr lang="es-MX" b="1" dirty="0" smtClean="0"/>
              <a:t>Integrantes:</a:t>
            </a:r>
          </a:p>
          <a:p>
            <a:r>
              <a:rPr lang="es-MX" b="1" dirty="0" smtClean="0"/>
              <a:t>Profesora: </a:t>
            </a:r>
            <a:r>
              <a:rPr lang="es-MX" b="1" dirty="0" err="1" smtClean="0"/>
              <a:t>Villagra</a:t>
            </a:r>
            <a:r>
              <a:rPr lang="es-MX" b="1" dirty="0" smtClean="0"/>
              <a:t> Polo Rosa María. (Ciencias de la salud)</a:t>
            </a:r>
          </a:p>
          <a:p>
            <a:r>
              <a:rPr lang="es-MX" b="1" dirty="0" smtClean="0"/>
              <a:t>Profesora: Aguilar Méndez </a:t>
            </a:r>
            <a:r>
              <a:rPr lang="es-MX" b="1" dirty="0" err="1" smtClean="0"/>
              <a:t>Yamel</a:t>
            </a:r>
            <a:r>
              <a:rPr lang="es-MX" b="1" dirty="0" smtClean="0"/>
              <a:t> (Educación física)</a:t>
            </a:r>
          </a:p>
          <a:p>
            <a:r>
              <a:rPr lang="es-MX" b="1" dirty="0" smtClean="0"/>
              <a:t>Profesor: González Vega Pedro. (Física III)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Productos generados por la primera reunión de trabajo.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Producto 1</a:t>
            </a:r>
            <a:r>
              <a:rPr lang="es-MX" dirty="0" smtClean="0"/>
              <a:t> CIAC Conclusiones Generales.</a:t>
            </a:r>
          </a:p>
          <a:p>
            <a:r>
              <a:rPr lang="es-MX" b="1" dirty="0" smtClean="0">
                <a:solidFill>
                  <a:prstClr val="black"/>
                </a:solidFill>
              </a:rPr>
              <a:t>Producto 3.</a:t>
            </a:r>
            <a:r>
              <a:rPr lang="es-MX" dirty="0" smtClean="0">
                <a:solidFill>
                  <a:prstClr val="black"/>
                </a:solidFill>
              </a:rPr>
              <a:t> Fotografías de la sesión tomadas por los propios grupos y la persona asignada para tal fin.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Organizador gráfico que muestre los contenidos y conceptos de todas las asignaturas involucradas  en el proyecto y su interrelación.</a:t>
            </a:r>
            <a:r>
              <a:rPr lang="es-MX" b="1" dirty="0" smtClean="0">
                <a:solidFill>
                  <a:prstClr val="black"/>
                </a:solidFill>
              </a:rPr>
              <a:t> (Producto 2)</a:t>
            </a:r>
            <a:r>
              <a:rPr lang="es-MX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es-MX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endParaRPr lang="es-MX" dirty="0" smtClean="0">
              <a:solidFill>
                <a:prstClr val="black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C.A.I.A.C. Conclusiones Generales.</a:t>
            </a:r>
            <a:endParaRPr lang="es-MX" dirty="0"/>
          </a:p>
        </p:txBody>
      </p:sp>
      <p:pic>
        <p:nvPicPr>
          <p:cNvPr id="6" name="5 Marcador de contenido" descr="CAIAC General 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06" y="2285992"/>
            <a:ext cx="8945374" cy="37862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C.A.I.A.C. Conclusiones Generales.</a:t>
            </a:r>
            <a:endParaRPr lang="es-MX" dirty="0"/>
          </a:p>
        </p:txBody>
      </p:sp>
      <p:pic>
        <p:nvPicPr>
          <p:cNvPr id="6" name="5 Marcador de contenido" descr="CAIAC General 1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73" y="2928934"/>
            <a:ext cx="9022621" cy="31432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C.A.I.A.C. Conclusiones Generales.</a:t>
            </a:r>
            <a:endParaRPr lang="es-MX" dirty="0"/>
          </a:p>
        </p:txBody>
      </p:sp>
      <p:pic>
        <p:nvPicPr>
          <p:cNvPr id="6" name="5 Marcador de contenido" descr="CAIAC General 1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" y="2357430"/>
            <a:ext cx="9145735" cy="37147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C.A.I.A.C. Conclusiones Generales.</a:t>
            </a:r>
            <a:endParaRPr lang="es-MX" dirty="0"/>
          </a:p>
        </p:txBody>
      </p:sp>
      <p:pic>
        <p:nvPicPr>
          <p:cNvPr id="6" name="5 Marcador de contenido" descr="CAIAC General 1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64" y="2714620"/>
            <a:ext cx="9048230" cy="3500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C.A.I.A.C. Conclusiones Generales.</a:t>
            </a:r>
            <a:endParaRPr lang="es-MX" dirty="0"/>
          </a:p>
        </p:txBody>
      </p:sp>
      <p:pic>
        <p:nvPicPr>
          <p:cNvPr id="8" name="7 Marcador de contenido" descr="CAIAC General 1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00306"/>
            <a:ext cx="9144000" cy="35821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C.A.I.A.C. Conclusiones Generales.</a:t>
            </a:r>
            <a:endParaRPr lang="es-MX" dirty="0"/>
          </a:p>
        </p:txBody>
      </p:sp>
      <p:pic>
        <p:nvPicPr>
          <p:cNvPr id="4" name="3 Marcador de contenido" descr="CAIAC General 1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43248"/>
            <a:ext cx="9099324" cy="28575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160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Universidad Chapultepec</vt:lpstr>
      <vt:lpstr>Diapositiva 2</vt:lpstr>
      <vt:lpstr>Productos generados por la primera reunión de trabajo.</vt:lpstr>
      <vt:lpstr>C.A.I.A.C. Conclusiones Generales.</vt:lpstr>
      <vt:lpstr>C.A.I.A.C. Conclusiones Generales.</vt:lpstr>
      <vt:lpstr>C.A.I.A.C. Conclusiones Generales.</vt:lpstr>
      <vt:lpstr>C.A.I.A.C. Conclusiones Generales.</vt:lpstr>
      <vt:lpstr>C.A.I.A.C. Conclusiones Generales.</vt:lpstr>
      <vt:lpstr>C.A.I.A.C. Conclusiones Generales.</vt:lpstr>
      <vt:lpstr>Fotografías de la sesión</vt:lpstr>
      <vt:lpstr>Fotografías de la sesión</vt:lpstr>
      <vt:lpstr>Organizador gráfico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Chapultepec</dc:title>
  <dc:creator>Pedro Gonzalez</dc:creator>
  <cp:lastModifiedBy>Pedro Gonzalez</cp:lastModifiedBy>
  <cp:revision>10</cp:revision>
  <dcterms:created xsi:type="dcterms:W3CDTF">2017-10-31T23:12:12Z</dcterms:created>
  <dcterms:modified xsi:type="dcterms:W3CDTF">2017-11-01T07:29:51Z</dcterms:modified>
</cp:coreProperties>
</file>