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332" r:id="rId4"/>
    <p:sldId id="258" r:id="rId5"/>
    <p:sldId id="333" r:id="rId6"/>
    <p:sldId id="334" r:id="rId7"/>
    <p:sldId id="335" r:id="rId8"/>
    <p:sldId id="336" r:id="rId9"/>
    <p:sldId id="337" r:id="rId10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7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a Vázquez Bautista" userId="30b29622f6b876bf" providerId="LiveId" clId="{802AB69C-FE56-433E-8D43-300935A848F7}"/>
    <pc:docChg chg="undo custSel addSld modSld">
      <pc:chgData name="Johana Vázquez Bautista" userId="30b29622f6b876bf" providerId="LiveId" clId="{802AB69C-FE56-433E-8D43-300935A848F7}" dt="2018-06-21T03:02:59.445" v="1225" actId="255"/>
      <pc:docMkLst>
        <pc:docMk/>
      </pc:docMkLst>
      <pc:sldChg chg="modSp">
        <pc:chgData name="Johana Vázquez Bautista" userId="30b29622f6b876bf" providerId="LiveId" clId="{802AB69C-FE56-433E-8D43-300935A848F7}" dt="2018-06-21T00:47:08.084" v="9" actId="255"/>
        <pc:sldMkLst>
          <pc:docMk/>
          <pc:sldMk cId="536208714" sldId="257"/>
        </pc:sldMkLst>
        <pc:spChg chg="mod">
          <ac:chgData name="Johana Vázquez Bautista" userId="30b29622f6b876bf" providerId="LiveId" clId="{802AB69C-FE56-433E-8D43-300935A848F7}" dt="2018-06-21T00:47:08.084" v="9" actId="255"/>
          <ac:spMkLst>
            <pc:docMk/>
            <pc:sldMk cId="536208714" sldId="257"/>
            <ac:spMk id="3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0:47:43.726" v="14" actId="14100"/>
        <pc:sldMkLst>
          <pc:docMk/>
          <pc:sldMk cId="3124840044" sldId="258"/>
        </pc:sldMkLst>
        <pc:spChg chg="mod">
          <ac:chgData name="Johana Vázquez Bautista" userId="30b29622f6b876bf" providerId="LiveId" clId="{802AB69C-FE56-433E-8D43-300935A848F7}" dt="2018-06-21T00:47:43.726" v="14" actId="14100"/>
          <ac:spMkLst>
            <pc:docMk/>
            <pc:sldMk cId="3124840044" sldId="258"/>
            <ac:spMk id="2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0:48:28.803" v="22" actId="14100"/>
        <pc:sldMkLst>
          <pc:docMk/>
          <pc:sldMk cId="1911329129" sldId="259"/>
        </pc:sldMkLst>
        <pc:picChg chg="mod">
          <ac:chgData name="Johana Vázquez Bautista" userId="30b29622f6b876bf" providerId="LiveId" clId="{802AB69C-FE56-433E-8D43-300935A848F7}" dt="2018-06-21T00:48:28.803" v="22" actId="14100"/>
          <ac:picMkLst>
            <pc:docMk/>
            <pc:sldMk cId="1911329129" sldId="259"/>
            <ac:picMk id="4" creationId="{00000000-0000-0000-0000-000000000000}"/>
          </ac:picMkLst>
        </pc:picChg>
      </pc:sldChg>
      <pc:sldChg chg="modSp">
        <pc:chgData name="Johana Vázquez Bautista" userId="30b29622f6b876bf" providerId="LiveId" clId="{802AB69C-FE56-433E-8D43-300935A848F7}" dt="2018-06-21T00:48:53.941" v="26" actId="14100"/>
        <pc:sldMkLst>
          <pc:docMk/>
          <pc:sldMk cId="4085648084" sldId="260"/>
        </pc:sldMkLst>
        <pc:picChg chg="mod">
          <ac:chgData name="Johana Vázquez Bautista" userId="30b29622f6b876bf" providerId="LiveId" clId="{802AB69C-FE56-433E-8D43-300935A848F7}" dt="2018-06-21T00:48:53.941" v="26" actId="14100"/>
          <ac:picMkLst>
            <pc:docMk/>
            <pc:sldMk cId="4085648084" sldId="260"/>
            <ac:picMk id="4" creationId="{00000000-0000-0000-0000-000000000000}"/>
          </ac:picMkLst>
        </pc:picChg>
      </pc:sldChg>
      <pc:sldChg chg="modSp">
        <pc:chgData name="Johana Vázquez Bautista" userId="30b29622f6b876bf" providerId="LiveId" clId="{802AB69C-FE56-433E-8D43-300935A848F7}" dt="2018-06-21T00:55:25.363" v="82" actId="14100"/>
        <pc:sldMkLst>
          <pc:docMk/>
          <pc:sldMk cId="1472962044" sldId="261"/>
        </pc:sldMkLst>
        <pc:picChg chg="mod modCrop">
          <ac:chgData name="Johana Vázquez Bautista" userId="30b29622f6b876bf" providerId="LiveId" clId="{802AB69C-FE56-433E-8D43-300935A848F7}" dt="2018-06-21T00:55:25.363" v="82" actId="14100"/>
          <ac:picMkLst>
            <pc:docMk/>
            <pc:sldMk cId="1472962044" sldId="261"/>
            <ac:picMk id="4" creationId="{00000000-0000-0000-0000-000000000000}"/>
          </ac:picMkLst>
        </pc:picChg>
      </pc:sldChg>
      <pc:sldChg chg="modSp">
        <pc:chgData name="Johana Vázquez Bautista" userId="30b29622f6b876bf" providerId="LiveId" clId="{802AB69C-FE56-433E-8D43-300935A848F7}" dt="2018-06-21T00:49:32.176" v="33" actId="14100"/>
        <pc:sldMkLst>
          <pc:docMk/>
          <pc:sldMk cId="387412994" sldId="262"/>
        </pc:sldMkLst>
        <pc:picChg chg="mod">
          <ac:chgData name="Johana Vázquez Bautista" userId="30b29622f6b876bf" providerId="LiveId" clId="{802AB69C-FE56-433E-8D43-300935A848F7}" dt="2018-06-21T00:49:32.176" v="33" actId="14100"/>
          <ac:picMkLst>
            <pc:docMk/>
            <pc:sldMk cId="387412994" sldId="262"/>
            <ac:picMk id="4" creationId="{00000000-0000-0000-0000-000000000000}"/>
          </ac:picMkLst>
        </pc:picChg>
      </pc:sldChg>
      <pc:sldChg chg="modSp">
        <pc:chgData name="Johana Vázquez Bautista" userId="30b29622f6b876bf" providerId="LiveId" clId="{802AB69C-FE56-433E-8D43-300935A848F7}" dt="2018-06-21T00:50:06.279" v="37" actId="255"/>
        <pc:sldMkLst>
          <pc:docMk/>
          <pc:sldMk cId="292007466" sldId="263"/>
        </pc:sldMkLst>
        <pc:spChg chg="mod">
          <ac:chgData name="Johana Vázquez Bautista" userId="30b29622f6b876bf" providerId="LiveId" clId="{802AB69C-FE56-433E-8D43-300935A848F7}" dt="2018-06-21T00:50:06.279" v="37" actId="255"/>
          <ac:spMkLst>
            <pc:docMk/>
            <pc:sldMk cId="292007466" sldId="263"/>
            <ac:spMk id="2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0:54:13.270" v="70" actId="113"/>
        <pc:sldMkLst>
          <pc:docMk/>
          <pc:sldMk cId="2121382401" sldId="264"/>
        </pc:sldMkLst>
        <pc:spChg chg="mod">
          <ac:chgData name="Johana Vázquez Bautista" userId="30b29622f6b876bf" providerId="LiveId" clId="{802AB69C-FE56-433E-8D43-300935A848F7}" dt="2018-06-21T00:54:05.525" v="69" actId="113"/>
          <ac:spMkLst>
            <pc:docMk/>
            <pc:sldMk cId="2121382401" sldId="264"/>
            <ac:spMk id="2" creationId="{00000000-0000-0000-0000-000000000000}"/>
          </ac:spMkLst>
        </pc:spChg>
        <pc:spChg chg="mod">
          <ac:chgData name="Johana Vázquez Bautista" userId="30b29622f6b876bf" providerId="LiveId" clId="{802AB69C-FE56-433E-8D43-300935A848F7}" dt="2018-06-21T00:54:13.270" v="70" actId="113"/>
          <ac:spMkLst>
            <pc:docMk/>
            <pc:sldMk cId="2121382401" sldId="264"/>
            <ac:spMk id="3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0:54:28.980" v="71" actId="14100"/>
        <pc:sldMkLst>
          <pc:docMk/>
          <pc:sldMk cId="1316526203" sldId="265"/>
        </pc:sldMkLst>
        <pc:spChg chg="mod">
          <ac:chgData name="Johana Vázquez Bautista" userId="30b29622f6b876bf" providerId="LiveId" clId="{802AB69C-FE56-433E-8D43-300935A848F7}" dt="2018-06-21T00:54:28.980" v="71" actId="14100"/>
          <ac:spMkLst>
            <pc:docMk/>
            <pc:sldMk cId="1316526203" sldId="265"/>
            <ac:spMk id="2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0:56:18.009" v="91" actId="14100"/>
        <pc:sldMkLst>
          <pc:docMk/>
          <pc:sldMk cId="189249576" sldId="266"/>
        </pc:sldMkLst>
        <pc:spChg chg="mod">
          <ac:chgData name="Johana Vázquez Bautista" userId="30b29622f6b876bf" providerId="LiveId" clId="{802AB69C-FE56-433E-8D43-300935A848F7}" dt="2018-06-21T00:55:58.465" v="86" actId="1076"/>
          <ac:spMkLst>
            <pc:docMk/>
            <pc:sldMk cId="189249576" sldId="266"/>
            <ac:spMk id="2" creationId="{00000000-0000-0000-0000-000000000000}"/>
          </ac:spMkLst>
        </pc:spChg>
        <pc:picChg chg="mod">
          <ac:chgData name="Johana Vázquez Bautista" userId="30b29622f6b876bf" providerId="LiveId" clId="{802AB69C-FE56-433E-8D43-300935A848F7}" dt="2018-06-21T00:56:18.009" v="91" actId="14100"/>
          <ac:picMkLst>
            <pc:docMk/>
            <pc:sldMk cId="189249576" sldId="266"/>
            <ac:picMk id="4" creationId="{00000000-0000-0000-0000-000000000000}"/>
          </ac:picMkLst>
        </pc:picChg>
      </pc:sldChg>
      <pc:sldChg chg="modSp">
        <pc:chgData name="Johana Vázquez Bautista" userId="30b29622f6b876bf" providerId="LiveId" clId="{802AB69C-FE56-433E-8D43-300935A848F7}" dt="2018-06-21T00:57:43.165" v="103" actId="255"/>
        <pc:sldMkLst>
          <pc:docMk/>
          <pc:sldMk cId="1527597660" sldId="267"/>
        </pc:sldMkLst>
        <pc:spChg chg="mod">
          <ac:chgData name="Johana Vázquez Bautista" userId="30b29622f6b876bf" providerId="LiveId" clId="{802AB69C-FE56-433E-8D43-300935A848F7}" dt="2018-06-21T00:57:03.781" v="97" actId="255"/>
          <ac:spMkLst>
            <pc:docMk/>
            <pc:sldMk cId="1527597660" sldId="267"/>
            <ac:spMk id="2" creationId="{00000000-0000-0000-0000-000000000000}"/>
          </ac:spMkLst>
        </pc:spChg>
        <pc:spChg chg="mod">
          <ac:chgData name="Johana Vázquez Bautista" userId="30b29622f6b876bf" providerId="LiveId" clId="{802AB69C-FE56-433E-8D43-300935A848F7}" dt="2018-06-21T00:57:43.165" v="103" actId="255"/>
          <ac:spMkLst>
            <pc:docMk/>
            <pc:sldMk cId="1527597660" sldId="267"/>
            <ac:spMk id="3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1:17:36.776" v="186" actId="14100"/>
        <pc:sldMkLst>
          <pc:docMk/>
          <pc:sldMk cId="1479383507" sldId="270"/>
        </pc:sldMkLst>
        <pc:spChg chg="mod">
          <ac:chgData name="Johana Vázquez Bautista" userId="30b29622f6b876bf" providerId="LiveId" clId="{802AB69C-FE56-433E-8D43-300935A848F7}" dt="2018-06-21T01:17:36.776" v="186" actId="14100"/>
          <ac:spMkLst>
            <pc:docMk/>
            <pc:sldMk cId="1479383507" sldId="270"/>
            <ac:spMk id="2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0:59:39.085" v="114" actId="123"/>
        <pc:sldMkLst>
          <pc:docMk/>
          <pc:sldMk cId="1151436433" sldId="271"/>
        </pc:sldMkLst>
        <pc:spChg chg="mod">
          <ac:chgData name="Johana Vázquez Bautista" userId="30b29622f6b876bf" providerId="LiveId" clId="{802AB69C-FE56-433E-8D43-300935A848F7}" dt="2018-06-21T00:59:02.734" v="107" actId="14100"/>
          <ac:spMkLst>
            <pc:docMk/>
            <pc:sldMk cId="1151436433" sldId="271"/>
            <ac:spMk id="2" creationId="{00000000-0000-0000-0000-000000000000}"/>
          </ac:spMkLst>
        </pc:spChg>
        <pc:spChg chg="mod">
          <ac:chgData name="Johana Vázquez Bautista" userId="30b29622f6b876bf" providerId="LiveId" clId="{802AB69C-FE56-433E-8D43-300935A848F7}" dt="2018-06-21T00:59:39.085" v="114" actId="123"/>
          <ac:spMkLst>
            <pc:docMk/>
            <pc:sldMk cId="1151436433" sldId="271"/>
            <ac:spMk id="3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1:01:57.645" v="141" actId="255"/>
        <pc:sldMkLst>
          <pc:docMk/>
          <pc:sldMk cId="2770302996" sldId="272"/>
        </pc:sldMkLst>
        <pc:spChg chg="mod">
          <ac:chgData name="Johana Vázquez Bautista" userId="30b29622f6b876bf" providerId="LiveId" clId="{802AB69C-FE56-433E-8D43-300935A848F7}" dt="2018-06-21T01:00:52.460" v="128" actId="14100"/>
          <ac:spMkLst>
            <pc:docMk/>
            <pc:sldMk cId="2770302996" sldId="272"/>
            <ac:spMk id="2" creationId="{00000000-0000-0000-0000-000000000000}"/>
          </ac:spMkLst>
        </pc:spChg>
        <pc:spChg chg="mod">
          <ac:chgData name="Johana Vázquez Bautista" userId="30b29622f6b876bf" providerId="LiveId" clId="{802AB69C-FE56-433E-8D43-300935A848F7}" dt="2018-06-21T01:01:57.645" v="141" actId="255"/>
          <ac:spMkLst>
            <pc:docMk/>
            <pc:sldMk cId="2770302996" sldId="272"/>
            <ac:spMk id="3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1:03:32.971" v="159" actId="14100"/>
        <pc:sldMkLst>
          <pc:docMk/>
          <pc:sldMk cId="1675664631" sldId="273"/>
        </pc:sldMkLst>
        <pc:spChg chg="mod">
          <ac:chgData name="Johana Vázquez Bautista" userId="30b29622f6b876bf" providerId="LiveId" clId="{802AB69C-FE56-433E-8D43-300935A848F7}" dt="2018-06-21T01:03:19.202" v="157" actId="1076"/>
          <ac:spMkLst>
            <pc:docMk/>
            <pc:sldMk cId="1675664631" sldId="273"/>
            <ac:spMk id="2" creationId="{00000000-0000-0000-0000-000000000000}"/>
          </ac:spMkLst>
        </pc:spChg>
        <pc:spChg chg="mod">
          <ac:chgData name="Johana Vázquez Bautista" userId="30b29622f6b876bf" providerId="LiveId" clId="{802AB69C-FE56-433E-8D43-300935A848F7}" dt="2018-06-21T01:03:32.971" v="159" actId="14100"/>
          <ac:spMkLst>
            <pc:docMk/>
            <pc:sldMk cId="1675664631" sldId="273"/>
            <ac:spMk id="3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1:13:10.819" v="161" actId="255"/>
        <pc:sldMkLst>
          <pc:docMk/>
          <pc:sldMk cId="189159378" sldId="274"/>
        </pc:sldMkLst>
        <pc:spChg chg="mod">
          <ac:chgData name="Johana Vázquez Bautista" userId="30b29622f6b876bf" providerId="LiveId" clId="{802AB69C-FE56-433E-8D43-300935A848F7}" dt="2018-06-21T01:13:10.819" v="161" actId="255"/>
          <ac:spMkLst>
            <pc:docMk/>
            <pc:sldMk cId="189159378" sldId="274"/>
            <ac:spMk id="3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1:13:48.394" v="166" actId="14100"/>
        <pc:sldMkLst>
          <pc:docMk/>
          <pc:sldMk cId="2205651144" sldId="282"/>
        </pc:sldMkLst>
        <pc:spChg chg="mod">
          <ac:chgData name="Johana Vázquez Bautista" userId="30b29622f6b876bf" providerId="LiveId" clId="{802AB69C-FE56-433E-8D43-300935A848F7}" dt="2018-06-21T01:13:28.115" v="162" actId="255"/>
          <ac:spMkLst>
            <pc:docMk/>
            <pc:sldMk cId="2205651144" sldId="282"/>
            <ac:spMk id="2" creationId="{00000000-0000-0000-0000-000000000000}"/>
          </ac:spMkLst>
        </pc:spChg>
        <pc:spChg chg="mod">
          <ac:chgData name="Johana Vázquez Bautista" userId="30b29622f6b876bf" providerId="LiveId" clId="{802AB69C-FE56-433E-8D43-300935A848F7}" dt="2018-06-21T01:13:48.394" v="166" actId="14100"/>
          <ac:spMkLst>
            <pc:docMk/>
            <pc:sldMk cId="2205651144" sldId="282"/>
            <ac:spMk id="3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1:15:19.682" v="170" actId="14100"/>
        <pc:sldMkLst>
          <pc:docMk/>
          <pc:sldMk cId="3982892549" sldId="283"/>
        </pc:sldMkLst>
        <pc:picChg chg="mod modCrop">
          <ac:chgData name="Johana Vázquez Bautista" userId="30b29622f6b876bf" providerId="LiveId" clId="{802AB69C-FE56-433E-8D43-300935A848F7}" dt="2018-06-21T01:15:19.682" v="170" actId="14100"/>
          <ac:picMkLst>
            <pc:docMk/>
            <pc:sldMk cId="3982892549" sldId="283"/>
            <ac:picMk id="6" creationId="{00000000-0000-0000-0000-000000000000}"/>
          </ac:picMkLst>
        </pc:picChg>
      </pc:sldChg>
      <pc:sldChg chg="modSp">
        <pc:chgData name="Johana Vázquez Bautista" userId="30b29622f6b876bf" providerId="LiveId" clId="{802AB69C-FE56-433E-8D43-300935A848F7}" dt="2018-06-21T01:16:33.056" v="177" actId="14100"/>
        <pc:sldMkLst>
          <pc:docMk/>
          <pc:sldMk cId="2119641014" sldId="284"/>
        </pc:sldMkLst>
        <pc:picChg chg="mod modCrop">
          <ac:chgData name="Johana Vázquez Bautista" userId="30b29622f6b876bf" providerId="LiveId" clId="{802AB69C-FE56-433E-8D43-300935A848F7}" dt="2018-06-21T01:16:33.056" v="177" actId="14100"/>
          <ac:picMkLst>
            <pc:docMk/>
            <pc:sldMk cId="2119641014" sldId="284"/>
            <ac:picMk id="3074" creationId="{00000000-0000-0000-0000-000000000000}"/>
          </ac:picMkLst>
        </pc:picChg>
      </pc:sldChg>
      <pc:sldChg chg="modSp">
        <pc:chgData name="Johana Vázquez Bautista" userId="30b29622f6b876bf" providerId="LiveId" clId="{802AB69C-FE56-433E-8D43-300935A848F7}" dt="2018-06-21T01:17:07.216" v="183" actId="14100"/>
        <pc:sldMkLst>
          <pc:docMk/>
          <pc:sldMk cId="1982438227" sldId="285"/>
        </pc:sldMkLst>
        <pc:picChg chg="mod modCrop">
          <ac:chgData name="Johana Vázquez Bautista" userId="30b29622f6b876bf" providerId="LiveId" clId="{802AB69C-FE56-433E-8D43-300935A848F7}" dt="2018-06-21T01:17:07.216" v="183" actId="14100"/>
          <ac:picMkLst>
            <pc:docMk/>
            <pc:sldMk cId="1982438227" sldId="285"/>
            <ac:picMk id="2049" creationId="{00000000-0000-0000-0000-000000000000}"/>
          </ac:picMkLst>
        </pc:picChg>
      </pc:sldChg>
      <pc:sldChg chg="modSp">
        <pc:chgData name="Johana Vázquez Bautista" userId="30b29622f6b876bf" providerId="LiveId" clId="{802AB69C-FE56-433E-8D43-300935A848F7}" dt="2018-06-21T01:18:48.238" v="191" actId="255"/>
        <pc:sldMkLst>
          <pc:docMk/>
          <pc:sldMk cId="2940616091" sldId="301"/>
        </pc:sldMkLst>
        <pc:spChg chg="mod">
          <ac:chgData name="Johana Vázquez Bautista" userId="30b29622f6b876bf" providerId="LiveId" clId="{802AB69C-FE56-433E-8D43-300935A848F7}" dt="2018-06-21T01:18:48.238" v="191" actId="255"/>
          <ac:spMkLst>
            <pc:docMk/>
            <pc:sldMk cId="2940616091" sldId="301"/>
            <ac:spMk id="2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1:19:02.643" v="193" actId="255"/>
        <pc:sldMkLst>
          <pc:docMk/>
          <pc:sldMk cId="3263892944" sldId="302"/>
        </pc:sldMkLst>
        <pc:spChg chg="mod">
          <ac:chgData name="Johana Vázquez Bautista" userId="30b29622f6b876bf" providerId="LiveId" clId="{802AB69C-FE56-433E-8D43-300935A848F7}" dt="2018-06-21T01:19:02.643" v="193" actId="255"/>
          <ac:spMkLst>
            <pc:docMk/>
            <pc:sldMk cId="3263892944" sldId="302"/>
            <ac:spMk id="2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1:19:23.559" v="196" actId="2711"/>
        <pc:sldMkLst>
          <pc:docMk/>
          <pc:sldMk cId="500937117" sldId="303"/>
        </pc:sldMkLst>
        <pc:spChg chg="mod">
          <ac:chgData name="Johana Vázquez Bautista" userId="30b29622f6b876bf" providerId="LiveId" clId="{802AB69C-FE56-433E-8D43-300935A848F7}" dt="2018-06-21T01:19:23.559" v="196" actId="2711"/>
          <ac:spMkLst>
            <pc:docMk/>
            <pc:sldMk cId="500937117" sldId="303"/>
            <ac:spMk id="2" creationId="{00000000-0000-0000-0000-000000000000}"/>
          </ac:spMkLst>
        </pc:spChg>
      </pc:sldChg>
      <pc:sldChg chg="modSp">
        <pc:chgData name="Johana Vázquez Bautista" userId="30b29622f6b876bf" providerId="LiveId" clId="{802AB69C-FE56-433E-8D43-300935A848F7}" dt="2018-06-21T03:02:59.445" v="1225" actId="255"/>
        <pc:sldMkLst>
          <pc:docMk/>
          <pc:sldMk cId="3384369248" sldId="304"/>
        </pc:sldMkLst>
        <pc:spChg chg="mod">
          <ac:chgData name="Johana Vázquez Bautista" userId="30b29622f6b876bf" providerId="LiveId" clId="{802AB69C-FE56-433E-8D43-300935A848F7}" dt="2018-06-21T03:02:59.445" v="1225" actId="255"/>
          <ac:spMkLst>
            <pc:docMk/>
            <pc:sldMk cId="3384369248" sldId="304"/>
            <ac:spMk id="2" creationId="{00000000-0000-0000-0000-000000000000}"/>
          </ac:spMkLst>
        </pc:spChg>
        <pc:picChg chg="mod">
          <ac:chgData name="Johana Vázquez Bautista" userId="30b29622f6b876bf" providerId="LiveId" clId="{802AB69C-FE56-433E-8D43-300935A848F7}" dt="2018-06-21T03:02:42.029" v="1223" actId="14100"/>
          <ac:picMkLst>
            <pc:docMk/>
            <pc:sldMk cId="3384369248" sldId="304"/>
            <ac:picMk id="5" creationId="{00000000-0000-0000-0000-000000000000}"/>
          </ac:picMkLst>
        </pc:picChg>
        <pc:picChg chg="mod">
          <ac:chgData name="Johana Vázquez Bautista" userId="30b29622f6b876bf" providerId="LiveId" clId="{802AB69C-FE56-433E-8D43-300935A848F7}" dt="2018-06-21T03:02:36.267" v="1221" actId="1076"/>
          <ac:picMkLst>
            <pc:docMk/>
            <pc:sldMk cId="3384369248" sldId="304"/>
            <ac:picMk id="7" creationId="{00000000-0000-0000-0000-000000000000}"/>
          </ac:picMkLst>
        </pc:picChg>
      </pc:sldChg>
      <pc:sldChg chg="delSp modSp">
        <pc:chgData name="Johana Vázquez Bautista" userId="30b29622f6b876bf" providerId="LiveId" clId="{802AB69C-FE56-433E-8D43-300935A848F7}" dt="2018-06-21T02:31:43.307" v="671" actId="2062"/>
        <pc:sldMkLst>
          <pc:docMk/>
          <pc:sldMk cId="2845213720" sldId="307"/>
        </pc:sldMkLst>
        <pc:graphicFrameChg chg="mod modGraphic">
          <ac:chgData name="Johana Vázquez Bautista" userId="30b29622f6b876bf" providerId="LiveId" clId="{802AB69C-FE56-433E-8D43-300935A848F7}" dt="2018-06-21T02:31:43.307" v="671" actId="2062"/>
          <ac:graphicFrameMkLst>
            <pc:docMk/>
            <pc:sldMk cId="2845213720" sldId="307"/>
            <ac:graphicFrameMk id="2" creationId="{591FB431-6F04-4631-912A-35B9004067E3}"/>
          </ac:graphicFrameMkLst>
        </pc:graphicFrameChg>
        <pc:graphicFrameChg chg="del">
          <ac:chgData name="Johana Vázquez Bautista" userId="30b29622f6b876bf" providerId="LiveId" clId="{802AB69C-FE56-433E-8D43-300935A848F7}" dt="2018-06-21T01:19:35.454" v="197" actId="478"/>
          <ac:graphicFrameMkLst>
            <pc:docMk/>
            <pc:sldMk cId="2845213720" sldId="307"/>
            <ac:graphicFrameMk id="3" creationId="{00000000-0000-0000-0000-000000000000}"/>
          </ac:graphicFrameMkLst>
        </pc:graphicFrameChg>
      </pc:sldChg>
      <pc:sldChg chg="modSp add">
        <pc:chgData name="Johana Vázquez Bautista" userId="30b29622f6b876bf" providerId="LiveId" clId="{802AB69C-FE56-433E-8D43-300935A848F7}" dt="2018-06-21T03:01:59.327" v="1214" actId="14100"/>
        <pc:sldMkLst>
          <pc:docMk/>
          <pc:sldMk cId="3488408061" sldId="308"/>
        </pc:sldMkLst>
        <pc:graphicFrameChg chg="mod modGraphic">
          <ac:chgData name="Johana Vázquez Bautista" userId="30b29622f6b876bf" providerId="LiveId" clId="{802AB69C-FE56-433E-8D43-300935A848F7}" dt="2018-06-21T03:01:59.327" v="1214" actId="14100"/>
          <ac:graphicFrameMkLst>
            <pc:docMk/>
            <pc:sldMk cId="3488408061" sldId="308"/>
            <ac:graphicFrameMk id="2" creationId="{89221049-4DAF-4C17-8FB8-07C41CBD939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pPr/>
              <a:t>3/12/2019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2377" y="1347561"/>
            <a:ext cx="9966960" cy="4162878"/>
          </a:xfrm>
        </p:spPr>
        <p:txBody>
          <a:bodyPr/>
          <a:lstStyle/>
          <a:p>
            <a:pPr algn="ctr"/>
            <a:r>
              <a:rPr lang="es-MX" sz="6000" dirty="0">
                <a:latin typeface="Garamond" panose="02020404030301010803" pitchFamily="18" charset="0"/>
                <a:cs typeface="Arial" panose="020B0604020202020204" pitchFamily="34" charset="0"/>
              </a:rPr>
              <a:t>Preparatoria </a:t>
            </a:r>
            <a:r>
              <a:rPr lang="es-MX" sz="6000" dirty="0" smtClean="0">
                <a:latin typeface="Garamond" panose="02020404030301010803" pitchFamily="18" charset="0"/>
                <a:cs typeface="Arial" panose="020B0604020202020204" pitchFamily="34" charset="0"/>
              </a:rPr>
              <a:t>Ateniense</a:t>
            </a:r>
            <a:r>
              <a:rPr lang="es-MX" sz="6000" dirty="0">
                <a:latin typeface="Garamond" panose="02020404030301010803" pitchFamily="18" charset="0"/>
                <a:cs typeface="Arial" panose="020B0604020202020204" pitchFamily="34" charset="0"/>
              </a:rPr>
              <a:t>, A.C</a:t>
            </a:r>
            <a:r>
              <a:rPr lang="es-MX" sz="6000" dirty="0" smtClean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br>
              <a:rPr lang="es-MX" sz="6000" dirty="0" smtClean="0"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s-MX" sz="4000" dirty="0" smtClean="0">
                <a:latin typeface="Garamond" panose="02020404030301010803" pitchFamily="18" charset="0"/>
                <a:cs typeface="Arial" panose="020B0604020202020204" pitchFamily="34" charset="0"/>
              </a:rPr>
              <a:t>Equipo No. 2 “LOS LITERATOS”</a:t>
            </a:r>
            <a:br>
              <a:rPr lang="es-MX" sz="4000" dirty="0" smtClean="0"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s-MX" sz="4000" dirty="0" smtClean="0">
                <a:latin typeface="Garamond" panose="02020404030301010803" pitchFamily="18" charset="0"/>
                <a:cs typeface="Arial" panose="020B0604020202020204" pitchFamily="34" charset="0"/>
              </a:rPr>
              <a:t/>
            </a:r>
            <a:br>
              <a:rPr lang="es-MX" sz="4000" dirty="0" smtClean="0"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s-MX" sz="4000" dirty="0" smtClean="0">
                <a:latin typeface="Garamond" panose="02020404030301010803" pitchFamily="18" charset="0"/>
                <a:cs typeface="Arial" panose="020B0604020202020204" pitchFamily="34" charset="0"/>
              </a:rPr>
              <a:t>Grado: CUARTO  Grupos}: 4010-4020</a:t>
            </a:r>
            <a:endParaRPr lang="es-MX" sz="40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946" y="644235"/>
            <a:ext cx="2161737" cy="192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166255"/>
            <a:ext cx="10540538" cy="1163781"/>
          </a:xfrm>
        </p:spPr>
        <p:txBody>
          <a:bodyPr/>
          <a:lstStyle/>
          <a:p>
            <a:pPr algn="ctr"/>
            <a:r>
              <a:rPr lang="es-MX" sz="3600" dirty="0">
                <a:latin typeface="Garamond" panose="02020404030301010803" pitchFamily="18" charset="0"/>
                <a:cs typeface="Arial" panose="020B0604020202020204" pitchFamily="34" charset="0"/>
              </a:rPr>
              <a:t>Responsables del proyecto</a:t>
            </a:r>
            <a:endParaRPr lang="es-MX" sz="4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8927" y="1330036"/>
            <a:ext cx="10326703" cy="5122278"/>
          </a:xfrm>
        </p:spPr>
        <p:txBody>
          <a:bodyPr numCol="2">
            <a:normAutofit/>
          </a:bodyPr>
          <a:lstStyle/>
          <a:p>
            <a:endParaRPr lang="es-MX" dirty="0"/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Johana Vázquez Bautista (Lengua Española)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Ana </a:t>
            </a:r>
            <a:r>
              <a:rPr lang="es-MX" sz="18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Luisa Castañeda Meza (Orientación Educativa)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Guadalupe </a:t>
            </a:r>
            <a:r>
              <a:rPr lang="es-MX" sz="18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Anaya Aguilar (Informática)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Octavio Ruíz Charré (Educación </a:t>
            </a:r>
            <a:r>
              <a:rPr lang="es-MX" sz="18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Física IV)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Luis </a:t>
            </a:r>
            <a:r>
              <a:rPr lang="es-MX" sz="18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Antonio Ibarra Carrillo (Geografía)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s-MX" sz="18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Javier </a:t>
            </a:r>
            <a:r>
              <a:rPr lang="es-MX" sz="1800" dirty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Castro Santana (Física III</a:t>
            </a:r>
            <a:r>
              <a:rPr lang="es-MX" sz="1800" dirty="0" smtClean="0">
                <a:solidFill>
                  <a:schemeClr val="tx1"/>
                </a:solidFill>
                <a:latin typeface="Garamond" panose="02020404030301010803" pitchFamily="18" charset="0"/>
                <a:cs typeface="Arial" pitchFamily="34" charset="0"/>
              </a:rPr>
              <a:t>)</a:t>
            </a:r>
          </a:p>
          <a:p>
            <a:pPr marL="457200" indent="-457200" algn="just">
              <a:buFont typeface="Arial" charset="0"/>
              <a:buChar char="•"/>
            </a:pPr>
            <a:endParaRPr lang="es-MX" sz="1800" dirty="0">
              <a:solidFill>
                <a:schemeClr val="tx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marL="457200" indent="-457200">
              <a:buFont typeface="Arial" charset="0"/>
              <a:buChar char="•"/>
            </a:pPr>
            <a:endParaRPr lang="es-MX" sz="1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charset="0"/>
              <a:buChar char="•"/>
            </a:pPr>
            <a:endParaRPr lang="es-MX" sz="2200" b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charset="0"/>
              <a:buChar char="•"/>
            </a:pPr>
            <a:endParaRPr lang="es-MX" sz="22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0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Ciclo escolar: 2018-2019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498764" y="2143007"/>
            <a:ext cx="10834254" cy="161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s-MX" sz="2600" dirty="0">
                <a:solidFill>
                  <a:prstClr val="black"/>
                </a:solidFill>
                <a:latin typeface="Garamond" panose="02020404030301010803" pitchFamily="18" charset="0"/>
              </a:rPr>
              <a:t>Fecha de Inicio: 13 de Agosto de 2018. </a:t>
            </a:r>
            <a:endParaRPr lang="es-MX" sz="26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ctr" defTabSz="9144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s-MX" sz="26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s-MX" sz="2600" dirty="0">
                <a:solidFill>
                  <a:prstClr val="black"/>
                </a:solidFill>
                <a:latin typeface="Garamond" panose="02020404030301010803" pitchFamily="18" charset="0"/>
              </a:rPr>
              <a:t>Fecha de termino:  </a:t>
            </a:r>
            <a:r>
              <a:rPr lang="es-MX" sz="26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15 </a:t>
            </a:r>
            <a:r>
              <a:rPr lang="es-MX" sz="2600" dirty="0">
                <a:solidFill>
                  <a:prstClr val="black"/>
                </a:solidFill>
                <a:latin typeface="Garamond" panose="02020404030301010803" pitchFamily="18" charset="0"/>
              </a:rPr>
              <a:t>de Mayo de 2019 </a:t>
            </a:r>
          </a:p>
          <a:p>
            <a:pPr lvl="0" defTabSz="914400">
              <a:lnSpc>
                <a:spcPct val="90000"/>
              </a:lnSpc>
              <a:spcBef>
                <a:spcPts val="1200"/>
              </a:spcBef>
              <a:buClr>
                <a:srgbClr val="967E96"/>
              </a:buClr>
              <a:buSzPct val="85000"/>
            </a:pPr>
            <a:endParaRPr lang="es-MX" sz="2000" b="1" dirty="0">
              <a:solidFill>
                <a:srgbClr val="967E9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5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91570" y="600501"/>
            <a:ext cx="10385946" cy="3657600"/>
          </a:xfrm>
        </p:spPr>
        <p:txBody>
          <a:bodyPr/>
          <a:lstStyle/>
          <a:p>
            <a:pPr lvl="0" algn="ctr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es-MX" sz="3600" dirty="0">
                <a:solidFill>
                  <a:prstClr val="black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Nombre del Proyecto:</a:t>
            </a:r>
            <a:br>
              <a:rPr lang="es-MX" sz="3600" dirty="0">
                <a:solidFill>
                  <a:prstClr val="black"/>
                </a:solidFill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s-MX" sz="3600" dirty="0">
                <a:solidFill>
                  <a:prstClr val="black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/>
            </a:r>
            <a:br>
              <a:rPr lang="es-MX" sz="3600" dirty="0">
                <a:solidFill>
                  <a:prstClr val="black"/>
                </a:solidFill>
                <a:latin typeface="Garamond" panose="02020404030301010803" pitchFamily="18" charset="0"/>
                <a:cs typeface="Arial" panose="020B0604020202020204" pitchFamily="34" charset="0"/>
              </a:rPr>
            </a:br>
            <a:r>
              <a:rPr lang="es-MX" sz="3400" b="0" cap="all" dirty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Arial" panose="020B0604020202020204" pitchFamily="34" charset="0"/>
              </a:rPr>
              <a:t>FOMENTO A LA LECTURA PARA ESTUDIANTES  DE 4° AÑO DE LA PREPARATORIA ATENIENSE.</a:t>
            </a:r>
            <a:endParaRPr lang="es-MX" sz="3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4067" y="4804757"/>
            <a:ext cx="8721618" cy="1069848"/>
          </a:xfrm>
        </p:spPr>
        <p:txBody>
          <a:bodyPr>
            <a:norm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484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- JUSTIFICACIÓN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85428"/>
          </a:xfrm>
        </p:spPr>
        <p:txBody>
          <a:bodyPr>
            <a:normAutofit lnSpcReduction="10000"/>
          </a:bodyPr>
          <a:lstStyle/>
          <a:p>
            <a:pPr marR="114300" lvl="0" algn="just">
              <a:lnSpc>
                <a:spcPct val="115000"/>
              </a:lnSpc>
              <a:spcBef>
                <a:spcPts val="370"/>
              </a:spcBef>
              <a:buClr>
                <a:srgbClr val="967E96"/>
              </a:buClr>
            </a:pPr>
            <a:r>
              <a:rPr lang="es-ES" sz="2200" dirty="0">
                <a:solidFill>
                  <a:prstClr val="black"/>
                </a:solidFill>
                <a:latin typeface="Gadugi" panose="020B0502040204020203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Los estudiantes con los que cuenta nuestro plantel se encuentran en una etapa de desarrollo fundamental, a saber, la adolescencia y su entrada a la edad adulta. Es así que se pretenden analizar las diversas circunstancias y necesidades de la población estudiantil en tres áreas: Humanidades, Ciencias y Literatura.</a:t>
            </a:r>
            <a:endParaRPr lang="es-MX" sz="2200" dirty="0">
              <a:solidFill>
                <a:prstClr val="black"/>
              </a:solidFill>
              <a:latin typeface="Gadugi" panose="020B0502040204020203" pitchFamily="34" charset="0"/>
              <a:ea typeface="Arial" panose="020B0604020202020204" pitchFamily="34" charset="0"/>
            </a:endParaRPr>
          </a:p>
          <a:p>
            <a:pPr marL="228600" marR="114300" lvl="0" indent="-228600">
              <a:lnSpc>
                <a:spcPct val="115000"/>
              </a:lnSpc>
              <a:spcBef>
                <a:spcPts val="370"/>
              </a:spcBef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</a:pPr>
            <a:endParaRPr lang="es-ES" dirty="0" smtClean="0">
              <a:solidFill>
                <a:prstClr val="black"/>
              </a:solidFill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228600" marR="114300" lvl="0" indent="-228600">
              <a:lnSpc>
                <a:spcPct val="115000"/>
              </a:lnSpc>
              <a:spcBef>
                <a:spcPts val="370"/>
              </a:spcBef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prstClr val="black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Los </a:t>
            </a:r>
            <a:r>
              <a:rPr lang="es-ES" dirty="0">
                <a:solidFill>
                  <a:prstClr val="black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estudiantes con los que cuenta nuestro plantel se encuentran en una etapa de desarrollo fundamental, a saber, la adolescencia y su entrada a la edad adulta. Es así que se pretenden analizar las diversas circunstancias y necesidades de la población estudiantil en tres áreas: Humanidades, Ciencias y Literatura.</a:t>
            </a:r>
            <a:endParaRPr lang="es-MX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948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DESCRIPCIÓN DEL PROYECTO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967E96"/>
              </a:buClr>
              <a:buNone/>
            </a:pPr>
            <a:r>
              <a:rPr lang="es-MX" sz="21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han sugerido diversas tácticas para combatir este fenómeno, al que los especialistas en el proceso educativo han dado a llamar como una “barrera del aprendizaje”.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Clr>
                <a:srgbClr val="967E96"/>
              </a:buClr>
              <a:buNone/>
            </a:pPr>
            <a:r>
              <a:rPr lang="es-MX" sz="21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21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s-MX" sz="21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saber, se pueden palear los efectos del rechazo a la </a:t>
            </a:r>
            <a:r>
              <a:rPr lang="es-MX" sz="21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lectura, estimulando </a:t>
            </a:r>
            <a:r>
              <a:rPr lang="es-MX" sz="21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práctica lectura en temas que sean del interés del adolecente. </a:t>
            </a:r>
          </a:p>
          <a:p>
            <a:pPr marL="342900" lvl="0" indent="-342900" algn="just">
              <a:lnSpc>
                <a:spcPct val="107000"/>
              </a:lnSpc>
              <a:buClr>
                <a:srgbClr val="967E96"/>
              </a:buClr>
              <a:buFont typeface="Symbol" panose="05050102010706020507" pitchFamily="18" charset="2"/>
              <a:buChar char=""/>
            </a:pPr>
            <a:r>
              <a:rPr lang="es-MX" sz="21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Organizar </a:t>
            </a:r>
            <a:r>
              <a:rPr lang="es-MX" sz="21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obras de teatro que vinculan temas de palpitante actualidad, como, la sexualidad, las adicciones, etc.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967E96"/>
              </a:buClr>
              <a:buFont typeface="Symbol" panose="05050102010706020507" pitchFamily="18" charset="2"/>
              <a:buChar char=""/>
            </a:pPr>
            <a:r>
              <a:rPr lang="es-MX" sz="210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Aprovechar la nueva corriente de producción literaria para jóvenes que está en boga, incluso, la literatura de superación personal</a:t>
            </a:r>
            <a:r>
              <a:rPr lang="es-MX" sz="21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967E96"/>
              </a:buClr>
              <a:buFont typeface="Symbol" panose="05050102010706020507" pitchFamily="18" charset="2"/>
              <a:buChar char=""/>
            </a:pPr>
            <a:r>
              <a:rPr lang="es-MX" sz="2100" dirty="0" smtClean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Aterrizar mediante muestra pedagógica al término del ciclo escolar.</a:t>
            </a:r>
            <a:endParaRPr lang="es-MX" sz="2100" dirty="0">
              <a:solidFill>
                <a:prstClr val="black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056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OBJETIVO DEL PROYECTO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pretenden aplicar </a:t>
            </a:r>
            <a:r>
              <a:rPr lang="es-MX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Técnicas e instrumentos de recolección de la información: a)Formales: exámenes, mapas conceptuales b) </a:t>
            </a:r>
            <a:r>
              <a:rPr lang="es-MX" dirty="0" err="1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Semiformales</a:t>
            </a:r>
            <a:r>
              <a:rPr lang="es-MX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: Lectura de textos, trabajos, tareas y propuestas; c) Informales Trabajos Individuales y grupales en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ciclo escolar 2018-2019 con un enfoque de aprendizaje interdisciplinario que proyecte la aplicación de tareas interdisciplinarias entre docentes y alumnos de 4º año de preparatoria incorporada al sistema de UNAM, para destacar la importancia del descubrimiento y uso de las habilidades en la lectura de ciertos temas que se viven en la “edad preparatoriana” (Programa Conexiones DGIRE 2018). Porque se necesita mejorar la calidad educativa y para mejorar los procesos de enseñanza aprendizaje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538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OBJETIVOS O PROPOSITOS A ALCANZAR DE CADA ASIGNATURA INVOLUCRADA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Descripción del proyecto conexiones. Evaluación Diagnóstica. Encuadre. Elección del Tema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Orientación y Procesamiento de la Información. “Conexiones” entre profesores y alumnos. Elección de técnicas e instrumentos de recolección de la información Diseño de estrategia didáctica de aprendizaje.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Integración de la información. Indagación y Comprensión lectora. Solución de Problemas. Elección de estrategias de aprendizaje.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>
                <a:latin typeface="Calibri" panose="020F050202020403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IV.  Presentación de evidencias.  CONEXIONES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660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000" dirty="0" smtClean="0"/>
              <a:t>DOCUMENTACION DE ACTIVIDADES Y EVIDENCIAS DE ENSEÑANZA – APRENDIZAJE, CORRESPONDIENTES A DIFERENTES MOMENTOS DEL PROCESO DE IMPLEMENTACION DEL PROYECTO INTERDISCIPLINARIO.</a:t>
            </a: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anexan evidencias físicas y electrónicas.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327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1999</TotalTime>
  <Words>463</Words>
  <Application>Microsoft Office PowerPoint</Application>
  <PresentationFormat>Panorámica</PresentationFormat>
  <Paragraphs>34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Bookman Old Style</vt:lpstr>
      <vt:lpstr>Calibri</vt:lpstr>
      <vt:lpstr>Century Gothic</vt:lpstr>
      <vt:lpstr>Gadugi</vt:lpstr>
      <vt:lpstr>Garamond</vt:lpstr>
      <vt:lpstr>Symbol</vt:lpstr>
      <vt:lpstr>Times New Roman</vt:lpstr>
      <vt:lpstr>Wingdings</vt:lpstr>
      <vt:lpstr>Tipo de madera</vt:lpstr>
      <vt:lpstr>Preparatoria Ateniense, A.C. Equipo No. 2 “LOS LITERATOS”  Grado: CUARTO  Grupos}: 4010-4020</vt:lpstr>
      <vt:lpstr>Responsables del proyecto</vt:lpstr>
      <vt:lpstr>Ciclo escolar: 2018-2019</vt:lpstr>
      <vt:lpstr>Nombre del Proyecto:  FOMENTO A LA LECTURA PARA ESTUDIANTES  DE 4° AÑO DE LA PREPARATORIA ATENIENSE.</vt:lpstr>
      <vt:lpstr>INTRODUCCIÓN - JUSTIFICACIÓN</vt:lpstr>
      <vt:lpstr>DESCRIPCIÓN DEL PROYECTO</vt:lpstr>
      <vt:lpstr>OBJETIVO DEL PROYECTO</vt:lpstr>
      <vt:lpstr>OBJETIVOS O PROPOSITOS A ALCANZAR DE CADA ASIGNATURA INVOLUCRADA</vt:lpstr>
      <vt:lpstr>DOCUMENTACION DE ACTIVIDADES Y EVIDENCIAS DE ENSEÑANZA – APRENDIZAJE, CORRESPONDIENTES A DIFERENTES MOMENTOS DEL PROCESO DE IMPLEMENTACION DEL PROYECTO INTERDISCIPLINARIO.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Preparatoria Ateniense, A.C.</dc:title>
  <dc:creator>Lili</dc:creator>
  <cp:lastModifiedBy>Lili</cp:lastModifiedBy>
  <cp:revision>232</cp:revision>
  <cp:lastPrinted>2018-06-22T17:07:19Z</cp:lastPrinted>
  <dcterms:created xsi:type="dcterms:W3CDTF">2017-10-31T19:24:24Z</dcterms:created>
  <dcterms:modified xsi:type="dcterms:W3CDTF">2019-03-12T15:26:36Z</dcterms:modified>
</cp:coreProperties>
</file>