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</p:sldMasterIdLst>
  <p:notesMasterIdLst>
    <p:notesMasterId r:id="rId11"/>
  </p:notesMasterIdLst>
  <p:handoutMasterIdLst>
    <p:handoutMasterId r:id="rId12"/>
  </p:handout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0EDC52-26D2-430F-AC2B-7F5AB3176C2D}" type="datetimeFigureOut">
              <a:rPr lang="en-US" altLang="en-US"/>
              <a:pPr>
                <a:defRPr/>
              </a:pPr>
              <a:t>10/31/2017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5FFE8-AF7E-4693-A899-8AF520AFA6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ED4C62-22C8-4E88-8A16-50E81AD47D9C}" type="datetimeFigureOut">
              <a:rPr lang="en-US" altLang="en-US"/>
              <a:pPr>
                <a:defRPr/>
              </a:pPr>
              <a:t>10/31/2017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7DA8EB-8300-47F8-84DF-F3E0B230894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_LASALLE_MX_20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7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37F5-3D80-4CC1-93C3-D48B92A96B8D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EF70-E656-4DBB-8833-A550DE2049E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61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1598-BF9A-45FC-B7D1-936ABB7043E4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4AD7-C9FB-4874-A4D5-6165171BBD6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0184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24F-E58C-4A7B-BC1A-47B80378E73B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B527-9939-4CBF-A256-87F831087A0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6591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B80B-A181-4F92-8FEC-BD6C9CCC0B2B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C896-5A71-4FEA-9CC6-93E894BEA00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553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6ECB-92E4-4363-8363-92190851A69E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9110-9109-49CE-B49C-9E9D29E87E0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118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BB7C-1A29-455F-8AE4-34314899E436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A65E-1EAB-4F76-AE88-02A7C64C2DD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927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1F2B-F893-439C-B0AA-7372BCA82089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6B37-989B-4A25-A8FC-D27D7AFAE1F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9350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381D-9408-43C7-8DD6-C351099199C0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9A10-1D17-4D2F-978F-B817C4885F9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91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MADESTACADO_LASALLE_MX_2014">
    <p:bg>
      <p:bgPr>
        <a:solidFill>
          <a:srgbClr val="D9D9D9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1501" y="630018"/>
            <a:ext cx="8220986" cy="813772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tx1">
                    <a:lumMod val="60000"/>
                    <a:lumOff val="40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41501" y="1391065"/>
            <a:ext cx="8220986" cy="355600"/>
          </a:xfrm>
        </p:spPr>
        <p:txBody>
          <a:bodyPr>
            <a:noAutofit/>
          </a:bodyPr>
          <a:lstStyle>
            <a:lvl1pPr>
              <a:defRPr sz="1600" spc="14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600" spc="1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 spc="14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 spc="14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 spc="14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1502" y="2120196"/>
            <a:ext cx="8220986" cy="4106333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DESTACADO2_LASALLE_MX_20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0655" y="3806355"/>
            <a:ext cx="4391025" cy="485639"/>
          </a:xfrm>
        </p:spPr>
        <p:txBody>
          <a:bodyPr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1pPr>
            <a:lvl2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2pPr>
            <a:lvl3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3pPr>
            <a:lvl4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4pPr>
            <a:lvl5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60655" y="1824426"/>
            <a:ext cx="4391025" cy="20081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2pPr>
            <a:lvl3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3pPr>
            <a:lvl4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4pPr>
            <a:lvl5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TXT_LASALLE_MX_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930" y="6076050"/>
            <a:ext cx="3276087" cy="338281"/>
          </a:xfrm>
        </p:spPr>
        <p:txBody>
          <a:bodyPr anchor="b">
            <a:noAutofit/>
          </a:bodyPr>
          <a:lstStyle>
            <a:lvl1pPr algn="r">
              <a:defRPr sz="1600" b="0" i="0">
                <a:latin typeface="Helvetica Light"/>
                <a:cs typeface="Helvetica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59316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1930" y="6335579"/>
            <a:ext cx="3276087" cy="480607"/>
          </a:xfrm>
        </p:spPr>
        <p:txBody>
          <a:bodyPr>
            <a:normAutofit/>
          </a:bodyPr>
          <a:lstStyle>
            <a:lvl1pPr marL="0" indent="0" algn="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828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LASALLE_MX_20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9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CF5C-09EF-45A6-84AB-A75115379072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DE17-D042-4FD8-8B2C-83B865004E5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2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07FC-4E88-4CFA-89C4-D9160FC08532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897A-68F8-4234-8556-1AA0B91B097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653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B22A-6C7A-4ACE-BDE0-E30A9759D893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B6C8-CFFA-4982-91DD-BC7BA946950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160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text styles</a:t>
            </a:r>
          </a:p>
          <a:p>
            <a:pPr lvl="1"/>
            <a:r>
              <a:rPr lang="es-ES_tradnl" altLang="en-US"/>
              <a:t>Second level</a:t>
            </a:r>
          </a:p>
          <a:p>
            <a:pPr lvl="2"/>
            <a:r>
              <a:rPr lang="es-ES_tradnl" altLang="en-US"/>
              <a:t>Third level</a:t>
            </a:r>
          </a:p>
          <a:p>
            <a:pPr lvl="3"/>
            <a:r>
              <a:rPr lang="es-ES_tradnl" altLang="en-US"/>
              <a:t>Fourth level</a:t>
            </a:r>
          </a:p>
          <a:p>
            <a:pPr lvl="4"/>
            <a:r>
              <a:rPr lang="es-ES_tradnl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81" r:id="rId3"/>
    <p:sldLayoutId id="2147483896" r:id="rId4"/>
    <p:sldLayoutId id="2147483882" r:id="rId5"/>
    <p:sldLayoutId id="214748389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F9F9F"/>
          </a:solidFill>
          <a:latin typeface="Helvetica"/>
          <a:ea typeface="MS PGothic" pitchFamily="34" charset="-128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MS PGothic" pitchFamily="34" charset="-128"/>
          <a:cs typeface="Helvetica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MS PGothic" pitchFamily="34" charset="-128"/>
          <a:cs typeface="Helvetica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MS PGothic" pitchFamily="34" charset="-128"/>
          <a:cs typeface="Helvetica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MS PGothic" pitchFamily="34" charset="-128"/>
          <a:cs typeface="Helvetica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9F9F9F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7F7F7F"/>
          </a:solidFill>
          <a:latin typeface="Helvetica Light"/>
          <a:ea typeface="MS PGothic" pitchFamily="34" charset="-128"/>
          <a:cs typeface="Helvetica Light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A6A6A6"/>
          </a:solidFill>
          <a:latin typeface="Helvetica Light"/>
          <a:ea typeface="MS PGothic" pitchFamily="34" charset="-128"/>
          <a:cs typeface="Helvetica Light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A6A6A6"/>
          </a:solidFill>
          <a:latin typeface="Helvetica Light"/>
          <a:ea typeface="MS PGothic" pitchFamily="34" charset="-128"/>
          <a:cs typeface="Helvetica Light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A6A6A6"/>
          </a:solidFill>
          <a:latin typeface="Helvetica Light"/>
          <a:ea typeface="MS PGothic" pitchFamily="34" charset="-128"/>
          <a:cs typeface="Helvetica Light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A6A6A6"/>
          </a:solidFill>
          <a:latin typeface="Helvetica Light"/>
          <a:ea typeface="MS PGothic" pitchFamily="34" charset="-128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s-ES" altLang="en-US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s-ES" alt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748AD5-8612-4B92-90C2-23837BD71584}" type="datetimeFigureOut">
              <a:rPr lang="es-ES" altLang="en-US"/>
              <a:pPr>
                <a:defRPr/>
              </a:pPr>
              <a:t>31/10/2017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132053-6672-4BAE-BC92-5C99C192C08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41338" y="630238"/>
            <a:ext cx="8221662" cy="812800"/>
          </a:xfrm>
        </p:spPr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quarter" idx="13"/>
          </p:nvPr>
        </p:nvSpPr>
        <p:spPr>
          <a:xfrm>
            <a:off x="541338" y="2120900"/>
            <a:ext cx="8221662" cy="4105275"/>
          </a:xfrm>
        </p:spPr>
        <p:txBody>
          <a:bodyPr/>
          <a:lstStyle/>
          <a:p>
            <a:pPr marL="0" indent="0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Equipo 15</a:t>
            </a: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1.- María Guadalupe Villalpando César               (Literatura Mexicana e Iberoamericana)</a:t>
            </a: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2.- Edmundo Jorge Alejandro Lara Castillo          (Física IV-Área II)</a:t>
            </a: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3.- César Moreno Rey         (Temas selectos de Morfo-fisiología) </a:t>
            </a: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4.- Ignacio Ortiz Flores         (Química IV-Área II)</a:t>
            </a: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5.- Jorge Alan López Velázquez (Biología V)</a:t>
            </a:r>
          </a:p>
          <a:p>
            <a:pPr marL="0" indent="0"/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3"/>
          <p:cNvSpPr>
            <a:spLocks noGrp="1"/>
          </p:cNvSpPr>
          <p:nvPr>
            <p:ph sz="quarter" idx="13"/>
          </p:nvPr>
        </p:nvSpPr>
        <p:spPr>
          <a:xfrm>
            <a:off x="541338" y="2120900"/>
            <a:ext cx="8221662" cy="3295650"/>
          </a:xfrm>
        </p:spPr>
        <p:txBody>
          <a:bodyPr/>
          <a:lstStyle/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Proyecto para el ciclo lectivo 2018-2019</a:t>
            </a:r>
          </a:p>
          <a:p>
            <a:pPr marL="0" indent="0" algn="ctr"/>
            <a:endParaRPr lang="es-MX" altLang="en-US" sz="28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Nombre del proyecto:</a:t>
            </a:r>
          </a:p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¿Por qué el alcoholismo es un problema social?</a:t>
            </a: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E7A68-747E-004E-9842-65EED6C33FB5}"/>
              </a:ext>
            </a:extLst>
          </p:cNvPr>
          <p:cNvSpPr txBox="1">
            <a:spLocks/>
          </p:cNvSpPr>
          <p:nvPr/>
        </p:nvSpPr>
        <p:spPr bwMode="auto">
          <a:xfrm>
            <a:off x="310429" y="5654820"/>
            <a:ext cx="82216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Helvetica Light"/>
                <a:ea typeface="MS PGothic" pitchFamily="34" charset="-128"/>
                <a:cs typeface="Helvetica Light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s-MX" altLang="en-US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  <a:endParaRPr lang="es-MX" altLang="en-US" dirty="0">
              <a:solidFill>
                <a:schemeClr val="tx1"/>
              </a:solidFill>
              <a:latin typeface="Helvetica Light" charset="0"/>
              <a:cs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A9BC-2FAA-1042-8BAD-D37E50AA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630238"/>
            <a:ext cx="8221662" cy="812800"/>
          </a:xfrm>
        </p:spPr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2DC72A-3166-B443-84C9-85CABD40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3"/>
          <p:cNvSpPr>
            <a:spLocks noGrp="1"/>
          </p:cNvSpPr>
          <p:nvPr>
            <p:ph sz="quarter" idx="13"/>
          </p:nvPr>
        </p:nvSpPr>
        <p:spPr>
          <a:xfrm>
            <a:off x="541338" y="2120900"/>
            <a:ext cx="8221662" cy="4105275"/>
          </a:xfrm>
        </p:spPr>
        <p:txBody>
          <a:bodyPr/>
          <a:lstStyle/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Indice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1.- Producto 1 CAIAC conclusiones generales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2.- Fotografías de la sesión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3.- Fotografía del organizador gráfico</a:t>
            </a: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DEE40B-8438-FF4E-A70B-974B2C53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630238"/>
            <a:ext cx="8221662" cy="812800"/>
          </a:xfrm>
        </p:spPr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77A767-7917-5E44-8672-54417EC763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EDCC-9BDC-4B98-87B4-5FC9825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</a:t>
            </a:r>
            <a:r>
              <a:rPr lang="es-MX" altLang="en-US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Producto 1 CAIAC conclusiones generales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0FBD336-9687-48E4-859D-B1DCED496376}"/>
              </a:ext>
            </a:extLst>
          </p:cNvPr>
          <p:cNvSpPr/>
          <p:nvPr/>
        </p:nvSpPr>
        <p:spPr>
          <a:xfrm>
            <a:off x="541500" y="2136339"/>
            <a:ext cx="7870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Helvetica" panose="020B0604020202020204" pitchFamily="34" charset="0"/>
                <a:cs typeface="Helvetica" panose="020B0604020202020204" pitchFamily="34" charset="0"/>
              </a:rPr>
              <a:t>La formación del ser humano para que sea integral desde el modelo Lasallista debe considerar todas las dimensiones, de la persona: psique y cuerpo; la razón, la voluntad y la parte afectiva. Debe crear espacios de verdadera transformación social que abarque todas las dimensiones de la persona, todo ello se consigue con la interdisciplina en el aula y fuera de ella.</a:t>
            </a:r>
          </a:p>
        </p:txBody>
      </p:sp>
    </p:spTree>
    <p:extLst>
      <p:ext uri="{BB962C8B-B14F-4D97-AF65-F5344CB8AC3E}">
        <p14:creationId xmlns:p14="http://schemas.microsoft.com/office/powerpoint/2010/main" val="380902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EDCC-9BDC-4B98-87B4-5FC9825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2.- Fotografías de la sesión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18FF9-BD66-46CC-9474-DC12BB01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747"/>
            <a:ext cx="4176250" cy="27834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1DCBF5-3F2F-4759-A18B-31115B2B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3" y="2252748"/>
            <a:ext cx="4178928" cy="27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5ADC3E-5CAA-4927-BA4D-734B0631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" y="2013227"/>
            <a:ext cx="4261232" cy="28401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C92CCF-4E8C-4455-A1B0-C887000F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27" y="1999160"/>
            <a:ext cx="4387874" cy="29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EDCC-9BDC-4B98-87B4-5FC9825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3.- Fotografía del organizador gráfico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B9926F-8DD2-4308-8E3C-E60C91B0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35" y="1644271"/>
            <a:ext cx="7090117" cy="52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03813-D1C8-44CB-B265-9473E0E2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3" y="1464956"/>
            <a:ext cx="7321147" cy="48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5B97DF"/>
      </a:accent1>
      <a:accent2>
        <a:srgbClr val="F40A0E"/>
      </a:accent2>
      <a:accent3>
        <a:srgbClr val="261A80"/>
      </a:accent3>
      <a:accent4>
        <a:srgbClr val="509CAD"/>
      </a:accent4>
      <a:accent5>
        <a:srgbClr val="C64837"/>
      </a:accent5>
      <a:accent6>
        <a:srgbClr val="67B3F7"/>
      </a:accent6>
      <a:hlink>
        <a:srgbClr val="FFFFFF"/>
      </a:hlink>
      <a:folHlink>
        <a:srgbClr val="5F7B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203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Helvetica</vt:lpstr>
      <vt:lpstr>Helvetica Light</vt:lpstr>
      <vt:lpstr>Office Theme</vt:lpstr>
      <vt:lpstr>Diseño personalizado</vt:lpstr>
      <vt:lpstr>Preparatoria Universidad La Salle</vt:lpstr>
      <vt:lpstr>Preparatoria Universidad La Salle</vt:lpstr>
      <vt:lpstr>Preparatoria Universidad La Salle</vt:lpstr>
      <vt:lpstr>1.- Producto 1 CAIAC conclusiones generales</vt:lpstr>
      <vt:lpstr>2.- Fotografías de la sesión </vt:lpstr>
      <vt:lpstr>Presentación de PowerPoint</vt:lpstr>
      <vt:lpstr>3.- Fotografía del organizador gráfico </vt:lpstr>
      <vt:lpstr>Presentación de PowerPoint</vt:lpstr>
    </vt:vector>
  </TitlesOfParts>
  <Company>UNIVERSIDAD LA SALLE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López</dc:creator>
  <cp:lastModifiedBy>Alan López</cp:lastModifiedBy>
  <cp:revision>64</cp:revision>
  <dcterms:created xsi:type="dcterms:W3CDTF">2014-02-04T20:28:13Z</dcterms:created>
  <dcterms:modified xsi:type="dcterms:W3CDTF">2017-10-31T21:52:27Z</dcterms:modified>
</cp:coreProperties>
</file>