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89"/>
  </p:notesMasterIdLst>
  <p:sldIdLst>
    <p:sldId id="358" r:id="rId2"/>
    <p:sldId id="359" r:id="rId3"/>
    <p:sldId id="360" r:id="rId4"/>
    <p:sldId id="361" r:id="rId5"/>
    <p:sldId id="370" r:id="rId6"/>
    <p:sldId id="391" r:id="rId7"/>
    <p:sldId id="259" r:id="rId8"/>
    <p:sldId id="260" r:id="rId9"/>
    <p:sldId id="261" r:id="rId10"/>
    <p:sldId id="262" r:id="rId11"/>
    <p:sldId id="263" r:id="rId12"/>
    <p:sldId id="264" r:id="rId13"/>
    <p:sldId id="265" r:id="rId14"/>
    <p:sldId id="266" r:id="rId15"/>
    <p:sldId id="267" r:id="rId16"/>
    <p:sldId id="269" r:id="rId17"/>
    <p:sldId id="270" r:id="rId18"/>
    <p:sldId id="271" r:id="rId19"/>
    <p:sldId id="272" r:id="rId20"/>
    <p:sldId id="274" r:id="rId21"/>
    <p:sldId id="273" r:id="rId22"/>
    <p:sldId id="275" r:id="rId23"/>
    <p:sldId id="276" r:id="rId24"/>
    <p:sldId id="277" r:id="rId25"/>
    <p:sldId id="278" r:id="rId26"/>
    <p:sldId id="279" r:id="rId27"/>
    <p:sldId id="280" r:id="rId28"/>
    <p:sldId id="281" r:id="rId29"/>
    <p:sldId id="282" r:id="rId30"/>
    <p:sldId id="283" r:id="rId31"/>
    <p:sldId id="284" r:id="rId32"/>
    <p:sldId id="287" r:id="rId33"/>
    <p:sldId id="286" r:id="rId34"/>
    <p:sldId id="285" r:id="rId35"/>
    <p:sldId id="288" r:id="rId36"/>
    <p:sldId id="298" r:id="rId37"/>
    <p:sldId id="299" r:id="rId38"/>
    <p:sldId id="300" r:id="rId39"/>
    <p:sldId id="301" r:id="rId40"/>
    <p:sldId id="302" r:id="rId41"/>
    <p:sldId id="303" r:id="rId42"/>
    <p:sldId id="304" r:id="rId43"/>
    <p:sldId id="305" r:id="rId44"/>
    <p:sldId id="332" r:id="rId45"/>
    <p:sldId id="333" r:id="rId46"/>
    <p:sldId id="334" r:id="rId47"/>
    <p:sldId id="335" r:id="rId48"/>
    <p:sldId id="336" r:id="rId49"/>
    <p:sldId id="337" r:id="rId50"/>
    <p:sldId id="338" r:id="rId51"/>
    <p:sldId id="339" r:id="rId52"/>
    <p:sldId id="340" r:id="rId53"/>
    <p:sldId id="341" r:id="rId54"/>
    <p:sldId id="289" r:id="rId55"/>
    <p:sldId id="306" r:id="rId56"/>
    <p:sldId id="307" r:id="rId57"/>
    <p:sldId id="308" r:id="rId58"/>
    <p:sldId id="320" r:id="rId59"/>
    <p:sldId id="323" r:id="rId60"/>
    <p:sldId id="324" r:id="rId61"/>
    <p:sldId id="325" r:id="rId62"/>
    <p:sldId id="314" r:id="rId63"/>
    <p:sldId id="315" r:id="rId64"/>
    <p:sldId id="316" r:id="rId65"/>
    <p:sldId id="318" r:id="rId66"/>
    <p:sldId id="326" r:id="rId67"/>
    <p:sldId id="327" r:id="rId68"/>
    <p:sldId id="328" r:id="rId69"/>
    <p:sldId id="329" r:id="rId70"/>
    <p:sldId id="330" r:id="rId71"/>
    <p:sldId id="331" r:id="rId72"/>
    <p:sldId id="342" r:id="rId73"/>
    <p:sldId id="346" r:id="rId74"/>
    <p:sldId id="347" r:id="rId75"/>
    <p:sldId id="348" r:id="rId76"/>
    <p:sldId id="343" r:id="rId77"/>
    <p:sldId id="344" r:id="rId78"/>
    <p:sldId id="345" r:id="rId79"/>
    <p:sldId id="349" r:id="rId80"/>
    <p:sldId id="350" r:id="rId81"/>
    <p:sldId id="351" r:id="rId82"/>
    <p:sldId id="352" r:id="rId83"/>
    <p:sldId id="353" r:id="rId84"/>
    <p:sldId id="354" r:id="rId85"/>
    <p:sldId id="355" r:id="rId86"/>
    <p:sldId id="356" r:id="rId87"/>
    <p:sldId id="357"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A4012E9E-897A-4A2A-87CF-2E02F094CE79}">
          <p14:sldIdLst>
            <p14:sldId id="358"/>
            <p14:sldId id="359"/>
            <p14:sldId id="360"/>
            <p14:sldId id="361"/>
            <p14:sldId id="370"/>
            <p14:sldId id="391"/>
            <p14:sldId id="259"/>
            <p14:sldId id="260"/>
            <p14:sldId id="261"/>
            <p14:sldId id="262"/>
            <p14:sldId id="263"/>
            <p14:sldId id="264"/>
            <p14:sldId id="265"/>
            <p14:sldId id="266"/>
            <p14:sldId id="267"/>
            <p14:sldId id="269"/>
            <p14:sldId id="270"/>
            <p14:sldId id="271"/>
            <p14:sldId id="272"/>
            <p14:sldId id="274"/>
            <p14:sldId id="273"/>
            <p14:sldId id="275"/>
            <p14:sldId id="276"/>
            <p14:sldId id="277"/>
            <p14:sldId id="278"/>
            <p14:sldId id="279"/>
            <p14:sldId id="280"/>
            <p14:sldId id="281"/>
            <p14:sldId id="282"/>
            <p14:sldId id="283"/>
            <p14:sldId id="284"/>
            <p14:sldId id="287"/>
            <p14:sldId id="286"/>
            <p14:sldId id="285"/>
            <p14:sldId id="288"/>
            <p14:sldId id="298"/>
            <p14:sldId id="299"/>
            <p14:sldId id="300"/>
            <p14:sldId id="301"/>
            <p14:sldId id="302"/>
            <p14:sldId id="303"/>
            <p14:sldId id="304"/>
            <p14:sldId id="305"/>
            <p14:sldId id="332"/>
            <p14:sldId id="333"/>
            <p14:sldId id="334"/>
            <p14:sldId id="335"/>
            <p14:sldId id="336"/>
            <p14:sldId id="337"/>
            <p14:sldId id="338"/>
            <p14:sldId id="339"/>
            <p14:sldId id="340"/>
            <p14:sldId id="341"/>
            <p14:sldId id="289"/>
            <p14:sldId id="306"/>
            <p14:sldId id="307"/>
            <p14:sldId id="308"/>
          </p14:sldIdLst>
        </p14:section>
        <p14:section name="Sección sin título" id="{57FDE183-021E-47B2-B58B-91CDF79D24D4}">
          <p14:sldIdLst>
            <p14:sldId id="320"/>
            <p14:sldId id="323"/>
            <p14:sldId id="324"/>
            <p14:sldId id="325"/>
            <p14:sldId id="314"/>
            <p14:sldId id="315"/>
            <p14:sldId id="316"/>
            <p14:sldId id="318"/>
            <p14:sldId id="326"/>
            <p14:sldId id="327"/>
            <p14:sldId id="328"/>
            <p14:sldId id="329"/>
            <p14:sldId id="330"/>
            <p14:sldId id="331"/>
            <p14:sldId id="342"/>
            <p14:sldId id="346"/>
            <p14:sldId id="347"/>
            <p14:sldId id="348"/>
            <p14:sldId id="343"/>
            <p14:sldId id="344"/>
            <p14:sldId id="345"/>
            <p14:sldId id="349"/>
            <p14:sldId id="350"/>
            <p14:sldId id="351"/>
            <p14:sldId id="352"/>
            <p14:sldId id="353"/>
            <p14:sldId id="354"/>
            <p14:sldId id="355"/>
            <p14:sldId id="356"/>
            <p14:sldId id="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5978"/>
    <a:srgbClr val="792F2F"/>
    <a:srgbClr val="66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5" d="100"/>
          <a:sy n="65" d="100"/>
        </p:scale>
        <p:origin x="6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E197D-274C-4DDA-A3B6-3FE6BAC3540F}"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s-ES"/>
        </a:p>
      </dgm:t>
    </dgm:pt>
    <dgm:pt modelId="{F855B38A-3CAF-4E39-A0C8-36DA96501C3D}">
      <dgm:prSet phldrT="[Texto]" custT="1"/>
      <dgm:spPr/>
      <dgm:t>
        <a:bodyPr/>
        <a:lstStyle/>
        <a:p>
          <a:r>
            <a:rPr lang="es-ES" sz="1200" dirty="0"/>
            <a:t>Un sistema</a:t>
          </a:r>
        </a:p>
      </dgm:t>
    </dgm:pt>
    <dgm:pt modelId="{F7F5CA1F-6190-437E-AE6C-24031F515C1F}" type="parTrans" cxnId="{F74B35F5-8379-417F-BBE4-70D3F2F33341}">
      <dgm:prSet/>
      <dgm:spPr/>
      <dgm:t>
        <a:bodyPr/>
        <a:lstStyle/>
        <a:p>
          <a:endParaRPr lang="es-ES"/>
        </a:p>
      </dgm:t>
    </dgm:pt>
    <dgm:pt modelId="{D1CFAFD8-06AB-49FC-8685-0FDE40369E20}" type="sibTrans" cxnId="{F74B35F5-8379-417F-BBE4-70D3F2F33341}">
      <dgm:prSet/>
      <dgm:spPr/>
      <dgm:t>
        <a:bodyPr/>
        <a:lstStyle/>
        <a:p>
          <a:endParaRPr lang="es-ES"/>
        </a:p>
      </dgm:t>
    </dgm:pt>
    <dgm:pt modelId="{F04A00D4-D441-40E8-8653-4B6E05038CDD}">
      <dgm:prSet phldrT="[Texto]" custT="1"/>
      <dgm:spPr/>
      <dgm:t>
        <a:bodyPr/>
        <a:lstStyle/>
        <a:p>
          <a:r>
            <a:rPr lang="es-ES" sz="1200" dirty="0"/>
            <a:t>Para formular preguntas</a:t>
          </a:r>
        </a:p>
      </dgm:t>
    </dgm:pt>
    <dgm:pt modelId="{6FC3900A-49FB-4939-9197-0A9AE663E7E4}" type="parTrans" cxnId="{22EB95EE-CC4B-471C-8E50-2CB7C73582D0}">
      <dgm:prSet/>
      <dgm:spPr/>
      <dgm:t>
        <a:bodyPr/>
        <a:lstStyle/>
        <a:p>
          <a:endParaRPr lang="es-ES"/>
        </a:p>
      </dgm:t>
    </dgm:pt>
    <dgm:pt modelId="{022F3D15-C75D-4DCC-82A6-8F60097C0936}" type="sibTrans" cxnId="{22EB95EE-CC4B-471C-8E50-2CB7C73582D0}">
      <dgm:prSet/>
      <dgm:spPr/>
      <dgm:t>
        <a:bodyPr/>
        <a:lstStyle/>
        <a:p>
          <a:endParaRPr lang="es-ES"/>
        </a:p>
      </dgm:t>
    </dgm:pt>
    <dgm:pt modelId="{2497FB56-1693-4420-8BA3-3A097994F508}">
      <dgm:prSet custT="1"/>
      <dgm:spPr/>
      <dgm:t>
        <a:bodyPr/>
        <a:lstStyle/>
        <a:p>
          <a:r>
            <a:rPr lang="es-ES" sz="1200" dirty="0"/>
            <a:t>Sin sistema</a:t>
          </a:r>
        </a:p>
      </dgm:t>
    </dgm:pt>
    <dgm:pt modelId="{B1E3D242-92AB-4E5B-8DA9-8364FCC47FCB}" type="parTrans" cxnId="{062970A5-89D6-4A67-BFBF-6C7BBF1B6FC8}">
      <dgm:prSet/>
      <dgm:spPr/>
      <dgm:t>
        <a:bodyPr/>
        <a:lstStyle/>
        <a:p>
          <a:endParaRPr lang="es-ES"/>
        </a:p>
      </dgm:t>
    </dgm:pt>
    <dgm:pt modelId="{5828BB97-98F3-4561-8837-16D5D32A305C}" type="sibTrans" cxnId="{062970A5-89D6-4A67-BFBF-6C7BBF1B6FC8}">
      <dgm:prSet/>
      <dgm:spPr/>
      <dgm:t>
        <a:bodyPr/>
        <a:lstStyle/>
        <a:p>
          <a:endParaRPr lang="es-ES"/>
        </a:p>
      </dgm:t>
    </dgm:pt>
    <dgm:pt modelId="{59FDA4EC-5ECA-4090-9F49-B154D88FA8C7}">
      <dgm:prSet phldrT="[Texto]" custT="1"/>
      <dgm:spPr/>
      <dgm:t>
        <a:bodyPr/>
        <a:lstStyle/>
        <a:p>
          <a:pPr>
            <a:buFont typeface="+mj-lt"/>
            <a:buAutoNum type="arabicPeriod"/>
          </a:pPr>
          <a:r>
            <a:rPr lang="es-MX" sz="1000" dirty="0"/>
            <a:t>hay un método establecido para encontrar una contestación</a:t>
          </a:r>
          <a:endParaRPr lang="es-ES" sz="1000" dirty="0"/>
        </a:p>
      </dgm:t>
    </dgm:pt>
    <dgm:pt modelId="{F65C8F84-60D7-4A60-973C-0952148D65F6}" type="parTrans" cxnId="{3E3B789D-CDC7-4D44-B48C-761EAE8F0BE5}">
      <dgm:prSet/>
      <dgm:spPr/>
      <dgm:t>
        <a:bodyPr/>
        <a:lstStyle/>
        <a:p>
          <a:endParaRPr lang="es-ES"/>
        </a:p>
      </dgm:t>
    </dgm:pt>
    <dgm:pt modelId="{7FFE2F07-B59B-4BA9-9031-B4A0F8FEA8A1}" type="sibTrans" cxnId="{3E3B789D-CDC7-4D44-B48C-761EAE8F0BE5}">
      <dgm:prSet/>
      <dgm:spPr/>
      <dgm:t>
        <a:bodyPr/>
        <a:lstStyle/>
        <a:p>
          <a:endParaRPr lang="es-ES"/>
        </a:p>
      </dgm:t>
    </dgm:pt>
    <dgm:pt modelId="{603506AA-383F-4F47-A8EF-A962F4A10205}">
      <dgm:prSet custT="1"/>
      <dgm:spPr/>
      <dgm:t>
        <a:bodyPr/>
        <a:lstStyle/>
        <a:p>
          <a:endParaRPr lang="es-ES" sz="1000" dirty="0"/>
        </a:p>
      </dgm:t>
    </dgm:pt>
    <dgm:pt modelId="{BCC8BB47-754B-48C0-893A-9700D44004B1}" type="parTrans" cxnId="{D0FD6648-1602-4C68-9378-BBAA6A8C0D2E}">
      <dgm:prSet/>
      <dgm:spPr/>
      <dgm:t>
        <a:bodyPr/>
        <a:lstStyle/>
        <a:p>
          <a:endParaRPr lang="es-ES"/>
        </a:p>
      </dgm:t>
    </dgm:pt>
    <dgm:pt modelId="{49EB3C1F-7911-4EAD-878E-C13F2F7C0025}" type="sibTrans" cxnId="{D0FD6648-1602-4C68-9378-BBAA6A8C0D2E}">
      <dgm:prSet/>
      <dgm:spPr/>
      <dgm:t>
        <a:bodyPr/>
        <a:lstStyle/>
        <a:p>
          <a:endParaRPr lang="es-ES"/>
        </a:p>
      </dgm:t>
    </dgm:pt>
    <dgm:pt modelId="{22F7CDA1-7422-4C2D-97CC-14C515F86043}">
      <dgm:prSet phldrT="[Texto]" custT="1"/>
      <dgm:spPr/>
      <dgm:t>
        <a:bodyPr/>
        <a:lstStyle/>
        <a:p>
          <a:r>
            <a:rPr lang="es-ES" sz="1000" b="1" dirty="0"/>
            <a:t>Cuestionar:</a:t>
          </a:r>
        </a:p>
      </dgm:t>
    </dgm:pt>
    <dgm:pt modelId="{AE71519D-6E0F-45C4-B5ED-C07AC06B0721}" type="parTrans" cxnId="{6A1D689D-BFDB-4120-A0F0-F9DD0421D7A4}">
      <dgm:prSet/>
      <dgm:spPr/>
      <dgm:t>
        <a:bodyPr/>
        <a:lstStyle/>
        <a:p>
          <a:endParaRPr lang="es-ES"/>
        </a:p>
      </dgm:t>
    </dgm:pt>
    <dgm:pt modelId="{7A6E0488-8F77-48D8-9A0F-21E46A3D50F8}" type="sibTrans" cxnId="{6A1D689D-BFDB-4120-A0F0-F9DD0421D7A4}">
      <dgm:prSet/>
      <dgm:spPr/>
      <dgm:t>
        <a:bodyPr/>
        <a:lstStyle/>
        <a:p>
          <a:endParaRPr lang="es-ES"/>
        </a:p>
      </dgm:t>
    </dgm:pt>
    <dgm:pt modelId="{C8986F4C-C89B-4A49-982B-00905D6D8E5F}">
      <dgm:prSet custT="1"/>
      <dgm:spPr/>
      <dgm:t>
        <a:bodyPr/>
        <a:lstStyle/>
        <a:p>
          <a:r>
            <a:rPr lang="es-MX" sz="1000"/>
            <a:t>-se requiere evidencia y razonamiento dentro del sistema </a:t>
          </a:r>
        </a:p>
      </dgm:t>
    </dgm:pt>
    <dgm:pt modelId="{1FF12FD2-0776-48CE-BB7E-BE194321FCD2}" type="parTrans" cxnId="{49735F81-E4DF-44A2-BDFD-6E29D97F32DF}">
      <dgm:prSet/>
      <dgm:spPr/>
      <dgm:t>
        <a:bodyPr/>
        <a:lstStyle/>
        <a:p>
          <a:endParaRPr lang="es-ES"/>
        </a:p>
      </dgm:t>
    </dgm:pt>
    <dgm:pt modelId="{173E6EF5-337F-4084-B76D-1015810DD8BE}" type="sibTrans" cxnId="{49735F81-E4DF-44A2-BDFD-6E29D97F32DF}">
      <dgm:prSet/>
      <dgm:spPr/>
      <dgm:t>
        <a:bodyPr/>
        <a:lstStyle/>
        <a:p>
          <a:endParaRPr lang="es-ES"/>
        </a:p>
      </dgm:t>
    </dgm:pt>
    <dgm:pt modelId="{BEF89BB1-D48E-4996-ABA6-D97FDC4CA855}">
      <dgm:prSet custT="1"/>
      <dgm:spPr/>
      <dgm:t>
        <a:bodyPr/>
        <a:lstStyle/>
        <a:p>
          <a:r>
            <a:rPr lang="es-MX" sz="1000"/>
            <a:t>- una contestación correcta </a:t>
          </a:r>
        </a:p>
      </dgm:t>
    </dgm:pt>
    <dgm:pt modelId="{5850F2E6-6427-48D8-9B6B-29B4057A890E}" type="parTrans" cxnId="{97BE5ADD-AF06-47E2-BD2D-0AC076B8ED67}">
      <dgm:prSet/>
      <dgm:spPr/>
      <dgm:t>
        <a:bodyPr/>
        <a:lstStyle/>
        <a:p>
          <a:endParaRPr lang="es-ES"/>
        </a:p>
      </dgm:t>
    </dgm:pt>
    <dgm:pt modelId="{E5880188-2EA7-43CA-8CE8-17FD3D555766}" type="sibTrans" cxnId="{97BE5ADD-AF06-47E2-BD2D-0AC076B8ED67}">
      <dgm:prSet/>
      <dgm:spPr/>
      <dgm:t>
        <a:bodyPr/>
        <a:lstStyle/>
        <a:p>
          <a:endParaRPr lang="es-ES"/>
        </a:p>
      </dgm:t>
    </dgm:pt>
    <dgm:pt modelId="{2DBD8CEC-3785-4382-A5E7-E974DB2BEB4E}">
      <dgm:prSet custT="1"/>
      <dgm:spPr/>
      <dgm:t>
        <a:bodyPr/>
        <a:lstStyle/>
        <a:p>
          <a:r>
            <a:rPr lang="es-MX" sz="1000" dirty="0"/>
            <a:t>- conocimiento</a:t>
          </a:r>
        </a:p>
      </dgm:t>
    </dgm:pt>
    <dgm:pt modelId="{988413C9-61C7-450E-8325-98FEFCE9823A}" type="parTrans" cxnId="{E45B517E-3D75-41B1-AFED-140E571F748F}">
      <dgm:prSet/>
      <dgm:spPr/>
      <dgm:t>
        <a:bodyPr/>
        <a:lstStyle/>
        <a:p>
          <a:endParaRPr lang="es-ES"/>
        </a:p>
      </dgm:t>
    </dgm:pt>
    <dgm:pt modelId="{3679B66A-0370-4F32-98FA-B0893DA742E9}" type="sibTrans" cxnId="{E45B517E-3D75-41B1-AFED-140E571F748F}">
      <dgm:prSet/>
      <dgm:spPr/>
      <dgm:t>
        <a:bodyPr/>
        <a:lstStyle/>
        <a:p>
          <a:endParaRPr lang="es-ES"/>
        </a:p>
      </dgm:t>
    </dgm:pt>
    <dgm:pt modelId="{F392F6EF-01AB-49E1-BD11-50B8EC5F91ED}">
      <dgm:prSet custT="1"/>
      <dgm:spPr/>
      <dgm:t>
        <a:bodyPr/>
        <a:lstStyle/>
        <a:p>
          <a:r>
            <a:rPr lang="es-MX" sz="1000" dirty="0"/>
            <a:t>sugiere opinar una pregunta: es subjetiva---no se puede evaluar</a:t>
          </a:r>
        </a:p>
      </dgm:t>
    </dgm:pt>
    <dgm:pt modelId="{5F728434-61E4-4471-82B4-AC395FF5B434}" type="parTrans" cxnId="{CDA911A9-0410-4B4E-A790-2D2D46BE6AAE}">
      <dgm:prSet/>
      <dgm:spPr/>
      <dgm:t>
        <a:bodyPr/>
        <a:lstStyle/>
        <a:p>
          <a:endParaRPr lang="es-ES"/>
        </a:p>
      </dgm:t>
    </dgm:pt>
    <dgm:pt modelId="{5E9BD36F-DD22-453E-8766-1C05DA2776CA}" type="sibTrans" cxnId="{CDA911A9-0410-4B4E-A790-2D2D46BE6AAE}">
      <dgm:prSet/>
      <dgm:spPr/>
      <dgm:t>
        <a:bodyPr/>
        <a:lstStyle/>
        <a:p>
          <a:endParaRPr lang="es-ES"/>
        </a:p>
      </dgm:t>
    </dgm:pt>
    <dgm:pt modelId="{A3671710-03F1-4EC9-AEEB-029AFD93DC85}">
      <dgm:prSet phldrT="[Texto]" custT="1"/>
      <dgm:spPr/>
      <dgm:t>
        <a:bodyPr/>
        <a:lstStyle/>
        <a:p>
          <a:r>
            <a:rPr lang="es-ES" sz="1000" dirty="0"/>
            <a:t>conceptos simples y complejos</a:t>
          </a:r>
        </a:p>
      </dgm:t>
    </dgm:pt>
    <dgm:pt modelId="{9991AAFC-84C8-4EAC-AB17-E1FB83E15927}" type="parTrans" cxnId="{C25C0DB8-9969-43FC-AFD6-84260294C490}">
      <dgm:prSet/>
      <dgm:spPr/>
      <dgm:t>
        <a:bodyPr/>
        <a:lstStyle/>
        <a:p>
          <a:endParaRPr lang="es-ES"/>
        </a:p>
      </dgm:t>
    </dgm:pt>
    <dgm:pt modelId="{B5395102-9B77-434E-AB4B-400CA8DE94B4}" type="sibTrans" cxnId="{C25C0DB8-9969-43FC-AFD6-84260294C490}">
      <dgm:prSet/>
      <dgm:spPr/>
      <dgm:t>
        <a:bodyPr/>
        <a:lstStyle/>
        <a:p>
          <a:endParaRPr lang="es-ES"/>
        </a:p>
      </dgm:t>
    </dgm:pt>
    <dgm:pt modelId="{00939C28-C07A-4826-A80D-15B678109E32}">
      <dgm:prSet phldrT="[Texto]" custT="1"/>
      <dgm:spPr/>
      <dgm:t>
        <a:bodyPr/>
        <a:lstStyle/>
        <a:p>
          <a:r>
            <a:rPr lang="es-ES" sz="1000" dirty="0"/>
            <a:t>Preguntas empíricas.</a:t>
          </a:r>
        </a:p>
      </dgm:t>
    </dgm:pt>
    <dgm:pt modelId="{EC2587E0-A237-47D8-B1D4-014076E16FBA}" type="parTrans" cxnId="{51AABB42-E34D-4ED1-859B-1133BEDFAE99}">
      <dgm:prSet/>
      <dgm:spPr/>
      <dgm:t>
        <a:bodyPr/>
        <a:lstStyle/>
        <a:p>
          <a:endParaRPr lang="es-ES"/>
        </a:p>
      </dgm:t>
    </dgm:pt>
    <dgm:pt modelId="{8814138F-A7F2-4026-AFF1-0ED55EF9CAE6}" type="sibTrans" cxnId="{51AABB42-E34D-4ED1-859B-1133BEDFAE99}">
      <dgm:prSet/>
      <dgm:spPr/>
      <dgm:t>
        <a:bodyPr/>
        <a:lstStyle/>
        <a:p>
          <a:endParaRPr lang="es-ES"/>
        </a:p>
      </dgm:t>
    </dgm:pt>
    <dgm:pt modelId="{4BBDD3F7-6654-469A-B179-5B20CA364814}">
      <dgm:prSet phldrT="[Texto]" custT="1"/>
      <dgm:spPr/>
      <dgm:t>
        <a:bodyPr/>
        <a:lstStyle/>
        <a:p>
          <a:r>
            <a:rPr lang="es-ES" sz="1000" dirty="0"/>
            <a:t>Propósitos y metas</a:t>
          </a:r>
        </a:p>
      </dgm:t>
    </dgm:pt>
    <dgm:pt modelId="{C8B67EDD-2BF1-45C9-94A6-6778A3B8678A}" type="parTrans" cxnId="{8A368434-F3B9-4FB7-A52F-AEEB6D31DE94}">
      <dgm:prSet/>
      <dgm:spPr/>
      <dgm:t>
        <a:bodyPr/>
        <a:lstStyle/>
        <a:p>
          <a:endParaRPr lang="es-ES"/>
        </a:p>
      </dgm:t>
    </dgm:pt>
    <dgm:pt modelId="{4C222959-58E9-4C0B-8CAF-BE30E347414F}" type="sibTrans" cxnId="{8A368434-F3B9-4FB7-A52F-AEEB6D31DE94}">
      <dgm:prSet/>
      <dgm:spPr/>
      <dgm:t>
        <a:bodyPr/>
        <a:lstStyle/>
        <a:p>
          <a:endParaRPr lang="es-ES"/>
        </a:p>
      </dgm:t>
    </dgm:pt>
    <dgm:pt modelId="{410F5D09-4FEB-4999-B40A-8FCAB1D6E6B2}">
      <dgm:prSet phldrT="[Texto]" custT="1"/>
      <dgm:spPr/>
      <dgm:t>
        <a:bodyPr/>
        <a:lstStyle/>
        <a:p>
          <a:r>
            <a:rPr lang="es-ES" sz="1000" dirty="0"/>
            <a:t>La información (datos, estadísticas) y la experiencia</a:t>
          </a:r>
        </a:p>
      </dgm:t>
    </dgm:pt>
    <dgm:pt modelId="{8F2A41D5-72B1-41A0-861D-8E35703D65CB}" type="parTrans" cxnId="{06D758D7-7E43-468B-962A-8AF9BA3E8BE5}">
      <dgm:prSet/>
      <dgm:spPr/>
      <dgm:t>
        <a:bodyPr/>
        <a:lstStyle/>
        <a:p>
          <a:endParaRPr lang="es-ES"/>
        </a:p>
      </dgm:t>
    </dgm:pt>
    <dgm:pt modelId="{B9B0E3EE-5347-48B8-891B-88F7A30C63F8}" type="sibTrans" cxnId="{06D758D7-7E43-468B-962A-8AF9BA3E8BE5}">
      <dgm:prSet/>
      <dgm:spPr/>
      <dgm:t>
        <a:bodyPr/>
        <a:lstStyle/>
        <a:p>
          <a:endParaRPr lang="es-ES"/>
        </a:p>
      </dgm:t>
    </dgm:pt>
    <dgm:pt modelId="{3059D0E0-7E15-4EDA-A707-44717966B5A8}">
      <dgm:prSet phldrT="[Texto]" custT="1"/>
      <dgm:spPr/>
      <dgm:t>
        <a:bodyPr/>
        <a:lstStyle/>
        <a:p>
          <a:r>
            <a:rPr lang="es-ES" sz="1000" dirty="0"/>
            <a:t>Implicaciones y consecuencia</a:t>
          </a:r>
        </a:p>
      </dgm:t>
    </dgm:pt>
    <dgm:pt modelId="{5EB015E6-CD41-4750-A489-9C3C6AD0B0A6}" type="parTrans" cxnId="{56ACD2C4-37C7-4209-AC03-67F2EA9F1B61}">
      <dgm:prSet/>
      <dgm:spPr/>
      <dgm:t>
        <a:bodyPr/>
        <a:lstStyle/>
        <a:p>
          <a:endParaRPr lang="es-ES"/>
        </a:p>
      </dgm:t>
    </dgm:pt>
    <dgm:pt modelId="{9DC44E44-239F-4EF9-9A4B-189001DA51AA}" type="sibTrans" cxnId="{56ACD2C4-37C7-4209-AC03-67F2EA9F1B61}">
      <dgm:prSet/>
      <dgm:spPr/>
      <dgm:t>
        <a:bodyPr/>
        <a:lstStyle/>
        <a:p>
          <a:endParaRPr lang="es-ES"/>
        </a:p>
      </dgm:t>
    </dgm:pt>
    <dgm:pt modelId="{23FEBC40-353A-4CD7-9161-4B33A0030D34}">
      <dgm:prSet phldrT="[Texto]" custT="1"/>
      <dgm:spPr/>
      <dgm:t>
        <a:bodyPr/>
        <a:lstStyle/>
        <a:p>
          <a:r>
            <a:rPr lang="es-ES" sz="1000" dirty="0"/>
            <a:t>Suposiciones</a:t>
          </a:r>
        </a:p>
      </dgm:t>
    </dgm:pt>
    <dgm:pt modelId="{8DD84EC8-521F-4660-82D6-B9CBFAB2D91B}" type="parTrans" cxnId="{92A39B78-07A6-4A14-BE3C-53E0F519F567}">
      <dgm:prSet/>
      <dgm:spPr/>
      <dgm:t>
        <a:bodyPr/>
        <a:lstStyle/>
        <a:p>
          <a:endParaRPr lang="es-ES"/>
        </a:p>
      </dgm:t>
    </dgm:pt>
    <dgm:pt modelId="{15C15BE0-4C73-4D8A-B7D0-E6E84ED68BAA}" type="sibTrans" cxnId="{92A39B78-07A6-4A14-BE3C-53E0F519F567}">
      <dgm:prSet/>
      <dgm:spPr/>
      <dgm:t>
        <a:bodyPr/>
        <a:lstStyle/>
        <a:p>
          <a:endParaRPr lang="es-ES"/>
        </a:p>
      </dgm:t>
    </dgm:pt>
    <dgm:pt modelId="{4D1D2406-C267-4D0A-AD6D-C3DCBD2BC25B}" type="pres">
      <dgm:prSet presAssocID="{7AFE197D-274C-4DDA-A3B6-3FE6BAC3540F}" presName="Name0" presStyleCnt="0">
        <dgm:presLayoutVars>
          <dgm:dir/>
          <dgm:animLvl val="lvl"/>
          <dgm:resizeHandles val="exact"/>
        </dgm:presLayoutVars>
      </dgm:prSet>
      <dgm:spPr/>
    </dgm:pt>
    <dgm:pt modelId="{DCD0258A-B28E-46D5-B74D-43B879FA8349}" type="pres">
      <dgm:prSet presAssocID="{F855B38A-3CAF-4E39-A0C8-36DA96501C3D}" presName="linNode" presStyleCnt="0"/>
      <dgm:spPr/>
    </dgm:pt>
    <dgm:pt modelId="{17BE7B69-A663-42E6-BD18-0DE8E6E41EF9}" type="pres">
      <dgm:prSet presAssocID="{F855B38A-3CAF-4E39-A0C8-36DA96501C3D}" presName="parentText" presStyleLbl="node1" presStyleIdx="0" presStyleCnt="3" custScaleX="65100">
        <dgm:presLayoutVars>
          <dgm:chMax val="1"/>
          <dgm:bulletEnabled val="1"/>
        </dgm:presLayoutVars>
      </dgm:prSet>
      <dgm:spPr/>
    </dgm:pt>
    <dgm:pt modelId="{06CAC326-94D8-44E7-AC98-59B6FDC5372C}" type="pres">
      <dgm:prSet presAssocID="{F855B38A-3CAF-4E39-A0C8-36DA96501C3D}" presName="descendantText" presStyleLbl="alignAccFollowNode1" presStyleIdx="0" presStyleCnt="3">
        <dgm:presLayoutVars>
          <dgm:bulletEnabled val="1"/>
        </dgm:presLayoutVars>
      </dgm:prSet>
      <dgm:spPr/>
    </dgm:pt>
    <dgm:pt modelId="{AA1C3CF4-2E17-4FD9-A8C6-110C52238283}" type="pres">
      <dgm:prSet presAssocID="{D1CFAFD8-06AB-49FC-8685-0FDE40369E20}" presName="sp" presStyleCnt="0"/>
      <dgm:spPr/>
    </dgm:pt>
    <dgm:pt modelId="{3989949A-FB23-4C28-93E0-211D94B266E5}" type="pres">
      <dgm:prSet presAssocID="{F04A00D4-D441-40E8-8653-4B6E05038CDD}" presName="linNode" presStyleCnt="0"/>
      <dgm:spPr/>
    </dgm:pt>
    <dgm:pt modelId="{32F1DB81-9897-4C1C-9AA7-4B034693485B}" type="pres">
      <dgm:prSet presAssocID="{F04A00D4-D441-40E8-8653-4B6E05038CDD}" presName="parentText" presStyleLbl="node1" presStyleIdx="1" presStyleCnt="3" custScaleX="69024">
        <dgm:presLayoutVars>
          <dgm:chMax val="1"/>
          <dgm:bulletEnabled val="1"/>
        </dgm:presLayoutVars>
      </dgm:prSet>
      <dgm:spPr/>
    </dgm:pt>
    <dgm:pt modelId="{50C960C5-F487-404D-8B29-C87E031B7058}" type="pres">
      <dgm:prSet presAssocID="{F04A00D4-D441-40E8-8653-4B6E05038CDD}" presName="descendantText" presStyleLbl="alignAccFollowNode1" presStyleIdx="1" presStyleCnt="3" custScaleY="124182">
        <dgm:presLayoutVars>
          <dgm:bulletEnabled val="1"/>
        </dgm:presLayoutVars>
      </dgm:prSet>
      <dgm:spPr/>
    </dgm:pt>
    <dgm:pt modelId="{79E8A63D-6B71-4E5E-B3D1-F8F8111B1BCE}" type="pres">
      <dgm:prSet presAssocID="{022F3D15-C75D-4DCC-82A6-8F60097C0936}" presName="sp" presStyleCnt="0"/>
      <dgm:spPr/>
    </dgm:pt>
    <dgm:pt modelId="{B6FD61DD-FE68-45A9-9BA1-A417E9DD86B1}" type="pres">
      <dgm:prSet presAssocID="{2497FB56-1693-4420-8BA3-3A097994F508}" presName="linNode" presStyleCnt="0"/>
      <dgm:spPr/>
    </dgm:pt>
    <dgm:pt modelId="{3E220D07-85F6-453C-823F-E41175BEDF77}" type="pres">
      <dgm:prSet presAssocID="{2497FB56-1693-4420-8BA3-3A097994F508}" presName="parentText" presStyleLbl="node1" presStyleIdx="2" presStyleCnt="3" custScaleX="70456">
        <dgm:presLayoutVars>
          <dgm:chMax val="1"/>
          <dgm:bulletEnabled val="1"/>
        </dgm:presLayoutVars>
      </dgm:prSet>
      <dgm:spPr/>
    </dgm:pt>
    <dgm:pt modelId="{0D06DAAD-418C-4AD6-AED1-3CA01B2C9F78}" type="pres">
      <dgm:prSet presAssocID="{2497FB56-1693-4420-8BA3-3A097994F508}" presName="descendantText" presStyleLbl="alignAccFollowNode1" presStyleIdx="2" presStyleCnt="3">
        <dgm:presLayoutVars>
          <dgm:bulletEnabled val="1"/>
        </dgm:presLayoutVars>
      </dgm:prSet>
      <dgm:spPr/>
    </dgm:pt>
  </dgm:ptLst>
  <dgm:cxnLst>
    <dgm:cxn modelId="{0212A61E-101D-4558-B340-3B6927B12827}" type="presOf" srcId="{603506AA-383F-4F47-A8EF-A962F4A10205}" destId="{0D06DAAD-418C-4AD6-AED1-3CA01B2C9F78}" srcOrd="0" destOrd="0" presId="urn:microsoft.com/office/officeart/2005/8/layout/vList5"/>
    <dgm:cxn modelId="{8A368434-F3B9-4FB7-A52F-AEEB6D31DE94}" srcId="{F04A00D4-D441-40E8-8653-4B6E05038CDD}" destId="{4BBDD3F7-6654-469A-B179-5B20CA364814}" srcOrd="3" destOrd="0" parTransId="{C8B67EDD-2BF1-45C9-94A6-6778A3B8678A}" sibTransId="{4C222959-58E9-4C0B-8CAF-BE30E347414F}"/>
    <dgm:cxn modelId="{4FCFB439-0027-4163-B8FA-FCB62945BC46}" type="presOf" srcId="{22F7CDA1-7422-4C2D-97CC-14C515F86043}" destId="{50C960C5-F487-404D-8B29-C87E031B7058}" srcOrd="0" destOrd="0" presId="urn:microsoft.com/office/officeart/2005/8/layout/vList5"/>
    <dgm:cxn modelId="{51AABB42-E34D-4ED1-859B-1133BEDFAE99}" srcId="{F04A00D4-D441-40E8-8653-4B6E05038CDD}" destId="{00939C28-C07A-4826-A80D-15B678109E32}" srcOrd="2" destOrd="0" parTransId="{EC2587E0-A237-47D8-B1D4-014076E16FBA}" sibTransId="{8814138F-A7F2-4026-AFF1-0ED55EF9CAE6}"/>
    <dgm:cxn modelId="{1E5F1046-1406-46B8-A2C8-BA4BFE3E6D17}" type="presOf" srcId="{BEF89BB1-D48E-4996-ABA6-D97FDC4CA855}" destId="{06CAC326-94D8-44E7-AC98-59B6FDC5372C}" srcOrd="0" destOrd="2" presId="urn:microsoft.com/office/officeart/2005/8/layout/vList5"/>
    <dgm:cxn modelId="{64F12D67-9F8B-49CF-93FD-2B9AFA50659D}" type="presOf" srcId="{2DBD8CEC-3785-4382-A5E7-E974DB2BEB4E}" destId="{06CAC326-94D8-44E7-AC98-59B6FDC5372C}" srcOrd="0" destOrd="3" presId="urn:microsoft.com/office/officeart/2005/8/layout/vList5"/>
    <dgm:cxn modelId="{D0FD6648-1602-4C68-9378-BBAA6A8C0D2E}" srcId="{2497FB56-1693-4420-8BA3-3A097994F508}" destId="{603506AA-383F-4F47-A8EF-A962F4A10205}" srcOrd="0" destOrd="0" parTransId="{BCC8BB47-754B-48C0-893A-9700D44004B1}" sibTransId="{49EB3C1F-7911-4EAD-878E-C13F2F7C0025}"/>
    <dgm:cxn modelId="{2282F448-6575-4E4D-88F7-0561B36DEA32}" type="presOf" srcId="{00939C28-C07A-4826-A80D-15B678109E32}" destId="{50C960C5-F487-404D-8B29-C87E031B7058}" srcOrd="0" destOrd="2" presId="urn:microsoft.com/office/officeart/2005/8/layout/vList5"/>
    <dgm:cxn modelId="{C34E8576-89F3-48CC-B987-FFDA39337767}" type="presOf" srcId="{410F5D09-4FEB-4999-B40A-8FCAB1D6E6B2}" destId="{50C960C5-F487-404D-8B29-C87E031B7058}" srcOrd="0" destOrd="5" presId="urn:microsoft.com/office/officeart/2005/8/layout/vList5"/>
    <dgm:cxn modelId="{92A39B78-07A6-4A14-BE3C-53E0F519F567}" srcId="{F04A00D4-D441-40E8-8653-4B6E05038CDD}" destId="{23FEBC40-353A-4CD7-9161-4B33A0030D34}" srcOrd="6" destOrd="0" parTransId="{8DD84EC8-521F-4660-82D6-B9CBFAB2D91B}" sibTransId="{15C15BE0-4C73-4D8A-B7D0-E6E84ED68BAA}"/>
    <dgm:cxn modelId="{E45B517E-3D75-41B1-AFED-140E571F748F}" srcId="{59FDA4EC-5ECA-4090-9F49-B154D88FA8C7}" destId="{2DBD8CEC-3785-4382-A5E7-E974DB2BEB4E}" srcOrd="2" destOrd="0" parTransId="{988413C9-61C7-450E-8325-98FEFCE9823A}" sibTransId="{3679B66A-0370-4F32-98FA-B0893DA742E9}"/>
    <dgm:cxn modelId="{49735F81-E4DF-44A2-BDFD-6E29D97F32DF}" srcId="{59FDA4EC-5ECA-4090-9F49-B154D88FA8C7}" destId="{C8986F4C-C89B-4A49-982B-00905D6D8E5F}" srcOrd="0" destOrd="0" parTransId="{1FF12FD2-0776-48CE-BB7E-BE194321FCD2}" sibTransId="{173E6EF5-337F-4084-B76D-1015810DD8BE}"/>
    <dgm:cxn modelId="{F81F868B-F2FB-419D-9ED3-6A7AB325FF4B}" type="presOf" srcId="{F04A00D4-D441-40E8-8653-4B6E05038CDD}" destId="{32F1DB81-9897-4C1C-9AA7-4B034693485B}" srcOrd="0" destOrd="0" presId="urn:microsoft.com/office/officeart/2005/8/layout/vList5"/>
    <dgm:cxn modelId="{23EAC48D-9A52-49D0-994B-F61DF32D4C6A}" type="presOf" srcId="{3059D0E0-7E15-4EDA-A707-44717966B5A8}" destId="{50C960C5-F487-404D-8B29-C87E031B7058}" srcOrd="0" destOrd="4" presId="urn:microsoft.com/office/officeart/2005/8/layout/vList5"/>
    <dgm:cxn modelId="{54D2DC8F-EF79-4DDB-9170-B5DE40E0D6C4}" type="presOf" srcId="{F855B38A-3CAF-4E39-A0C8-36DA96501C3D}" destId="{17BE7B69-A663-42E6-BD18-0DE8E6E41EF9}" srcOrd="0" destOrd="0" presId="urn:microsoft.com/office/officeart/2005/8/layout/vList5"/>
    <dgm:cxn modelId="{FD803392-2A41-4237-B92F-DF0A0B728867}" type="presOf" srcId="{4BBDD3F7-6654-469A-B179-5B20CA364814}" destId="{50C960C5-F487-404D-8B29-C87E031B7058}" srcOrd="0" destOrd="3" presId="urn:microsoft.com/office/officeart/2005/8/layout/vList5"/>
    <dgm:cxn modelId="{6A1D689D-BFDB-4120-A0F0-F9DD0421D7A4}" srcId="{F04A00D4-D441-40E8-8653-4B6E05038CDD}" destId="{22F7CDA1-7422-4C2D-97CC-14C515F86043}" srcOrd="0" destOrd="0" parTransId="{AE71519D-6E0F-45C4-B5ED-C07AC06B0721}" sibTransId="{7A6E0488-8F77-48D8-9A0F-21E46A3D50F8}"/>
    <dgm:cxn modelId="{3E3B789D-CDC7-4D44-B48C-761EAE8F0BE5}" srcId="{F855B38A-3CAF-4E39-A0C8-36DA96501C3D}" destId="{59FDA4EC-5ECA-4090-9F49-B154D88FA8C7}" srcOrd="0" destOrd="0" parTransId="{F65C8F84-60D7-4A60-973C-0952148D65F6}" sibTransId="{7FFE2F07-B59B-4BA9-9031-B4A0F8FEA8A1}"/>
    <dgm:cxn modelId="{062970A5-89D6-4A67-BFBF-6C7BBF1B6FC8}" srcId="{7AFE197D-274C-4DDA-A3B6-3FE6BAC3540F}" destId="{2497FB56-1693-4420-8BA3-3A097994F508}" srcOrd="2" destOrd="0" parTransId="{B1E3D242-92AB-4E5B-8DA9-8364FCC47FCB}" sibTransId="{5828BB97-98F3-4561-8837-16D5D32A305C}"/>
    <dgm:cxn modelId="{CDA911A9-0410-4B4E-A790-2D2D46BE6AAE}" srcId="{2497FB56-1693-4420-8BA3-3A097994F508}" destId="{F392F6EF-01AB-49E1-BD11-50B8EC5F91ED}" srcOrd="1" destOrd="0" parTransId="{5F728434-61E4-4471-82B4-AC395FF5B434}" sibTransId="{5E9BD36F-DD22-453E-8766-1C05DA2776CA}"/>
    <dgm:cxn modelId="{850B11AE-D4E3-40E1-9081-D2DC41D5FA42}" type="presOf" srcId="{2497FB56-1693-4420-8BA3-3A097994F508}" destId="{3E220D07-85F6-453C-823F-E41175BEDF77}" srcOrd="0" destOrd="0" presId="urn:microsoft.com/office/officeart/2005/8/layout/vList5"/>
    <dgm:cxn modelId="{C25C0DB8-9969-43FC-AFD6-84260294C490}" srcId="{F04A00D4-D441-40E8-8653-4B6E05038CDD}" destId="{A3671710-03F1-4EC9-AEEB-029AFD93DC85}" srcOrd="1" destOrd="0" parTransId="{9991AAFC-84C8-4EAC-AB17-E1FB83E15927}" sibTransId="{B5395102-9B77-434E-AB4B-400CA8DE94B4}"/>
    <dgm:cxn modelId="{DC42BEBF-8A64-42F1-A72A-A7E0671205C1}" type="presOf" srcId="{59FDA4EC-5ECA-4090-9F49-B154D88FA8C7}" destId="{06CAC326-94D8-44E7-AC98-59B6FDC5372C}" srcOrd="0" destOrd="0" presId="urn:microsoft.com/office/officeart/2005/8/layout/vList5"/>
    <dgm:cxn modelId="{56ACD2C4-37C7-4209-AC03-67F2EA9F1B61}" srcId="{F04A00D4-D441-40E8-8653-4B6E05038CDD}" destId="{3059D0E0-7E15-4EDA-A707-44717966B5A8}" srcOrd="4" destOrd="0" parTransId="{5EB015E6-CD41-4750-A489-9C3C6AD0B0A6}" sibTransId="{9DC44E44-239F-4EF9-9A4B-189001DA51AA}"/>
    <dgm:cxn modelId="{06D758D7-7E43-468B-962A-8AF9BA3E8BE5}" srcId="{F04A00D4-D441-40E8-8653-4B6E05038CDD}" destId="{410F5D09-4FEB-4999-B40A-8FCAB1D6E6B2}" srcOrd="5" destOrd="0" parTransId="{8F2A41D5-72B1-41A0-861D-8E35703D65CB}" sibTransId="{B9B0E3EE-5347-48B8-891B-88F7A30C63F8}"/>
    <dgm:cxn modelId="{6785F9D7-6B1A-40C7-A25E-9943E05962BD}" type="presOf" srcId="{23FEBC40-353A-4CD7-9161-4B33A0030D34}" destId="{50C960C5-F487-404D-8B29-C87E031B7058}" srcOrd="0" destOrd="6" presId="urn:microsoft.com/office/officeart/2005/8/layout/vList5"/>
    <dgm:cxn modelId="{01F02DDB-45A8-4F95-99AC-AF5F180B9BA8}" type="presOf" srcId="{C8986F4C-C89B-4A49-982B-00905D6D8E5F}" destId="{06CAC326-94D8-44E7-AC98-59B6FDC5372C}" srcOrd="0" destOrd="1" presId="urn:microsoft.com/office/officeart/2005/8/layout/vList5"/>
    <dgm:cxn modelId="{97BE5ADD-AF06-47E2-BD2D-0AC076B8ED67}" srcId="{59FDA4EC-5ECA-4090-9F49-B154D88FA8C7}" destId="{BEF89BB1-D48E-4996-ABA6-D97FDC4CA855}" srcOrd="1" destOrd="0" parTransId="{5850F2E6-6427-48D8-9B6B-29B4057A890E}" sibTransId="{E5880188-2EA7-43CA-8CE8-17FD3D555766}"/>
    <dgm:cxn modelId="{22EB95EE-CC4B-471C-8E50-2CB7C73582D0}" srcId="{7AFE197D-274C-4DDA-A3B6-3FE6BAC3540F}" destId="{F04A00D4-D441-40E8-8653-4B6E05038CDD}" srcOrd="1" destOrd="0" parTransId="{6FC3900A-49FB-4939-9197-0A9AE663E7E4}" sibTransId="{022F3D15-C75D-4DCC-82A6-8F60097C0936}"/>
    <dgm:cxn modelId="{F74B35F5-8379-417F-BBE4-70D3F2F33341}" srcId="{7AFE197D-274C-4DDA-A3B6-3FE6BAC3540F}" destId="{F855B38A-3CAF-4E39-A0C8-36DA96501C3D}" srcOrd="0" destOrd="0" parTransId="{F7F5CA1F-6190-437E-AE6C-24031F515C1F}" sibTransId="{D1CFAFD8-06AB-49FC-8685-0FDE40369E20}"/>
    <dgm:cxn modelId="{661547F7-A49C-4CD4-A24B-79E657CFEA9D}" type="presOf" srcId="{7AFE197D-274C-4DDA-A3B6-3FE6BAC3540F}" destId="{4D1D2406-C267-4D0A-AD6D-C3DCBD2BC25B}" srcOrd="0" destOrd="0" presId="urn:microsoft.com/office/officeart/2005/8/layout/vList5"/>
    <dgm:cxn modelId="{DDE27AF9-28AB-42EF-BBEF-D324601C2513}" type="presOf" srcId="{F392F6EF-01AB-49E1-BD11-50B8EC5F91ED}" destId="{0D06DAAD-418C-4AD6-AED1-3CA01B2C9F78}" srcOrd="0" destOrd="1" presId="urn:microsoft.com/office/officeart/2005/8/layout/vList5"/>
    <dgm:cxn modelId="{0D9B06FD-AF83-4AEF-87FA-AA33845D0A70}" type="presOf" srcId="{A3671710-03F1-4EC9-AEEB-029AFD93DC85}" destId="{50C960C5-F487-404D-8B29-C87E031B7058}" srcOrd="0" destOrd="1" presId="urn:microsoft.com/office/officeart/2005/8/layout/vList5"/>
    <dgm:cxn modelId="{E834EAED-5E44-4E56-BC76-16F2BBF60A44}" type="presParOf" srcId="{4D1D2406-C267-4D0A-AD6D-C3DCBD2BC25B}" destId="{DCD0258A-B28E-46D5-B74D-43B879FA8349}" srcOrd="0" destOrd="0" presId="urn:microsoft.com/office/officeart/2005/8/layout/vList5"/>
    <dgm:cxn modelId="{5C88FE38-5A81-4B12-9772-2B2C507694E2}" type="presParOf" srcId="{DCD0258A-B28E-46D5-B74D-43B879FA8349}" destId="{17BE7B69-A663-42E6-BD18-0DE8E6E41EF9}" srcOrd="0" destOrd="0" presId="urn:microsoft.com/office/officeart/2005/8/layout/vList5"/>
    <dgm:cxn modelId="{279A480D-CA99-4467-8817-061FABD08E8F}" type="presParOf" srcId="{DCD0258A-B28E-46D5-B74D-43B879FA8349}" destId="{06CAC326-94D8-44E7-AC98-59B6FDC5372C}" srcOrd="1" destOrd="0" presId="urn:microsoft.com/office/officeart/2005/8/layout/vList5"/>
    <dgm:cxn modelId="{DAFBDF86-1B85-4426-B9DD-A594A480D643}" type="presParOf" srcId="{4D1D2406-C267-4D0A-AD6D-C3DCBD2BC25B}" destId="{AA1C3CF4-2E17-4FD9-A8C6-110C52238283}" srcOrd="1" destOrd="0" presId="urn:microsoft.com/office/officeart/2005/8/layout/vList5"/>
    <dgm:cxn modelId="{50DC256B-D5BB-4ECD-9A49-9EFBC149F6CB}" type="presParOf" srcId="{4D1D2406-C267-4D0A-AD6D-C3DCBD2BC25B}" destId="{3989949A-FB23-4C28-93E0-211D94B266E5}" srcOrd="2" destOrd="0" presId="urn:microsoft.com/office/officeart/2005/8/layout/vList5"/>
    <dgm:cxn modelId="{297C0701-4A82-4AD0-8A11-2A958E119623}" type="presParOf" srcId="{3989949A-FB23-4C28-93E0-211D94B266E5}" destId="{32F1DB81-9897-4C1C-9AA7-4B034693485B}" srcOrd="0" destOrd="0" presId="urn:microsoft.com/office/officeart/2005/8/layout/vList5"/>
    <dgm:cxn modelId="{D1B19D37-934A-4CF0-A2FF-9C2AAC51DE6F}" type="presParOf" srcId="{3989949A-FB23-4C28-93E0-211D94B266E5}" destId="{50C960C5-F487-404D-8B29-C87E031B7058}" srcOrd="1" destOrd="0" presId="urn:microsoft.com/office/officeart/2005/8/layout/vList5"/>
    <dgm:cxn modelId="{DB77F261-B63A-40A1-BFAF-11364FC7BE1E}" type="presParOf" srcId="{4D1D2406-C267-4D0A-AD6D-C3DCBD2BC25B}" destId="{79E8A63D-6B71-4E5E-B3D1-F8F8111B1BCE}" srcOrd="3" destOrd="0" presId="urn:microsoft.com/office/officeart/2005/8/layout/vList5"/>
    <dgm:cxn modelId="{B06ADB9D-C0CD-4A2A-97BD-EE7546DE90B1}" type="presParOf" srcId="{4D1D2406-C267-4D0A-AD6D-C3DCBD2BC25B}" destId="{B6FD61DD-FE68-45A9-9BA1-A417E9DD86B1}" srcOrd="4" destOrd="0" presId="urn:microsoft.com/office/officeart/2005/8/layout/vList5"/>
    <dgm:cxn modelId="{7A6633A9-84D1-4834-BDE8-766956E52092}" type="presParOf" srcId="{B6FD61DD-FE68-45A9-9BA1-A417E9DD86B1}" destId="{3E220D07-85F6-453C-823F-E41175BEDF77}" srcOrd="0" destOrd="0" presId="urn:microsoft.com/office/officeart/2005/8/layout/vList5"/>
    <dgm:cxn modelId="{3FB05E45-417B-4C05-B0EB-52B4787E98EA}" type="presParOf" srcId="{B6FD61DD-FE68-45A9-9BA1-A417E9DD86B1}" destId="{0D06DAAD-418C-4AD6-AED1-3CA01B2C9F7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608553-E9F3-49D4-AAAD-A62C96E6890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D40C34C8-CE5E-4848-BAE0-133461516F81}">
      <dgm:prSet phldrT="[Texto]" custT="1"/>
      <dgm:spPr/>
      <dgm:t>
        <a:bodyPr/>
        <a:lstStyle/>
        <a:p>
          <a:r>
            <a:rPr lang="es-ES" sz="1100" b="1"/>
            <a:t>pensamiento profundo</a:t>
          </a:r>
        </a:p>
      </dgm:t>
    </dgm:pt>
    <dgm:pt modelId="{288AC2B7-7071-4035-8CD3-CA4AC7E7ABD6}" type="parTrans" cxnId="{050007BF-0EA8-4C6A-BBEB-98401CDAE2B4}">
      <dgm:prSet/>
      <dgm:spPr/>
      <dgm:t>
        <a:bodyPr/>
        <a:lstStyle/>
        <a:p>
          <a:endParaRPr lang="es-ES" sz="1100"/>
        </a:p>
      </dgm:t>
    </dgm:pt>
    <dgm:pt modelId="{CB89878B-C089-4419-B026-62136B09CC10}" type="sibTrans" cxnId="{050007BF-0EA8-4C6A-BBEB-98401CDAE2B4}">
      <dgm:prSet/>
      <dgm:spPr/>
      <dgm:t>
        <a:bodyPr/>
        <a:lstStyle/>
        <a:p>
          <a:endParaRPr lang="es-ES" sz="1100"/>
        </a:p>
      </dgm:t>
    </dgm:pt>
    <dgm:pt modelId="{C012536C-EE3E-456F-A89F-E8D121812ADA}">
      <dgm:prSet phldrT="[Texto]" custT="1"/>
      <dgm:spPr/>
      <dgm:t>
        <a:bodyPr/>
        <a:lstStyle/>
        <a:p>
          <a:r>
            <a:rPr lang="es-ES" sz="1100" b="1" dirty="0"/>
            <a:t>para monitorear, evaluar y separar más racionalmente pensamientos, sentimientos y acciones</a:t>
          </a:r>
        </a:p>
      </dgm:t>
    </dgm:pt>
    <dgm:pt modelId="{51CC5D41-900B-4B61-BEC5-9BC2B177487A}" type="parTrans" cxnId="{12E15F1E-303B-4415-BCC8-F0611CB8BB6B}">
      <dgm:prSet/>
      <dgm:spPr/>
      <dgm:t>
        <a:bodyPr/>
        <a:lstStyle/>
        <a:p>
          <a:endParaRPr lang="es-ES" sz="1100"/>
        </a:p>
      </dgm:t>
    </dgm:pt>
    <dgm:pt modelId="{840529A7-58E1-45E4-80D6-4DA75E4B6339}" type="sibTrans" cxnId="{12E15F1E-303B-4415-BCC8-F0611CB8BB6B}">
      <dgm:prSet/>
      <dgm:spPr/>
      <dgm:t>
        <a:bodyPr/>
        <a:lstStyle/>
        <a:p>
          <a:endParaRPr lang="es-ES" sz="1100"/>
        </a:p>
      </dgm:t>
    </dgm:pt>
    <dgm:pt modelId="{1EA3A08C-65ED-45E7-B9B7-D707A3510EA7}">
      <dgm:prSet phldrT="[Texto]" custT="1"/>
      <dgm:spPr/>
      <dgm:t>
        <a:bodyPr/>
        <a:lstStyle/>
        <a:p>
          <a:r>
            <a:rPr lang="es-ES" sz="1100" dirty="0"/>
            <a:t>tratar de </a:t>
          </a:r>
          <a:r>
            <a:rPr lang="es-ES" sz="1100" b="1" dirty="0"/>
            <a:t>comprender</a:t>
          </a:r>
        </a:p>
      </dgm:t>
    </dgm:pt>
    <dgm:pt modelId="{70B8D121-82AA-4939-BF11-094F6CD3A07C}" type="parTrans" cxnId="{3E49FDA6-6F0B-4E51-89FB-FFCA265FA5B9}">
      <dgm:prSet/>
      <dgm:spPr/>
      <dgm:t>
        <a:bodyPr/>
        <a:lstStyle/>
        <a:p>
          <a:endParaRPr lang="es-ES" sz="1100"/>
        </a:p>
      </dgm:t>
    </dgm:pt>
    <dgm:pt modelId="{D2197192-46A3-4077-9EFD-505E9FA370EE}" type="sibTrans" cxnId="{3E49FDA6-6F0B-4E51-89FB-FFCA265FA5B9}">
      <dgm:prSet/>
      <dgm:spPr/>
      <dgm:t>
        <a:bodyPr/>
        <a:lstStyle/>
        <a:p>
          <a:endParaRPr lang="es-ES" sz="1100"/>
        </a:p>
      </dgm:t>
    </dgm:pt>
    <dgm:pt modelId="{0EFE930D-22D2-4D85-A3A3-08A7CEA8AEE9}">
      <dgm:prSet phldrT="[Texto]" custT="1"/>
      <dgm:spPr/>
      <dgm:t>
        <a:bodyPr/>
        <a:lstStyle/>
        <a:p>
          <a:r>
            <a:rPr lang="es-ES" sz="1100" b="1" dirty="0"/>
            <a:t>todo está conectado</a:t>
          </a:r>
        </a:p>
      </dgm:t>
    </dgm:pt>
    <dgm:pt modelId="{26365680-283D-4987-AED4-ADAFD8F975F5}" type="parTrans" cxnId="{14D8EC7C-84F5-49B4-8266-6B8D25235AE6}">
      <dgm:prSet/>
      <dgm:spPr/>
      <dgm:t>
        <a:bodyPr/>
        <a:lstStyle/>
        <a:p>
          <a:endParaRPr lang="es-ES" sz="1100"/>
        </a:p>
      </dgm:t>
    </dgm:pt>
    <dgm:pt modelId="{B9D2B9FC-A918-4BC5-A7DE-2B5206C68B8C}" type="sibTrans" cxnId="{14D8EC7C-84F5-49B4-8266-6B8D25235AE6}">
      <dgm:prSet/>
      <dgm:spPr/>
      <dgm:t>
        <a:bodyPr/>
        <a:lstStyle/>
        <a:p>
          <a:endParaRPr lang="es-ES" sz="1100"/>
        </a:p>
      </dgm:t>
    </dgm:pt>
    <dgm:pt modelId="{1183C823-A3B9-4271-A6DE-A0294DB499AB}">
      <dgm:prSet phldrT="[Texto]" custT="1"/>
      <dgm:spPr/>
      <dgm:t>
        <a:bodyPr/>
        <a:lstStyle/>
        <a:p>
          <a:r>
            <a:rPr lang="es-ES" sz="1100" b="1" dirty="0"/>
            <a:t>fundamentos principios de lo que se dice, hace, se cree, etc.</a:t>
          </a:r>
        </a:p>
      </dgm:t>
    </dgm:pt>
    <dgm:pt modelId="{00992A13-42CF-4793-9380-423A52852EF9}" type="parTrans" cxnId="{4E18B394-E122-4371-B4C7-03A0E7EFCD25}">
      <dgm:prSet/>
      <dgm:spPr/>
      <dgm:t>
        <a:bodyPr/>
        <a:lstStyle/>
        <a:p>
          <a:endParaRPr lang="es-ES" sz="1100"/>
        </a:p>
      </dgm:t>
    </dgm:pt>
    <dgm:pt modelId="{BA7D0860-C780-400E-A508-8ED6D6314BCE}" type="sibTrans" cxnId="{4E18B394-E122-4371-B4C7-03A0E7EFCD25}">
      <dgm:prSet/>
      <dgm:spPr/>
      <dgm:t>
        <a:bodyPr/>
        <a:lstStyle/>
        <a:p>
          <a:endParaRPr lang="es-ES" sz="1100"/>
        </a:p>
      </dgm:t>
    </dgm:pt>
    <dgm:pt modelId="{847D1054-CCCE-4097-BC66-CC3C7C5A0234}">
      <dgm:prSet phldrT="[Texto]" custT="1"/>
      <dgm:spPr/>
      <dgm:t>
        <a:bodyPr/>
        <a:lstStyle/>
        <a:p>
          <a:r>
            <a:rPr lang="es-ES" sz="1100" b="1" dirty="0"/>
            <a:t>toda pregunta propone una propone una pregunta previa, y todo pensamiento un pensamiento previo</a:t>
          </a:r>
        </a:p>
      </dgm:t>
    </dgm:pt>
    <dgm:pt modelId="{DBEC8C99-3917-4C9C-8D9B-932054ACFA72}" type="parTrans" cxnId="{7DA95FFE-F821-4325-9800-0FFAEF0A18A1}">
      <dgm:prSet/>
      <dgm:spPr/>
      <dgm:t>
        <a:bodyPr/>
        <a:lstStyle/>
        <a:p>
          <a:endParaRPr lang="es-ES" sz="1100"/>
        </a:p>
      </dgm:t>
    </dgm:pt>
    <dgm:pt modelId="{DCA91209-E091-457E-8DF4-CE6E398D7FC6}" type="sibTrans" cxnId="{7DA95FFE-F821-4325-9800-0FFAEF0A18A1}">
      <dgm:prSet/>
      <dgm:spPr/>
      <dgm:t>
        <a:bodyPr/>
        <a:lstStyle/>
        <a:p>
          <a:endParaRPr lang="es-ES" sz="1100"/>
        </a:p>
      </dgm:t>
    </dgm:pt>
    <dgm:pt modelId="{57E3D02E-B960-4659-BDE3-B61CC1856572}">
      <dgm:prSet phldrT="[Texto]" custT="1"/>
      <dgm:spPr/>
      <dgm:t>
        <a:bodyPr/>
        <a:lstStyle/>
        <a:p>
          <a:r>
            <a:rPr lang="es-ES" sz="1100" b="1" dirty="0"/>
            <a:t>mantenerse abierto a las preguntas que  las presuponen</a:t>
          </a:r>
        </a:p>
      </dgm:t>
    </dgm:pt>
    <dgm:pt modelId="{6961C5EA-18F3-4DAC-8738-876930205186}" type="parTrans" cxnId="{593CEA64-7BD1-4C8E-B2EB-F85CCA76A596}">
      <dgm:prSet/>
      <dgm:spPr/>
      <dgm:t>
        <a:bodyPr/>
        <a:lstStyle/>
        <a:p>
          <a:endParaRPr lang="es-ES" sz="1100"/>
        </a:p>
      </dgm:t>
    </dgm:pt>
    <dgm:pt modelId="{1B6D100D-CD89-4441-BFFE-7E253BCB006A}" type="sibTrans" cxnId="{593CEA64-7BD1-4C8E-B2EB-F85CCA76A596}">
      <dgm:prSet/>
      <dgm:spPr/>
      <dgm:t>
        <a:bodyPr/>
        <a:lstStyle/>
        <a:p>
          <a:endParaRPr lang="es-ES" sz="1100"/>
        </a:p>
      </dgm:t>
    </dgm:pt>
    <dgm:pt modelId="{971C63A4-4C6F-4C86-BF0B-DE3876174710}">
      <dgm:prSet phldrT="[Texto]" custT="1"/>
      <dgm:spPr/>
      <dgm:t>
        <a:bodyPr/>
        <a:lstStyle/>
        <a:p>
          <a:r>
            <a:rPr lang="es-ES" sz="1100" b="1" dirty="0"/>
            <a:t>la meta es practicar éstas preguntas con la frecuencia necesaria para que se convierta en algo natural: preguntas correctas y esenciales</a:t>
          </a:r>
        </a:p>
      </dgm:t>
    </dgm:pt>
    <dgm:pt modelId="{FFB0A6BC-0FB3-4411-AE47-44F13233DB66}" type="parTrans" cxnId="{ED37B710-78F6-47D7-9D6A-4B03FB772991}">
      <dgm:prSet/>
      <dgm:spPr/>
      <dgm:t>
        <a:bodyPr/>
        <a:lstStyle/>
        <a:p>
          <a:endParaRPr lang="es-ES" sz="1100"/>
        </a:p>
      </dgm:t>
    </dgm:pt>
    <dgm:pt modelId="{EFBE401F-6B21-46C3-AAD2-0BED9981F273}" type="sibTrans" cxnId="{ED37B710-78F6-47D7-9D6A-4B03FB772991}">
      <dgm:prSet/>
      <dgm:spPr/>
      <dgm:t>
        <a:bodyPr/>
        <a:lstStyle/>
        <a:p>
          <a:endParaRPr lang="es-ES" sz="1100"/>
        </a:p>
      </dgm:t>
    </dgm:pt>
    <dgm:pt modelId="{C2C9923B-F264-4311-9817-A4B0A461465B}" type="pres">
      <dgm:prSet presAssocID="{D5608553-E9F3-49D4-AAAD-A62C96E68902}" presName="hierChild1" presStyleCnt="0">
        <dgm:presLayoutVars>
          <dgm:orgChart val="1"/>
          <dgm:chPref val="1"/>
          <dgm:dir/>
          <dgm:animOne val="branch"/>
          <dgm:animLvl val="lvl"/>
          <dgm:resizeHandles/>
        </dgm:presLayoutVars>
      </dgm:prSet>
      <dgm:spPr/>
    </dgm:pt>
    <dgm:pt modelId="{FCF3D793-0DF1-4470-8929-8BBF614C34CB}" type="pres">
      <dgm:prSet presAssocID="{D40C34C8-CE5E-4848-BAE0-133461516F81}" presName="hierRoot1" presStyleCnt="0">
        <dgm:presLayoutVars>
          <dgm:hierBranch val="init"/>
        </dgm:presLayoutVars>
      </dgm:prSet>
      <dgm:spPr/>
    </dgm:pt>
    <dgm:pt modelId="{D82F1036-52E8-4E1F-A18A-3D16367642EA}" type="pres">
      <dgm:prSet presAssocID="{D40C34C8-CE5E-4848-BAE0-133461516F81}" presName="rootComposite1" presStyleCnt="0"/>
      <dgm:spPr/>
    </dgm:pt>
    <dgm:pt modelId="{DC7D032B-1B14-4A1F-A90C-D15595C4C0D1}" type="pres">
      <dgm:prSet presAssocID="{D40C34C8-CE5E-4848-BAE0-133461516F81}" presName="rootText1" presStyleLbl="node0" presStyleIdx="0" presStyleCnt="1" custLinFactNeighborX="-3333" custLinFactNeighborY="11031">
        <dgm:presLayoutVars>
          <dgm:chPref val="3"/>
        </dgm:presLayoutVars>
      </dgm:prSet>
      <dgm:spPr/>
    </dgm:pt>
    <dgm:pt modelId="{2D1B3D77-CB96-406F-8076-AB72C53EFD52}" type="pres">
      <dgm:prSet presAssocID="{D40C34C8-CE5E-4848-BAE0-133461516F81}" presName="rootConnector1" presStyleLbl="node1" presStyleIdx="0" presStyleCnt="0"/>
      <dgm:spPr/>
    </dgm:pt>
    <dgm:pt modelId="{7833A736-3CEB-4833-8A55-816F549F8615}" type="pres">
      <dgm:prSet presAssocID="{D40C34C8-CE5E-4848-BAE0-133461516F81}" presName="hierChild2" presStyleCnt="0"/>
      <dgm:spPr/>
    </dgm:pt>
    <dgm:pt modelId="{27BD28ED-8E37-4DA6-91C2-8E259C49CB7D}" type="pres">
      <dgm:prSet presAssocID="{51CC5D41-900B-4B61-BEC5-9BC2B177487A}" presName="Name37" presStyleLbl="parChTrans1D2" presStyleIdx="0" presStyleCnt="3"/>
      <dgm:spPr/>
    </dgm:pt>
    <dgm:pt modelId="{7A2CC1B0-2398-47DD-A57D-F6F6F3AB24D6}" type="pres">
      <dgm:prSet presAssocID="{C012536C-EE3E-456F-A89F-E8D121812ADA}" presName="hierRoot2" presStyleCnt="0">
        <dgm:presLayoutVars>
          <dgm:hierBranch val="init"/>
        </dgm:presLayoutVars>
      </dgm:prSet>
      <dgm:spPr/>
    </dgm:pt>
    <dgm:pt modelId="{DBFC372E-ACE2-4F79-B9CB-7E3EE0E18B70}" type="pres">
      <dgm:prSet presAssocID="{C012536C-EE3E-456F-A89F-E8D121812ADA}" presName="rootComposite" presStyleCnt="0"/>
      <dgm:spPr/>
    </dgm:pt>
    <dgm:pt modelId="{AFB2EF5E-0CF8-45C8-826D-AED9FA93B510}" type="pres">
      <dgm:prSet presAssocID="{C012536C-EE3E-456F-A89F-E8D121812ADA}" presName="rootText" presStyleLbl="node2" presStyleIdx="0" presStyleCnt="3" custScaleY="216146">
        <dgm:presLayoutVars>
          <dgm:chPref val="3"/>
        </dgm:presLayoutVars>
      </dgm:prSet>
      <dgm:spPr/>
    </dgm:pt>
    <dgm:pt modelId="{BF38C9B5-193A-4BC4-81F7-243289402AB3}" type="pres">
      <dgm:prSet presAssocID="{C012536C-EE3E-456F-A89F-E8D121812ADA}" presName="rootConnector" presStyleLbl="node2" presStyleIdx="0" presStyleCnt="3"/>
      <dgm:spPr/>
    </dgm:pt>
    <dgm:pt modelId="{1679AE7A-8768-4DF3-A34C-C3DD1DBC090E}" type="pres">
      <dgm:prSet presAssocID="{C012536C-EE3E-456F-A89F-E8D121812ADA}" presName="hierChild4" presStyleCnt="0"/>
      <dgm:spPr/>
    </dgm:pt>
    <dgm:pt modelId="{6581C7BF-4C38-499F-9227-FDE97A0014B2}" type="pres">
      <dgm:prSet presAssocID="{C012536C-EE3E-456F-A89F-E8D121812ADA}" presName="hierChild5" presStyleCnt="0"/>
      <dgm:spPr/>
    </dgm:pt>
    <dgm:pt modelId="{6E4C6478-53DB-4A25-AA0A-80E5F6A1482D}" type="pres">
      <dgm:prSet presAssocID="{70B8D121-82AA-4939-BF11-094F6CD3A07C}" presName="Name37" presStyleLbl="parChTrans1D2" presStyleIdx="1" presStyleCnt="3"/>
      <dgm:spPr/>
    </dgm:pt>
    <dgm:pt modelId="{55E8B97B-DFF8-4A4F-8AC0-CF35AD4CAB40}" type="pres">
      <dgm:prSet presAssocID="{1EA3A08C-65ED-45E7-B9B7-D707A3510EA7}" presName="hierRoot2" presStyleCnt="0">
        <dgm:presLayoutVars>
          <dgm:hierBranch val="init"/>
        </dgm:presLayoutVars>
      </dgm:prSet>
      <dgm:spPr/>
    </dgm:pt>
    <dgm:pt modelId="{70688C05-3066-4BDE-ACC0-078E29856575}" type="pres">
      <dgm:prSet presAssocID="{1EA3A08C-65ED-45E7-B9B7-D707A3510EA7}" presName="rootComposite" presStyleCnt="0"/>
      <dgm:spPr/>
    </dgm:pt>
    <dgm:pt modelId="{76B455D9-3AA4-4927-B6A6-F732CD4C6E40}" type="pres">
      <dgm:prSet presAssocID="{1EA3A08C-65ED-45E7-B9B7-D707A3510EA7}" presName="rootText" presStyleLbl="node2" presStyleIdx="1" presStyleCnt="3">
        <dgm:presLayoutVars>
          <dgm:chPref val="3"/>
        </dgm:presLayoutVars>
      </dgm:prSet>
      <dgm:spPr/>
    </dgm:pt>
    <dgm:pt modelId="{A40AC802-A606-4004-8D28-E50C67814D33}" type="pres">
      <dgm:prSet presAssocID="{1EA3A08C-65ED-45E7-B9B7-D707A3510EA7}" presName="rootConnector" presStyleLbl="node2" presStyleIdx="1" presStyleCnt="3"/>
      <dgm:spPr/>
    </dgm:pt>
    <dgm:pt modelId="{FFA0B995-9AFE-497E-9746-63E74935CF39}" type="pres">
      <dgm:prSet presAssocID="{1EA3A08C-65ED-45E7-B9B7-D707A3510EA7}" presName="hierChild4" presStyleCnt="0"/>
      <dgm:spPr/>
    </dgm:pt>
    <dgm:pt modelId="{21BB9F06-2609-4639-8B98-5D9BF721EF54}" type="pres">
      <dgm:prSet presAssocID="{00992A13-42CF-4793-9380-423A52852EF9}" presName="Name37" presStyleLbl="parChTrans1D3" presStyleIdx="0" presStyleCnt="4"/>
      <dgm:spPr/>
    </dgm:pt>
    <dgm:pt modelId="{5AA670DF-2928-4004-8481-AD111B969A22}" type="pres">
      <dgm:prSet presAssocID="{1183C823-A3B9-4271-A6DE-A0294DB499AB}" presName="hierRoot2" presStyleCnt="0">
        <dgm:presLayoutVars>
          <dgm:hierBranch val="init"/>
        </dgm:presLayoutVars>
      </dgm:prSet>
      <dgm:spPr/>
    </dgm:pt>
    <dgm:pt modelId="{6F832EF8-EA1B-4D15-AB92-61D869C05C11}" type="pres">
      <dgm:prSet presAssocID="{1183C823-A3B9-4271-A6DE-A0294DB499AB}" presName="rootComposite" presStyleCnt="0"/>
      <dgm:spPr/>
    </dgm:pt>
    <dgm:pt modelId="{A9B62B60-E86B-449F-B023-7C161A9E4223}" type="pres">
      <dgm:prSet presAssocID="{1183C823-A3B9-4271-A6DE-A0294DB499AB}" presName="rootText" presStyleLbl="node3" presStyleIdx="0" presStyleCnt="4" custScaleY="180747">
        <dgm:presLayoutVars>
          <dgm:chPref val="3"/>
        </dgm:presLayoutVars>
      </dgm:prSet>
      <dgm:spPr/>
    </dgm:pt>
    <dgm:pt modelId="{8F6FEFF8-D311-4DCF-83B4-86919F764EF7}" type="pres">
      <dgm:prSet presAssocID="{1183C823-A3B9-4271-A6DE-A0294DB499AB}" presName="rootConnector" presStyleLbl="node3" presStyleIdx="0" presStyleCnt="4"/>
      <dgm:spPr/>
    </dgm:pt>
    <dgm:pt modelId="{6324A0E8-C977-4F43-AA71-4566E7E2D782}" type="pres">
      <dgm:prSet presAssocID="{1183C823-A3B9-4271-A6DE-A0294DB499AB}" presName="hierChild4" presStyleCnt="0"/>
      <dgm:spPr/>
    </dgm:pt>
    <dgm:pt modelId="{EBCEC3C0-D52B-450A-B4C8-DC7A66B91F89}" type="pres">
      <dgm:prSet presAssocID="{1183C823-A3B9-4271-A6DE-A0294DB499AB}" presName="hierChild5" presStyleCnt="0"/>
      <dgm:spPr/>
    </dgm:pt>
    <dgm:pt modelId="{838D86C6-165A-480B-92E5-744117D3D0EB}" type="pres">
      <dgm:prSet presAssocID="{1EA3A08C-65ED-45E7-B9B7-D707A3510EA7}" presName="hierChild5" presStyleCnt="0"/>
      <dgm:spPr/>
    </dgm:pt>
    <dgm:pt modelId="{877984F9-CAAA-437D-B742-EE67A95B3954}" type="pres">
      <dgm:prSet presAssocID="{26365680-283D-4987-AED4-ADAFD8F975F5}" presName="Name37" presStyleLbl="parChTrans1D2" presStyleIdx="2" presStyleCnt="3"/>
      <dgm:spPr/>
    </dgm:pt>
    <dgm:pt modelId="{B78BAB54-36E7-458E-BCBD-610452EB8BF7}" type="pres">
      <dgm:prSet presAssocID="{0EFE930D-22D2-4D85-A3A3-08A7CEA8AEE9}" presName="hierRoot2" presStyleCnt="0">
        <dgm:presLayoutVars>
          <dgm:hierBranch val="init"/>
        </dgm:presLayoutVars>
      </dgm:prSet>
      <dgm:spPr/>
    </dgm:pt>
    <dgm:pt modelId="{79EFDFF4-BCA1-450F-BC74-A94F0F45CF72}" type="pres">
      <dgm:prSet presAssocID="{0EFE930D-22D2-4D85-A3A3-08A7CEA8AEE9}" presName="rootComposite" presStyleCnt="0"/>
      <dgm:spPr/>
    </dgm:pt>
    <dgm:pt modelId="{B84CADFF-FFD5-4B7F-9313-33D8FCCA837F}" type="pres">
      <dgm:prSet presAssocID="{0EFE930D-22D2-4D85-A3A3-08A7CEA8AEE9}" presName="rootText" presStyleLbl="node2" presStyleIdx="2" presStyleCnt="3" custScaleX="146529">
        <dgm:presLayoutVars>
          <dgm:chPref val="3"/>
        </dgm:presLayoutVars>
      </dgm:prSet>
      <dgm:spPr/>
    </dgm:pt>
    <dgm:pt modelId="{151497B4-31E0-4E8F-AB05-5E4016D345FA}" type="pres">
      <dgm:prSet presAssocID="{0EFE930D-22D2-4D85-A3A3-08A7CEA8AEE9}" presName="rootConnector" presStyleLbl="node2" presStyleIdx="2" presStyleCnt="3"/>
      <dgm:spPr/>
    </dgm:pt>
    <dgm:pt modelId="{FBAA1295-61EE-49B1-8126-AA8098049C8F}" type="pres">
      <dgm:prSet presAssocID="{0EFE930D-22D2-4D85-A3A3-08A7CEA8AEE9}" presName="hierChild4" presStyleCnt="0"/>
      <dgm:spPr/>
    </dgm:pt>
    <dgm:pt modelId="{F95CC85E-18A2-4F7E-86B4-53B705549422}" type="pres">
      <dgm:prSet presAssocID="{DBEC8C99-3917-4C9C-8D9B-932054ACFA72}" presName="Name37" presStyleLbl="parChTrans1D3" presStyleIdx="1" presStyleCnt="4"/>
      <dgm:spPr/>
    </dgm:pt>
    <dgm:pt modelId="{4339EB64-DC54-4275-83B6-641080890E00}" type="pres">
      <dgm:prSet presAssocID="{847D1054-CCCE-4097-BC66-CC3C7C5A0234}" presName="hierRoot2" presStyleCnt="0">
        <dgm:presLayoutVars>
          <dgm:hierBranch val="init"/>
        </dgm:presLayoutVars>
      </dgm:prSet>
      <dgm:spPr/>
    </dgm:pt>
    <dgm:pt modelId="{AE5F0019-AA64-493C-BDAC-72603912D669}" type="pres">
      <dgm:prSet presAssocID="{847D1054-CCCE-4097-BC66-CC3C7C5A0234}" presName="rootComposite" presStyleCnt="0"/>
      <dgm:spPr/>
    </dgm:pt>
    <dgm:pt modelId="{74682E76-E8D4-4379-9204-0E9C127E0936}" type="pres">
      <dgm:prSet presAssocID="{847D1054-CCCE-4097-BC66-CC3C7C5A0234}" presName="rootText" presStyleLbl="node3" presStyleIdx="1" presStyleCnt="4" custScaleX="150066">
        <dgm:presLayoutVars>
          <dgm:chPref val="3"/>
        </dgm:presLayoutVars>
      </dgm:prSet>
      <dgm:spPr/>
    </dgm:pt>
    <dgm:pt modelId="{D1496370-D5DC-4F18-BFCC-2C3B0ECFAF89}" type="pres">
      <dgm:prSet presAssocID="{847D1054-CCCE-4097-BC66-CC3C7C5A0234}" presName="rootConnector" presStyleLbl="node3" presStyleIdx="1" presStyleCnt="4"/>
      <dgm:spPr/>
    </dgm:pt>
    <dgm:pt modelId="{D42CA069-5989-4008-A01B-2B2461A62365}" type="pres">
      <dgm:prSet presAssocID="{847D1054-CCCE-4097-BC66-CC3C7C5A0234}" presName="hierChild4" presStyleCnt="0"/>
      <dgm:spPr/>
    </dgm:pt>
    <dgm:pt modelId="{09557A84-7438-4432-89A1-25443F53A98B}" type="pres">
      <dgm:prSet presAssocID="{847D1054-CCCE-4097-BC66-CC3C7C5A0234}" presName="hierChild5" presStyleCnt="0"/>
      <dgm:spPr/>
    </dgm:pt>
    <dgm:pt modelId="{DE31E107-B8CE-4028-9A61-22C09FDB11F9}" type="pres">
      <dgm:prSet presAssocID="{6961C5EA-18F3-4DAC-8738-876930205186}" presName="Name37" presStyleLbl="parChTrans1D3" presStyleIdx="2" presStyleCnt="4"/>
      <dgm:spPr/>
    </dgm:pt>
    <dgm:pt modelId="{4B5E4581-0D39-4FA6-BE2A-2C3765DB9AEC}" type="pres">
      <dgm:prSet presAssocID="{57E3D02E-B960-4659-BDE3-B61CC1856572}" presName="hierRoot2" presStyleCnt="0">
        <dgm:presLayoutVars>
          <dgm:hierBranch val="init"/>
        </dgm:presLayoutVars>
      </dgm:prSet>
      <dgm:spPr/>
    </dgm:pt>
    <dgm:pt modelId="{CD8BF46D-3293-470E-8CFA-D12BC4A13019}" type="pres">
      <dgm:prSet presAssocID="{57E3D02E-B960-4659-BDE3-B61CC1856572}" presName="rootComposite" presStyleCnt="0"/>
      <dgm:spPr/>
    </dgm:pt>
    <dgm:pt modelId="{F19E6CA4-D64D-4A91-9E8A-9C09A4F97AB9}" type="pres">
      <dgm:prSet presAssocID="{57E3D02E-B960-4659-BDE3-B61CC1856572}" presName="rootText" presStyleLbl="node3" presStyleIdx="2" presStyleCnt="4" custScaleX="155366">
        <dgm:presLayoutVars>
          <dgm:chPref val="3"/>
        </dgm:presLayoutVars>
      </dgm:prSet>
      <dgm:spPr/>
    </dgm:pt>
    <dgm:pt modelId="{F5282731-5E97-4276-A1AC-4DCA1C889CC8}" type="pres">
      <dgm:prSet presAssocID="{57E3D02E-B960-4659-BDE3-B61CC1856572}" presName="rootConnector" presStyleLbl="node3" presStyleIdx="2" presStyleCnt="4"/>
      <dgm:spPr/>
    </dgm:pt>
    <dgm:pt modelId="{4F1F8430-421D-46E1-9C2B-D5BCFCA9BF3E}" type="pres">
      <dgm:prSet presAssocID="{57E3D02E-B960-4659-BDE3-B61CC1856572}" presName="hierChild4" presStyleCnt="0"/>
      <dgm:spPr/>
    </dgm:pt>
    <dgm:pt modelId="{24B5467B-1AF7-4A0D-9096-8A722420F6F9}" type="pres">
      <dgm:prSet presAssocID="{57E3D02E-B960-4659-BDE3-B61CC1856572}" presName="hierChild5" presStyleCnt="0"/>
      <dgm:spPr/>
    </dgm:pt>
    <dgm:pt modelId="{2B2E8315-2B39-4A0A-892C-02015DA823C6}" type="pres">
      <dgm:prSet presAssocID="{FFB0A6BC-0FB3-4411-AE47-44F13233DB66}" presName="Name37" presStyleLbl="parChTrans1D3" presStyleIdx="3" presStyleCnt="4"/>
      <dgm:spPr/>
    </dgm:pt>
    <dgm:pt modelId="{256E52DA-2165-41AF-B64F-5813A8DD77B4}" type="pres">
      <dgm:prSet presAssocID="{971C63A4-4C6F-4C86-BF0B-DE3876174710}" presName="hierRoot2" presStyleCnt="0">
        <dgm:presLayoutVars>
          <dgm:hierBranch val="init"/>
        </dgm:presLayoutVars>
      </dgm:prSet>
      <dgm:spPr/>
    </dgm:pt>
    <dgm:pt modelId="{2135060B-BF2D-4ED3-8D98-4204C8C6126E}" type="pres">
      <dgm:prSet presAssocID="{971C63A4-4C6F-4C86-BF0B-DE3876174710}" presName="rootComposite" presStyleCnt="0"/>
      <dgm:spPr/>
    </dgm:pt>
    <dgm:pt modelId="{D7B5F4DE-14A2-4311-9D61-FCA0E9329577}" type="pres">
      <dgm:prSet presAssocID="{971C63A4-4C6F-4C86-BF0B-DE3876174710}" presName="rootText" presStyleLbl="node3" presStyleIdx="3" presStyleCnt="4" custScaleX="155366">
        <dgm:presLayoutVars>
          <dgm:chPref val="3"/>
        </dgm:presLayoutVars>
      </dgm:prSet>
      <dgm:spPr/>
    </dgm:pt>
    <dgm:pt modelId="{3216C1FB-9176-401F-9929-62ACCEB06349}" type="pres">
      <dgm:prSet presAssocID="{971C63A4-4C6F-4C86-BF0B-DE3876174710}" presName="rootConnector" presStyleLbl="node3" presStyleIdx="3" presStyleCnt="4"/>
      <dgm:spPr/>
    </dgm:pt>
    <dgm:pt modelId="{80EA6728-A652-4259-BC79-2849DCE1D5BC}" type="pres">
      <dgm:prSet presAssocID="{971C63A4-4C6F-4C86-BF0B-DE3876174710}" presName="hierChild4" presStyleCnt="0"/>
      <dgm:spPr/>
    </dgm:pt>
    <dgm:pt modelId="{F2723242-C216-4082-A39A-AAFBF5F47BD2}" type="pres">
      <dgm:prSet presAssocID="{971C63A4-4C6F-4C86-BF0B-DE3876174710}" presName="hierChild5" presStyleCnt="0"/>
      <dgm:spPr/>
    </dgm:pt>
    <dgm:pt modelId="{5E4A30C8-E4BD-4140-8D79-4D1A207630C1}" type="pres">
      <dgm:prSet presAssocID="{0EFE930D-22D2-4D85-A3A3-08A7CEA8AEE9}" presName="hierChild5" presStyleCnt="0"/>
      <dgm:spPr/>
    </dgm:pt>
    <dgm:pt modelId="{FF9E42F2-E17F-42DB-9B81-2D88502AC6B7}" type="pres">
      <dgm:prSet presAssocID="{D40C34C8-CE5E-4848-BAE0-133461516F81}" presName="hierChild3" presStyleCnt="0"/>
      <dgm:spPr/>
    </dgm:pt>
  </dgm:ptLst>
  <dgm:cxnLst>
    <dgm:cxn modelId="{ED37B710-78F6-47D7-9D6A-4B03FB772991}" srcId="{0EFE930D-22D2-4D85-A3A3-08A7CEA8AEE9}" destId="{971C63A4-4C6F-4C86-BF0B-DE3876174710}" srcOrd="2" destOrd="0" parTransId="{FFB0A6BC-0FB3-4411-AE47-44F13233DB66}" sibTransId="{EFBE401F-6B21-46C3-AAD2-0BED9981F273}"/>
    <dgm:cxn modelId="{12E15F1E-303B-4415-BCC8-F0611CB8BB6B}" srcId="{D40C34C8-CE5E-4848-BAE0-133461516F81}" destId="{C012536C-EE3E-456F-A89F-E8D121812ADA}" srcOrd="0" destOrd="0" parTransId="{51CC5D41-900B-4B61-BEC5-9BC2B177487A}" sibTransId="{840529A7-58E1-45E4-80D6-4DA75E4B6339}"/>
    <dgm:cxn modelId="{4032F033-36F3-4E7D-8510-2FDDD65763E4}" type="presOf" srcId="{D5608553-E9F3-49D4-AAAD-A62C96E68902}" destId="{C2C9923B-F264-4311-9817-A4B0A461465B}" srcOrd="0" destOrd="0" presId="urn:microsoft.com/office/officeart/2005/8/layout/orgChart1"/>
    <dgm:cxn modelId="{F9DB0D36-412B-4CF1-9C57-CC4ADDA0FF4D}" type="presOf" srcId="{971C63A4-4C6F-4C86-BF0B-DE3876174710}" destId="{D7B5F4DE-14A2-4311-9D61-FCA0E9329577}" srcOrd="0" destOrd="0" presId="urn:microsoft.com/office/officeart/2005/8/layout/orgChart1"/>
    <dgm:cxn modelId="{BBC6763E-270E-4FC1-95EC-77C93267EBF4}" type="presOf" srcId="{C012536C-EE3E-456F-A89F-E8D121812ADA}" destId="{BF38C9B5-193A-4BC4-81F7-243289402AB3}" srcOrd="1" destOrd="0" presId="urn:microsoft.com/office/officeart/2005/8/layout/orgChart1"/>
    <dgm:cxn modelId="{15B08742-E0C5-4658-815D-6E00D3AE4251}" type="presOf" srcId="{971C63A4-4C6F-4C86-BF0B-DE3876174710}" destId="{3216C1FB-9176-401F-9929-62ACCEB06349}" srcOrd="1" destOrd="0" presId="urn:microsoft.com/office/officeart/2005/8/layout/orgChart1"/>
    <dgm:cxn modelId="{593CEA64-7BD1-4C8E-B2EB-F85CCA76A596}" srcId="{0EFE930D-22D2-4D85-A3A3-08A7CEA8AEE9}" destId="{57E3D02E-B960-4659-BDE3-B61CC1856572}" srcOrd="1" destOrd="0" parTransId="{6961C5EA-18F3-4DAC-8738-876930205186}" sibTransId="{1B6D100D-CD89-4441-BFFE-7E253BCB006A}"/>
    <dgm:cxn modelId="{E3F22350-D3BF-4308-A0F5-A1120B387ADA}" type="presOf" srcId="{D40C34C8-CE5E-4848-BAE0-133461516F81}" destId="{2D1B3D77-CB96-406F-8076-AB72C53EFD52}" srcOrd="1" destOrd="0" presId="urn:microsoft.com/office/officeart/2005/8/layout/orgChart1"/>
    <dgm:cxn modelId="{1CB98257-D016-4A05-9382-EFCE4F7B0C92}" type="presOf" srcId="{D40C34C8-CE5E-4848-BAE0-133461516F81}" destId="{DC7D032B-1B14-4A1F-A90C-D15595C4C0D1}" srcOrd="0" destOrd="0" presId="urn:microsoft.com/office/officeart/2005/8/layout/orgChart1"/>
    <dgm:cxn modelId="{14D8EC7C-84F5-49B4-8266-6B8D25235AE6}" srcId="{D40C34C8-CE5E-4848-BAE0-133461516F81}" destId="{0EFE930D-22D2-4D85-A3A3-08A7CEA8AEE9}" srcOrd="2" destOrd="0" parTransId="{26365680-283D-4987-AED4-ADAFD8F975F5}" sibTransId="{B9D2B9FC-A918-4BC5-A7DE-2B5206C68B8C}"/>
    <dgm:cxn modelId="{4AC5177D-5CEC-4F90-9091-E2B3A77051EC}" type="presOf" srcId="{847D1054-CCCE-4097-BC66-CC3C7C5A0234}" destId="{D1496370-D5DC-4F18-BFCC-2C3B0ECFAF89}" srcOrd="1" destOrd="0" presId="urn:microsoft.com/office/officeart/2005/8/layout/orgChart1"/>
    <dgm:cxn modelId="{74E85C80-F8F0-4206-8909-1B32254BCE56}" type="presOf" srcId="{70B8D121-82AA-4939-BF11-094F6CD3A07C}" destId="{6E4C6478-53DB-4A25-AA0A-80E5F6A1482D}" srcOrd="0" destOrd="0" presId="urn:microsoft.com/office/officeart/2005/8/layout/orgChart1"/>
    <dgm:cxn modelId="{2A635C81-35E6-48D9-8117-5BF4A261E1D7}" type="presOf" srcId="{00992A13-42CF-4793-9380-423A52852EF9}" destId="{21BB9F06-2609-4639-8B98-5D9BF721EF54}" srcOrd="0" destOrd="0" presId="urn:microsoft.com/office/officeart/2005/8/layout/orgChart1"/>
    <dgm:cxn modelId="{4E18B394-E122-4371-B4C7-03A0E7EFCD25}" srcId="{1EA3A08C-65ED-45E7-B9B7-D707A3510EA7}" destId="{1183C823-A3B9-4271-A6DE-A0294DB499AB}" srcOrd="0" destOrd="0" parTransId="{00992A13-42CF-4793-9380-423A52852EF9}" sibTransId="{BA7D0860-C780-400E-A508-8ED6D6314BCE}"/>
    <dgm:cxn modelId="{60A3E6A1-C1E8-41BB-BA86-9EEEA1678E90}" type="presOf" srcId="{1183C823-A3B9-4271-A6DE-A0294DB499AB}" destId="{8F6FEFF8-D311-4DCF-83B4-86919F764EF7}" srcOrd="1" destOrd="0" presId="urn:microsoft.com/office/officeart/2005/8/layout/orgChart1"/>
    <dgm:cxn modelId="{FD10DEA6-D8FA-44E1-933B-63D111DA9B09}" type="presOf" srcId="{57E3D02E-B960-4659-BDE3-B61CC1856572}" destId="{F19E6CA4-D64D-4A91-9E8A-9C09A4F97AB9}" srcOrd="0" destOrd="0" presId="urn:microsoft.com/office/officeart/2005/8/layout/orgChart1"/>
    <dgm:cxn modelId="{3E49FDA6-6F0B-4E51-89FB-FFCA265FA5B9}" srcId="{D40C34C8-CE5E-4848-BAE0-133461516F81}" destId="{1EA3A08C-65ED-45E7-B9B7-D707A3510EA7}" srcOrd="1" destOrd="0" parTransId="{70B8D121-82AA-4939-BF11-094F6CD3A07C}" sibTransId="{D2197192-46A3-4077-9EFD-505E9FA370EE}"/>
    <dgm:cxn modelId="{E95DCCB3-ACAE-4F0F-B459-A86076F21D5D}" type="presOf" srcId="{1EA3A08C-65ED-45E7-B9B7-D707A3510EA7}" destId="{A40AC802-A606-4004-8D28-E50C67814D33}" srcOrd="1" destOrd="0" presId="urn:microsoft.com/office/officeart/2005/8/layout/orgChart1"/>
    <dgm:cxn modelId="{7DCD25B5-D501-443A-859A-7B8B42965C6D}" type="presOf" srcId="{847D1054-CCCE-4097-BC66-CC3C7C5A0234}" destId="{74682E76-E8D4-4379-9204-0E9C127E0936}" srcOrd="0" destOrd="0" presId="urn:microsoft.com/office/officeart/2005/8/layout/orgChart1"/>
    <dgm:cxn modelId="{29CA8BB8-66C6-42F3-AA4D-BC1A8012E1E1}" type="presOf" srcId="{57E3D02E-B960-4659-BDE3-B61CC1856572}" destId="{F5282731-5E97-4276-A1AC-4DCA1C889CC8}" srcOrd="1" destOrd="0" presId="urn:microsoft.com/office/officeart/2005/8/layout/orgChart1"/>
    <dgm:cxn modelId="{050007BF-0EA8-4C6A-BBEB-98401CDAE2B4}" srcId="{D5608553-E9F3-49D4-AAAD-A62C96E68902}" destId="{D40C34C8-CE5E-4848-BAE0-133461516F81}" srcOrd="0" destOrd="0" parTransId="{288AC2B7-7071-4035-8CD3-CA4AC7E7ABD6}" sibTransId="{CB89878B-C089-4419-B026-62136B09CC10}"/>
    <dgm:cxn modelId="{69E6EDC6-719F-4743-82F8-E83F90DD3AE1}" type="presOf" srcId="{1EA3A08C-65ED-45E7-B9B7-D707A3510EA7}" destId="{76B455D9-3AA4-4927-B6A6-F732CD4C6E40}" srcOrd="0" destOrd="0" presId="urn:microsoft.com/office/officeart/2005/8/layout/orgChart1"/>
    <dgm:cxn modelId="{33EC75C9-768E-45F2-95B4-EF52CF0A47F9}" type="presOf" srcId="{6961C5EA-18F3-4DAC-8738-876930205186}" destId="{DE31E107-B8CE-4028-9A61-22C09FDB11F9}" srcOrd="0" destOrd="0" presId="urn:microsoft.com/office/officeart/2005/8/layout/orgChart1"/>
    <dgm:cxn modelId="{C78166CC-9410-4174-B6AB-2B6154611CA2}" type="presOf" srcId="{C012536C-EE3E-456F-A89F-E8D121812ADA}" destId="{AFB2EF5E-0CF8-45C8-826D-AED9FA93B510}" srcOrd="0" destOrd="0" presId="urn:microsoft.com/office/officeart/2005/8/layout/orgChart1"/>
    <dgm:cxn modelId="{F87970CE-776F-4A01-8989-11F6F280C281}" type="presOf" srcId="{0EFE930D-22D2-4D85-A3A3-08A7CEA8AEE9}" destId="{151497B4-31E0-4E8F-AB05-5E4016D345FA}" srcOrd="1" destOrd="0" presId="urn:microsoft.com/office/officeart/2005/8/layout/orgChart1"/>
    <dgm:cxn modelId="{1766D2CE-B24B-4712-A914-4135812D828B}" type="presOf" srcId="{FFB0A6BC-0FB3-4411-AE47-44F13233DB66}" destId="{2B2E8315-2B39-4A0A-892C-02015DA823C6}" srcOrd="0" destOrd="0" presId="urn:microsoft.com/office/officeart/2005/8/layout/orgChart1"/>
    <dgm:cxn modelId="{D1089CD3-3655-406E-8768-273EC56625D4}" type="presOf" srcId="{51CC5D41-900B-4B61-BEC5-9BC2B177487A}" destId="{27BD28ED-8E37-4DA6-91C2-8E259C49CB7D}" srcOrd="0" destOrd="0" presId="urn:microsoft.com/office/officeart/2005/8/layout/orgChart1"/>
    <dgm:cxn modelId="{53B8A8D5-DDB6-43E5-8D2E-E51EB7E89EFF}" type="presOf" srcId="{0EFE930D-22D2-4D85-A3A3-08A7CEA8AEE9}" destId="{B84CADFF-FFD5-4B7F-9313-33D8FCCA837F}" srcOrd="0" destOrd="0" presId="urn:microsoft.com/office/officeart/2005/8/layout/orgChart1"/>
    <dgm:cxn modelId="{2297F2F4-D713-4F27-83AA-409258131935}" type="presOf" srcId="{26365680-283D-4987-AED4-ADAFD8F975F5}" destId="{877984F9-CAAA-437D-B742-EE67A95B3954}" srcOrd="0" destOrd="0" presId="urn:microsoft.com/office/officeart/2005/8/layout/orgChart1"/>
    <dgm:cxn modelId="{C19EFDF4-9FF6-452B-AA35-A190A9991EB3}" type="presOf" srcId="{DBEC8C99-3917-4C9C-8D9B-932054ACFA72}" destId="{F95CC85E-18A2-4F7E-86B4-53B705549422}" srcOrd="0" destOrd="0" presId="urn:microsoft.com/office/officeart/2005/8/layout/orgChart1"/>
    <dgm:cxn modelId="{4A646CF7-1E1F-44B8-8212-65D52316B6C9}" type="presOf" srcId="{1183C823-A3B9-4271-A6DE-A0294DB499AB}" destId="{A9B62B60-E86B-449F-B023-7C161A9E4223}" srcOrd="0" destOrd="0" presId="urn:microsoft.com/office/officeart/2005/8/layout/orgChart1"/>
    <dgm:cxn modelId="{7DA95FFE-F821-4325-9800-0FFAEF0A18A1}" srcId="{0EFE930D-22D2-4D85-A3A3-08A7CEA8AEE9}" destId="{847D1054-CCCE-4097-BC66-CC3C7C5A0234}" srcOrd="0" destOrd="0" parTransId="{DBEC8C99-3917-4C9C-8D9B-932054ACFA72}" sibTransId="{DCA91209-E091-457E-8DF4-CE6E398D7FC6}"/>
    <dgm:cxn modelId="{18BC4349-268E-4046-9EF4-1444B1EA6CA5}" type="presParOf" srcId="{C2C9923B-F264-4311-9817-A4B0A461465B}" destId="{FCF3D793-0DF1-4470-8929-8BBF614C34CB}" srcOrd="0" destOrd="0" presId="urn:microsoft.com/office/officeart/2005/8/layout/orgChart1"/>
    <dgm:cxn modelId="{9F5B828E-52BC-442A-AF18-A6D10480FB84}" type="presParOf" srcId="{FCF3D793-0DF1-4470-8929-8BBF614C34CB}" destId="{D82F1036-52E8-4E1F-A18A-3D16367642EA}" srcOrd="0" destOrd="0" presId="urn:microsoft.com/office/officeart/2005/8/layout/orgChart1"/>
    <dgm:cxn modelId="{56DE4AC7-87C3-4462-A3FF-489041B1964E}" type="presParOf" srcId="{D82F1036-52E8-4E1F-A18A-3D16367642EA}" destId="{DC7D032B-1B14-4A1F-A90C-D15595C4C0D1}" srcOrd="0" destOrd="0" presId="urn:microsoft.com/office/officeart/2005/8/layout/orgChart1"/>
    <dgm:cxn modelId="{0C52F2B5-BCDF-4CF8-B1B0-D5076B6218C6}" type="presParOf" srcId="{D82F1036-52E8-4E1F-A18A-3D16367642EA}" destId="{2D1B3D77-CB96-406F-8076-AB72C53EFD52}" srcOrd="1" destOrd="0" presId="urn:microsoft.com/office/officeart/2005/8/layout/orgChart1"/>
    <dgm:cxn modelId="{8588B47E-584D-4D84-AED7-4CD8320E60C3}" type="presParOf" srcId="{FCF3D793-0DF1-4470-8929-8BBF614C34CB}" destId="{7833A736-3CEB-4833-8A55-816F549F8615}" srcOrd="1" destOrd="0" presId="urn:microsoft.com/office/officeart/2005/8/layout/orgChart1"/>
    <dgm:cxn modelId="{0736AEDD-091E-440D-A906-C4CAE8653EB7}" type="presParOf" srcId="{7833A736-3CEB-4833-8A55-816F549F8615}" destId="{27BD28ED-8E37-4DA6-91C2-8E259C49CB7D}" srcOrd="0" destOrd="0" presId="urn:microsoft.com/office/officeart/2005/8/layout/orgChart1"/>
    <dgm:cxn modelId="{5E2DB4C2-F5E1-4D46-9411-5BB839831505}" type="presParOf" srcId="{7833A736-3CEB-4833-8A55-816F549F8615}" destId="{7A2CC1B0-2398-47DD-A57D-F6F6F3AB24D6}" srcOrd="1" destOrd="0" presId="urn:microsoft.com/office/officeart/2005/8/layout/orgChart1"/>
    <dgm:cxn modelId="{037DC563-D355-4B73-BF8E-C10F0DBB58D8}" type="presParOf" srcId="{7A2CC1B0-2398-47DD-A57D-F6F6F3AB24D6}" destId="{DBFC372E-ACE2-4F79-B9CB-7E3EE0E18B70}" srcOrd="0" destOrd="0" presId="urn:microsoft.com/office/officeart/2005/8/layout/orgChart1"/>
    <dgm:cxn modelId="{E4C472F2-ED18-483B-8CFC-2E72321F1819}" type="presParOf" srcId="{DBFC372E-ACE2-4F79-B9CB-7E3EE0E18B70}" destId="{AFB2EF5E-0CF8-45C8-826D-AED9FA93B510}" srcOrd="0" destOrd="0" presId="urn:microsoft.com/office/officeart/2005/8/layout/orgChart1"/>
    <dgm:cxn modelId="{8EA3D425-5D06-4511-A48B-BEC808E2BFC2}" type="presParOf" srcId="{DBFC372E-ACE2-4F79-B9CB-7E3EE0E18B70}" destId="{BF38C9B5-193A-4BC4-81F7-243289402AB3}" srcOrd="1" destOrd="0" presId="urn:microsoft.com/office/officeart/2005/8/layout/orgChart1"/>
    <dgm:cxn modelId="{CC24C17C-9588-418F-8B19-C807E6B81036}" type="presParOf" srcId="{7A2CC1B0-2398-47DD-A57D-F6F6F3AB24D6}" destId="{1679AE7A-8768-4DF3-A34C-C3DD1DBC090E}" srcOrd="1" destOrd="0" presId="urn:microsoft.com/office/officeart/2005/8/layout/orgChart1"/>
    <dgm:cxn modelId="{E6C1E091-FED6-4EE9-ABF7-6AE3704EB205}" type="presParOf" srcId="{7A2CC1B0-2398-47DD-A57D-F6F6F3AB24D6}" destId="{6581C7BF-4C38-499F-9227-FDE97A0014B2}" srcOrd="2" destOrd="0" presId="urn:microsoft.com/office/officeart/2005/8/layout/orgChart1"/>
    <dgm:cxn modelId="{E31AEC40-8279-403D-B8DC-78C0081BD4E0}" type="presParOf" srcId="{7833A736-3CEB-4833-8A55-816F549F8615}" destId="{6E4C6478-53DB-4A25-AA0A-80E5F6A1482D}" srcOrd="2" destOrd="0" presId="urn:microsoft.com/office/officeart/2005/8/layout/orgChart1"/>
    <dgm:cxn modelId="{604EB9BE-D6BF-4725-BC2D-F7B9FD51459D}" type="presParOf" srcId="{7833A736-3CEB-4833-8A55-816F549F8615}" destId="{55E8B97B-DFF8-4A4F-8AC0-CF35AD4CAB40}" srcOrd="3" destOrd="0" presId="urn:microsoft.com/office/officeart/2005/8/layout/orgChart1"/>
    <dgm:cxn modelId="{419452F1-5AB0-4821-B3A4-946E596FA5BE}" type="presParOf" srcId="{55E8B97B-DFF8-4A4F-8AC0-CF35AD4CAB40}" destId="{70688C05-3066-4BDE-ACC0-078E29856575}" srcOrd="0" destOrd="0" presId="urn:microsoft.com/office/officeart/2005/8/layout/orgChart1"/>
    <dgm:cxn modelId="{7E3CCEEC-4E01-4EEA-A647-A45890DFB209}" type="presParOf" srcId="{70688C05-3066-4BDE-ACC0-078E29856575}" destId="{76B455D9-3AA4-4927-B6A6-F732CD4C6E40}" srcOrd="0" destOrd="0" presId="urn:microsoft.com/office/officeart/2005/8/layout/orgChart1"/>
    <dgm:cxn modelId="{454CCF12-06DF-40A4-A04D-6B802643110E}" type="presParOf" srcId="{70688C05-3066-4BDE-ACC0-078E29856575}" destId="{A40AC802-A606-4004-8D28-E50C67814D33}" srcOrd="1" destOrd="0" presId="urn:microsoft.com/office/officeart/2005/8/layout/orgChart1"/>
    <dgm:cxn modelId="{074B4726-122E-4F53-81CA-D0D33BA73A20}" type="presParOf" srcId="{55E8B97B-DFF8-4A4F-8AC0-CF35AD4CAB40}" destId="{FFA0B995-9AFE-497E-9746-63E74935CF39}" srcOrd="1" destOrd="0" presId="urn:microsoft.com/office/officeart/2005/8/layout/orgChart1"/>
    <dgm:cxn modelId="{C236A414-418D-45B2-8DA2-855725208099}" type="presParOf" srcId="{FFA0B995-9AFE-497E-9746-63E74935CF39}" destId="{21BB9F06-2609-4639-8B98-5D9BF721EF54}" srcOrd="0" destOrd="0" presId="urn:microsoft.com/office/officeart/2005/8/layout/orgChart1"/>
    <dgm:cxn modelId="{A673C466-A835-468A-B4B1-2DFE86687F0F}" type="presParOf" srcId="{FFA0B995-9AFE-497E-9746-63E74935CF39}" destId="{5AA670DF-2928-4004-8481-AD111B969A22}" srcOrd="1" destOrd="0" presId="urn:microsoft.com/office/officeart/2005/8/layout/orgChart1"/>
    <dgm:cxn modelId="{6721F088-2D6C-4CB5-94E1-88C86DF04A50}" type="presParOf" srcId="{5AA670DF-2928-4004-8481-AD111B969A22}" destId="{6F832EF8-EA1B-4D15-AB92-61D869C05C11}" srcOrd="0" destOrd="0" presId="urn:microsoft.com/office/officeart/2005/8/layout/orgChart1"/>
    <dgm:cxn modelId="{87916222-E58E-47DE-B9C9-3B3B613FF0A5}" type="presParOf" srcId="{6F832EF8-EA1B-4D15-AB92-61D869C05C11}" destId="{A9B62B60-E86B-449F-B023-7C161A9E4223}" srcOrd="0" destOrd="0" presId="urn:microsoft.com/office/officeart/2005/8/layout/orgChart1"/>
    <dgm:cxn modelId="{472FD3AF-223F-4ED9-BBB5-12248E9EC3DC}" type="presParOf" srcId="{6F832EF8-EA1B-4D15-AB92-61D869C05C11}" destId="{8F6FEFF8-D311-4DCF-83B4-86919F764EF7}" srcOrd="1" destOrd="0" presId="urn:microsoft.com/office/officeart/2005/8/layout/orgChart1"/>
    <dgm:cxn modelId="{974D9A34-61BF-4949-B61D-7C76095F03AB}" type="presParOf" srcId="{5AA670DF-2928-4004-8481-AD111B969A22}" destId="{6324A0E8-C977-4F43-AA71-4566E7E2D782}" srcOrd="1" destOrd="0" presId="urn:microsoft.com/office/officeart/2005/8/layout/orgChart1"/>
    <dgm:cxn modelId="{129E8C7C-240F-4F66-9EFF-9BF4EA21816E}" type="presParOf" srcId="{5AA670DF-2928-4004-8481-AD111B969A22}" destId="{EBCEC3C0-D52B-450A-B4C8-DC7A66B91F89}" srcOrd="2" destOrd="0" presId="urn:microsoft.com/office/officeart/2005/8/layout/orgChart1"/>
    <dgm:cxn modelId="{748A2987-C3EF-4A00-B543-C1F9B1ACFF98}" type="presParOf" srcId="{55E8B97B-DFF8-4A4F-8AC0-CF35AD4CAB40}" destId="{838D86C6-165A-480B-92E5-744117D3D0EB}" srcOrd="2" destOrd="0" presId="urn:microsoft.com/office/officeart/2005/8/layout/orgChart1"/>
    <dgm:cxn modelId="{38D2C62D-A476-4E84-A059-2DA2AED08B6A}" type="presParOf" srcId="{7833A736-3CEB-4833-8A55-816F549F8615}" destId="{877984F9-CAAA-437D-B742-EE67A95B3954}" srcOrd="4" destOrd="0" presId="urn:microsoft.com/office/officeart/2005/8/layout/orgChart1"/>
    <dgm:cxn modelId="{695CD019-E7A2-42B8-9230-ECF25643494E}" type="presParOf" srcId="{7833A736-3CEB-4833-8A55-816F549F8615}" destId="{B78BAB54-36E7-458E-BCBD-610452EB8BF7}" srcOrd="5" destOrd="0" presId="urn:microsoft.com/office/officeart/2005/8/layout/orgChart1"/>
    <dgm:cxn modelId="{C41D6740-E423-4434-8CF9-6945399DAFB0}" type="presParOf" srcId="{B78BAB54-36E7-458E-BCBD-610452EB8BF7}" destId="{79EFDFF4-BCA1-450F-BC74-A94F0F45CF72}" srcOrd="0" destOrd="0" presId="urn:microsoft.com/office/officeart/2005/8/layout/orgChart1"/>
    <dgm:cxn modelId="{3CF6A57F-8E32-40A4-AEE8-F436F7CE18C5}" type="presParOf" srcId="{79EFDFF4-BCA1-450F-BC74-A94F0F45CF72}" destId="{B84CADFF-FFD5-4B7F-9313-33D8FCCA837F}" srcOrd="0" destOrd="0" presId="urn:microsoft.com/office/officeart/2005/8/layout/orgChart1"/>
    <dgm:cxn modelId="{BFB23249-ACD5-4618-9722-FECE5C5B486F}" type="presParOf" srcId="{79EFDFF4-BCA1-450F-BC74-A94F0F45CF72}" destId="{151497B4-31E0-4E8F-AB05-5E4016D345FA}" srcOrd="1" destOrd="0" presId="urn:microsoft.com/office/officeart/2005/8/layout/orgChart1"/>
    <dgm:cxn modelId="{37483BC9-99C8-440B-9423-FA60AFCB3702}" type="presParOf" srcId="{B78BAB54-36E7-458E-BCBD-610452EB8BF7}" destId="{FBAA1295-61EE-49B1-8126-AA8098049C8F}" srcOrd="1" destOrd="0" presId="urn:microsoft.com/office/officeart/2005/8/layout/orgChart1"/>
    <dgm:cxn modelId="{AF143398-E819-4CE8-B01C-6AD9804BE0AC}" type="presParOf" srcId="{FBAA1295-61EE-49B1-8126-AA8098049C8F}" destId="{F95CC85E-18A2-4F7E-86B4-53B705549422}" srcOrd="0" destOrd="0" presId="urn:microsoft.com/office/officeart/2005/8/layout/orgChart1"/>
    <dgm:cxn modelId="{FE14E8C9-E807-481C-B4F4-DE01784BF12D}" type="presParOf" srcId="{FBAA1295-61EE-49B1-8126-AA8098049C8F}" destId="{4339EB64-DC54-4275-83B6-641080890E00}" srcOrd="1" destOrd="0" presId="urn:microsoft.com/office/officeart/2005/8/layout/orgChart1"/>
    <dgm:cxn modelId="{8A15062F-701E-4348-AB7C-F62B202E0034}" type="presParOf" srcId="{4339EB64-DC54-4275-83B6-641080890E00}" destId="{AE5F0019-AA64-493C-BDAC-72603912D669}" srcOrd="0" destOrd="0" presId="urn:microsoft.com/office/officeart/2005/8/layout/orgChart1"/>
    <dgm:cxn modelId="{8C4D55BC-77B0-40A0-9729-8B53BE615BEC}" type="presParOf" srcId="{AE5F0019-AA64-493C-BDAC-72603912D669}" destId="{74682E76-E8D4-4379-9204-0E9C127E0936}" srcOrd="0" destOrd="0" presId="urn:microsoft.com/office/officeart/2005/8/layout/orgChart1"/>
    <dgm:cxn modelId="{98D10A02-E7D0-4D49-ADA0-9CF3D2F66154}" type="presParOf" srcId="{AE5F0019-AA64-493C-BDAC-72603912D669}" destId="{D1496370-D5DC-4F18-BFCC-2C3B0ECFAF89}" srcOrd="1" destOrd="0" presId="urn:microsoft.com/office/officeart/2005/8/layout/orgChart1"/>
    <dgm:cxn modelId="{82C106AD-C03E-43C3-83EA-9153B2AD2C3C}" type="presParOf" srcId="{4339EB64-DC54-4275-83B6-641080890E00}" destId="{D42CA069-5989-4008-A01B-2B2461A62365}" srcOrd="1" destOrd="0" presId="urn:microsoft.com/office/officeart/2005/8/layout/orgChart1"/>
    <dgm:cxn modelId="{FBDBE151-6764-4CD8-9F25-2918DECE6F52}" type="presParOf" srcId="{4339EB64-DC54-4275-83B6-641080890E00}" destId="{09557A84-7438-4432-89A1-25443F53A98B}" srcOrd="2" destOrd="0" presId="urn:microsoft.com/office/officeart/2005/8/layout/orgChart1"/>
    <dgm:cxn modelId="{F8FF3B2C-F551-4531-AF19-DA21778B9C69}" type="presParOf" srcId="{FBAA1295-61EE-49B1-8126-AA8098049C8F}" destId="{DE31E107-B8CE-4028-9A61-22C09FDB11F9}" srcOrd="2" destOrd="0" presId="urn:microsoft.com/office/officeart/2005/8/layout/orgChart1"/>
    <dgm:cxn modelId="{F67A5DD6-9F02-4366-A668-D1F22CE9B6E5}" type="presParOf" srcId="{FBAA1295-61EE-49B1-8126-AA8098049C8F}" destId="{4B5E4581-0D39-4FA6-BE2A-2C3765DB9AEC}" srcOrd="3" destOrd="0" presId="urn:microsoft.com/office/officeart/2005/8/layout/orgChart1"/>
    <dgm:cxn modelId="{9FB88E0F-873B-427F-9240-F905AE699AC5}" type="presParOf" srcId="{4B5E4581-0D39-4FA6-BE2A-2C3765DB9AEC}" destId="{CD8BF46D-3293-470E-8CFA-D12BC4A13019}" srcOrd="0" destOrd="0" presId="urn:microsoft.com/office/officeart/2005/8/layout/orgChart1"/>
    <dgm:cxn modelId="{B8D9818D-A618-4F92-BC47-5BB8F930E1CD}" type="presParOf" srcId="{CD8BF46D-3293-470E-8CFA-D12BC4A13019}" destId="{F19E6CA4-D64D-4A91-9E8A-9C09A4F97AB9}" srcOrd="0" destOrd="0" presId="urn:microsoft.com/office/officeart/2005/8/layout/orgChart1"/>
    <dgm:cxn modelId="{87CCBA49-A0E9-4853-A467-01C1CF399154}" type="presParOf" srcId="{CD8BF46D-3293-470E-8CFA-D12BC4A13019}" destId="{F5282731-5E97-4276-A1AC-4DCA1C889CC8}" srcOrd="1" destOrd="0" presId="urn:microsoft.com/office/officeart/2005/8/layout/orgChart1"/>
    <dgm:cxn modelId="{AAAAA179-7901-44C8-98E7-DD3189C2B00C}" type="presParOf" srcId="{4B5E4581-0D39-4FA6-BE2A-2C3765DB9AEC}" destId="{4F1F8430-421D-46E1-9C2B-D5BCFCA9BF3E}" srcOrd="1" destOrd="0" presId="urn:microsoft.com/office/officeart/2005/8/layout/orgChart1"/>
    <dgm:cxn modelId="{91822E63-94C2-4012-8D06-E6276540A66A}" type="presParOf" srcId="{4B5E4581-0D39-4FA6-BE2A-2C3765DB9AEC}" destId="{24B5467B-1AF7-4A0D-9096-8A722420F6F9}" srcOrd="2" destOrd="0" presId="urn:microsoft.com/office/officeart/2005/8/layout/orgChart1"/>
    <dgm:cxn modelId="{D75CE1F8-C02D-4AA2-9A2D-6399DA22098D}" type="presParOf" srcId="{FBAA1295-61EE-49B1-8126-AA8098049C8F}" destId="{2B2E8315-2B39-4A0A-892C-02015DA823C6}" srcOrd="4" destOrd="0" presId="urn:microsoft.com/office/officeart/2005/8/layout/orgChart1"/>
    <dgm:cxn modelId="{8F3F71E7-7A6F-49F4-B5BF-F6E09F3B0F03}" type="presParOf" srcId="{FBAA1295-61EE-49B1-8126-AA8098049C8F}" destId="{256E52DA-2165-41AF-B64F-5813A8DD77B4}" srcOrd="5" destOrd="0" presId="urn:microsoft.com/office/officeart/2005/8/layout/orgChart1"/>
    <dgm:cxn modelId="{E26CC6EA-02CF-44E0-A02E-D97399502CAF}" type="presParOf" srcId="{256E52DA-2165-41AF-B64F-5813A8DD77B4}" destId="{2135060B-BF2D-4ED3-8D98-4204C8C6126E}" srcOrd="0" destOrd="0" presId="urn:microsoft.com/office/officeart/2005/8/layout/orgChart1"/>
    <dgm:cxn modelId="{F65C1144-6F31-47C5-B5EB-29B154683FA6}" type="presParOf" srcId="{2135060B-BF2D-4ED3-8D98-4204C8C6126E}" destId="{D7B5F4DE-14A2-4311-9D61-FCA0E9329577}" srcOrd="0" destOrd="0" presId="urn:microsoft.com/office/officeart/2005/8/layout/orgChart1"/>
    <dgm:cxn modelId="{A44397C6-3AC2-4F0E-9901-29AD8600FDB4}" type="presParOf" srcId="{2135060B-BF2D-4ED3-8D98-4204C8C6126E}" destId="{3216C1FB-9176-401F-9929-62ACCEB06349}" srcOrd="1" destOrd="0" presId="urn:microsoft.com/office/officeart/2005/8/layout/orgChart1"/>
    <dgm:cxn modelId="{02D6C7D7-449F-4692-9760-F0381D81CE08}" type="presParOf" srcId="{256E52DA-2165-41AF-B64F-5813A8DD77B4}" destId="{80EA6728-A652-4259-BC79-2849DCE1D5BC}" srcOrd="1" destOrd="0" presId="urn:microsoft.com/office/officeart/2005/8/layout/orgChart1"/>
    <dgm:cxn modelId="{FF5E78D1-A21C-40A6-BA91-69DB8E518334}" type="presParOf" srcId="{256E52DA-2165-41AF-B64F-5813A8DD77B4}" destId="{F2723242-C216-4082-A39A-AAFBF5F47BD2}" srcOrd="2" destOrd="0" presId="urn:microsoft.com/office/officeart/2005/8/layout/orgChart1"/>
    <dgm:cxn modelId="{4FD5C999-DD3C-47EE-BAD2-01863D4B4480}" type="presParOf" srcId="{B78BAB54-36E7-458E-BCBD-610452EB8BF7}" destId="{5E4A30C8-E4BD-4140-8D79-4D1A207630C1}" srcOrd="2" destOrd="0" presId="urn:microsoft.com/office/officeart/2005/8/layout/orgChart1"/>
    <dgm:cxn modelId="{73373994-AF93-4DBB-B070-8FC9DECC3E09}" type="presParOf" srcId="{FCF3D793-0DF1-4470-8929-8BBF614C34CB}" destId="{FF9E42F2-E17F-42DB-9B81-2D88502AC6B7}"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60BA64-89AC-4F4B-B549-6858646D76AA}"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ES"/>
        </a:p>
      </dgm:t>
    </dgm:pt>
    <dgm:pt modelId="{A67FD958-E783-4592-B483-136D36C3DFE0}">
      <dgm:prSet phldrT="[Texto]" custT="1"/>
      <dgm:spPr>
        <a:solidFill>
          <a:schemeClr val="tx1">
            <a:lumMod val="50000"/>
            <a:lumOff val="50000"/>
          </a:schemeClr>
        </a:solidFill>
      </dgm:spPr>
      <dgm:t>
        <a:bodyPr/>
        <a:lstStyle/>
        <a:p>
          <a:r>
            <a:rPr lang="es-ES" sz="1600" dirty="0">
              <a:solidFill>
                <a:schemeClr val="bg1"/>
              </a:solidFill>
              <a:latin typeface="Arial" panose="020B0604020202020204" pitchFamily="34" charset="0"/>
              <a:cs typeface="Arial" panose="020B0604020202020204" pitchFamily="34" charset="0"/>
            </a:rPr>
            <a:t>Indagación científica</a:t>
          </a:r>
        </a:p>
      </dgm:t>
    </dgm:pt>
    <dgm:pt modelId="{144C8644-5FB7-4AE9-947A-D70A2EE92BAF}" type="parTrans" cxnId="{E3104873-6BC7-4B1F-8136-5FCB7E8C2625}">
      <dgm:prSet/>
      <dgm:spPr/>
      <dgm:t>
        <a:bodyPr/>
        <a:lstStyle/>
        <a:p>
          <a:endParaRPr lang="es-ES">
            <a:solidFill>
              <a:srgbClr val="C00000"/>
            </a:solidFill>
          </a:endParaRPr>
        </a:p>
      </dgm:t>
    </dgm:pt>
    <dgm:pt modelId="{C733B6AC-FB83-476F-8753-BA952369341D}" type="sibTrans" cxnId="{E3104873-6BC7-4B1F-8136-5FCB7E8C2625}">
      <dgm:prSet/>
      <dgm:spPr/>
      <dgm:t>
        <a:bodyPr/>
        <a:lstStyle/>
        <a:p>
          <a:endParaRPr lang="es-ES">
            <a:solidFill>
              <a:srgbClr val="C00000"/>
            </a:solidFill>
          </a:endParaRPr>
        </a:p>
      </dgm:t>
    </dgm:pt>
    <dgm:pt modelId="{75F204E4-CB7A-4587-B832-89DD1AC0E48C}">
      <dgm:prSet phldrT="[Texto]" custT="1"/>
      <dgm:spPr>
        <a:solidFill>
          <a:srgbClr val="792F2F"/>
        </a:solidFill>
      </dgm:spPr>
      <dgm:t>
        <a:bodyPr/>
        <a:lstStyle/>
        <a:p>
          <a:r>
            <a:rPr lang="es-ES" sz="1200" dirty="0">
              <a:solidFill>
                <a:schemeClr val="bg1"/>
              </a:solidFill>
              <a:latin typeface="Arial" panose="020B0604020202020204" pitchFamily="34" charset="0"/>
              <a:cs typeface="Arial" panose="020B0604020202020204" pitchFamily="34" charset="0"/>
            </a:rPr>
            <a:t>Definición</a:t>
          </a:r>
        </a:p>
      </dgm:t>
    </dgm:pt>
    <dgm:pt modelId="{CBADB5FC-8C13-406C-9D30-C29D71F0FBB3}" type="parTrans" cxnId="{0172938D-ABB3-4DE9-B27F-B5CB39BBB70B}">
      <dgm:prSet/>
      <dgm:spPr/>
      <dgm:t>
        <a:bodyPr/>
        <a:lstStyle/>
        <a:p>
          <a:endParaRPr lang="es-ES">
            <a:solidFill>
              <a:srgbClr val="C00000"/>
            </a:solidFill>
          </a:endParaRPr>
        </a:p>
      </dgm:t>
    </dgm:pt>
    <dgm:pt modelId="{8A38B1D2-35E0-4351-A314-2ACADFEEC64C}" type="sibTrans" cxnId="{0172938D-ABB3-4DE9-B27F-B5CB39BBB70B}">
      <dgm:prSet/>
      <dgm:spPr/>
      <dgm:t>
        <a:bodyPr/>
        <a:lstStyle/>
        <a:p>
          <a:endParaRPr lang="es-ES">
            <a:solidFill>
              <a:srgbClr val="C00000"/>
            </a:solidFill>
          </a:endParaRPr>
        </a:p>
      </dgm:t>
    </dgm:pt>
    <dgm:pt modelId="{27EBC1EB-A262-431C-BF1A-1CC39BF85D1C}">
      <dgm:prSet phldrT="[Texto]" custT="1"/>
      <dgm:spPr>
        <a:noFill/>
      </dgm:spPr>
      <dgm:t>
        <a:bodyPr/>
        <a:lstStyle/>
        <a:p>
          <a:pPr algn="just"/>
          <a:r>
            <a:rPr lang="es-ES" sz="1200" dirty="0">
              <a:solidFill>
                <a:srgbClr val="C00000"/>
              </a:solidFill>
              <a:latin typeface="Arial" panose="020B0604020202020204" pitchFamily="34" charset="0"/>
              <a:cs typeface="Arial" panose="020B0604020202020204" pitchFamily="34" charset="0"/>
            </a:rPr>
            <a:t>Diversas formas en que se aborda el conocimiento de la naturaleza  y proponen explicaciones basadas en las pruebas derivadas de su trabajo</a:t>
          </a:r>
        </a:p>
      </dgm:t>
    </dgm:pt>
    <dgm:pt modelId="{0CC87930-F36F-48C6-8CEC-61F3AC581A30}" type="parTrans" cxnId="{9F0B533A-4257-40E6-9F61-C206DBC288AC}">
      <dgm:prSet/>
      <dgm:spPr/>
      <dgm:t>
        <a:bodyPr/>
        <a:lstStyle/>
        <a:p>
          <a:endParaRPr lang="es-ES">
            <a:solidFill>
              <a:srgbClr val="C00000"/>
            </a:solidFill>
          </a:endParaRPr>
        </a:p>
      </dgm:t>
    </dgm:pt>
    <dgm:pt modelId="{3F207D93-1413-4BEF-8D28-F28E3E7BDF5C}" type="sibTrans" cxnId="{9F0B533A-4257-40E6-9F61-C206DBC288AC}">
      <dgm:prSet/>
      <dgm:spPr/>
      <dgm:t>
        <a:bodyPr/>
        <a:lstStyle/>
        <a:p>
          <a:endParaRPr lang="es-ES">
            <a:solidFill>
              <a:srgbClr val="C00000"/>
            </a:solidFill>
          </a:endParaRPr>
        </a:p>
      </dgm:t>
    </dgm:pt>
    <dgm:pt modelId="{3D2626B8-3834-43A4-B00F-10051AF6735E}">
      <dgm:prSet phldrT="[Texto]" custT="1"/>
      <dgm:spPr>
        <a:noFill/>
      </dgm:spPr>
      <dgm:t>
        <a:bodyPr/>
        <a:lstStyle/>
        <a:p>
          <a:pPr algn="just"/>
          <a:r>
            <a:rPr lang="es-ES" sz="1200" dirty="0">
              <a:solidFill>
                <a:srgbClr val="C00000"/>
              </a:solidFill>
              <a:latin typeface="Arial" panose="020B0604020202020204" pitchFamily="34" charset="0"/>
              <a:cs typeface="Arial" panose="020B0604020202020204" pitchFamily="34" charset="0"/>
            </a:rPr>
            <a:t>Gordon (1990). método pedagógico que combina actividades con la discusión y el descubrimiento de conceptos con centro en el estudiante </a:t>
          </a:r>
        </a:p>
      </dgm:t>
    </dgm:pt>
    <dgm:pt modelId="{58E77B58-7DE7-4F95-919A-F5D0D1733C3F}" type="parTrans" cxnId="{9E73CFD3-2913-4448-ACDB-F7AC37032A2F}">
      <dgm:prSet/>
      <dgm:spPr/>
      <dgm:t>
        <a:bodyPr/>
        <a:lstStyle/>
        <a:p>
          <a:endParaRPr lang="es-ES">
            <a:solidFill>
              <a:srgbClr val="C00000"/>
            </a:solidFill>
          </a:endParaRPr>
        </a:p>
      </dgm:t>
    </dgm:pt>
    <dgm:pt modelId="{BA0DF9F7-CD42-4187-AB25-7F3C0D034465}" type="sibTrans" cxnId="{9E73CFD3-2913-4448-ACDB-F7AC37032A2F}">
      <dgm:prSet/>
      <dgm:spPr/>
      <dgm:t>
        <a:bodyPr/>
        <a:lstStyle/>
        <a:p>
          <a:endParaRPr lang="es-ES">
            <a:solidFill>
              <a:srgbClr val="C00000"/>
            </a:solidFill>
          </a:endParaRPr>
        </a:p>
      </dgm:t>
    </dgm:pt>
    <dgm:pt modelId="{B0A44547-D8B1-42EF-8887-FB6910C86630}">
      <dgm:prSet phldrT="[Texto]" custT="1"/>
      <dgm:spPr>
        <a:solidFill>
          <a:srgbClr val="002060"/>
        </a:solidFill>
      </dgm:spPr>
      <dgm:t>
        <a:bodyPr/>
        <a:lstStyle/>
        <a:p>
          <a:r>
            <a:rPr lang="es-ES" sz="1200" dirty="0">
              <a:solidFill>
                <a:schemeClr val="bg1"/>
              </a:solidFill>
              <a:latin typeface="Arial" panose="020B0604020202020204" pitchFamily="34" charset="0"/>
              <a:cs typeface="Arial" panose="020B0604020202020204" pitchFamily="34" charset="0"/>
            </a:rPr>
            <a:t>Tipos de indagación</a:t>
          </a:r>
        </a:p>
      </dgm:t>
    </dgm:pt>
    <dgm:pt modelId="{B58910B7-BC22-4BBB-A70A-C2E11EB1EDB1}" type="parTrans" cxnId="{EA6C43F7-74F9-4C19-A51E-50776DBB790E}">
      <dgm:prSet/>
      <dgm:spPr/>
      <dgm:t>
        <a:bodyPr/>
        <a:lstStyle/>
        <a:p>
          <a:endParaRPr lang="es-ES">
            <a:solidFill>
              <a:srgbClr val="C00000"/>
            </a:solidFill>
          </a:endParaRPr>
        </a:p>
      </dgm:t>
    </dgm:pt>
    <dgm:pt modelId="{1AE839D6-DBD9-435A-8DC1-F41ED7E5359E}" type="sibTrans" cxnId="{EA6C43F7-74F9-4C19-A51E-50776DBB790E}">
      <dgm:prSet/>
      <dgm:spPr/>
      <dgm:t>
        <a:bodyPr/>
        <a:lstStyle/>
        <a:p>
          <a:endParaRPr lang="es-ES">
            <a:solidFill>
              <a:srgbClr val="C00000"/>
            </a:solidFill>
          </a:endParaRPr>
        </a:p>
      </dgm:t>
    </dgm:pt>
    <dgm:pt modelId="{287CCEE7-E6C2-44C8-B58D-BE0F86111CBE}">
      <dgm:prSet phldrT="[Texto]" custT="1"/>
      <dgm:spPr>
        <a:noFill/>
      </dgm:spPr>
      <dgm:t>
        <a:bodyPr/>
        <a:lstStyle/>
        <a:p>
          <a:pPr algn="l"/>
          <a:r>
            <a:rPr lang="es-ES" sz="1200" dirty="0">
              <a:solidFill>
                <a:srgbClr val="002060"/>
              </a:solidFill>
              <a:latin typeface="Arial" panose="020B0604020202020204" pitchFamily="34" charset="0"/>
              <a:cs typeface="Arial" panose="020B0604020202020204" pitchFamily="34" charset="0"/>
            </a:rPr>
            <a:t>Indagación acoplada: La cual acopla la indagación abierta y la guiada</a:t>
          </a:r>
        </a:p>
      </dgm:t>
    </dgm:pt>
    <dgm:pt modelId="{49D66BEE-67F9-447D-AE1C-F0DFB35A1ADC}" type="parTrans" cxnId="{1944E541-579A-4B25-B366-5716993684A3}">
      <dgm:prSet/>
      <dgm:spPr/>
      <dgm:t>
        <a:bodyPr/>
        <a:lstStyle/>
        <a:p>
          <a:endParaRPr lang="es-ES">
            <a:solidFill>
              <a:srgbClr val="C00000"/>
            </a:solidFill>
          </a:endParaRPr>
        </a:p>
      </dgm:t>
    </dgm:pt>
    <dgm:pt modelId="{1159CE8A-D4A8-437B-955E-3CBAAEB1D487}" type="sibTrans" cxnId="{1944E541-579A-4B25-B366-5716993684A3}">
      <dgm:prSet/>
      <dgm:spPr/>
      <dgm:t>
        <a:bodyPr/>
        <a:lstStyle/>
        <a:p>
          <a:endParaRPr lang="es-ES">
            <a:solidFill>
              <a:srgbClr val="C00000"/>
            </a:solidFill>
          </a:endParaRPr>
        </a:p>
      </dgm:t>
    </dgm:pt>
    <dgm:pt modelId="{892B7F2E-F4EA-4816-BC5D-24C7E6FA3D2F}">
      <dgm:prSet phldrT="[Texto]" custT="1"/>
      <dgm:spPr>
        <a:noFill/>
      </dgm:spPr>
      <dgm:t>
        <a:bodyPr/>
        <a:lstStyle/>
        <a:p>
          <a:pPr algn="just"/>
          <a:r>
            <a:rPr lang="es-ES" sz="1200" dirty="0">
              <a:solidFill>
                <a:srgbClr val="C00000"/>
              </a:solidFill>
              <a:latin typeface="Arial" panose="020B0604020202020204" pitchFamily="34" charset="0"/>
              <a:cs typeface="Arial" panose="020B0604020202020204" pitchFamily="34" charset="0"/>
            </a:rPr>
            <a:t>NSES: Una actividad polifacética que implica hacer observaciones: plantear preguntas, examinar libros y otras fuentes de información para ver qué  es lo ya conocido, planificar, revisar utilizar instrumentos para analizar e interpretar datos</a:t>
          </a:r>
        </a:p>
      </dgm:t>
    </dgm:pt>
    <dgm:pt modelId="{66BD9B58-7A8C-43EB-BB0D-59C6BE267B99}" type="parTrans" cxnId="{F5362384-A3B4-4117-9C52-B010521A3799}">
      <dgm:prSet/>
      <dgm:spPr/>
      <dgm:t>
        <a:bodyPr/>
        <a:lstStyle/>
        <a:p>
          <a:endParaRPr lang="es-ES">
            <a:solidFill>
              <a:srgbClr val="C00000"/>
            </a:solidFill>
          </a:endParaRPr>
        </a:p>
      </dgm:t>
    </dgm:pt>
    <dgm:pt modelId="{6B8DC2A3-87BF-4FD2-BFDC-EF167A2EECE5}" type="sibTrans" cxnId="{F5362384-A3B4-4117-9C52-B010521A3799}">
      <dgm:prSet/>
      <dgm:spPr/>
      <dgm:t>
        <a:bodyPr/>
        <a:lstStyle/>
        <a:p>
          <a:endParaRPr lang="es-ES">
            <a:solidFill>
              <a:srgbClr val="C00000"/>
            </a:solidFill>
          </a:endParaRPr>
        </a:p>
      </dgm:t>
    </dgm:pt>
    <dgm:pt modelId="{D20A605B-3C61-47A6-A74A-B1FBB65FE861}">
      <dgm:prSet phldrT="[Texto]" custT="1"/>
      <dgm:spPr>
        <a:noFill/>
      </dgm:spPr>
      <dgm:t>
        <a:bodyPr/>
        <a:lstStyle/>
        <a:p>
          <a:pPr algn="l"/>
          <a:r>
            <a:rPr lang="es-ES" sz="1200" dirty="0">
              <a:solidFill>
                <a:srgbClr val="002060"/>
              </a:solidFill>
              <a:latin typeface="Arial" panose="020B0604020202020204" pitchFamily="34" charset="0"/>
              <a:cs typeface="Arial" panose="020B0604020202020204" pitchFamily="34" charset="0"/>
            </a:rPr>
            <a:t>Indagación guiada: Donde el profesor guía y ayuda a los estudiantes a desarrollar investigaciones indagatorias en el salón o laboratorio</a:t>
          </a:r>
        </a:p>
      </dgm:t>
    </dgm:pt>
    <dgm:pt modelId="{6ADACAC2-F998-4629-972E-3F57FFB8C4BB}" type="parTrans" cxnId="{EDE4C940-B88F-4CE6-A183-9B3305DA9FD6}">
      <dgm:prSet/>
      <dgm:spPr/>
      <dgm:t>
        <a:bodyPr/>
        <a:lstStyle/>
        <a:p>
          <a:endParaRPr lang="es-ES">
            <a:solidFill>
              <a:srgbClr val="C00000"/>
            </a:solidFill>
          </a:endParaRPr>
        </a:p>
      </dgm:t>
    </dgm:pt>
    <dgm:pt modelId="{BF0AEB74-63F4-49C6-9704-FAF6AC7EC512}" type="sibTrans" cxnId="{EDE4C940-B88F-4CE6-A183-9B3305DA9FD6}">
      <dgm:prSet/>
      <dgm:spPr/>
      <dgm:t>
        <a:bodyPr/>
        <a:lstStyle/>
        <a:p>
          <a:endParaRPr lang="es-ES">
            <a:solidFill>
              <a:srgbClr val="C00000"/>
            </a:solidFill>
          </a:endParaRPr>
        </a:p>
      </dgm:t>
    </dgm:pt>
    <dgm:pt modelId="{B74AE186-52F5-4CB0-A816-07C2A02EEBA2}">
      <dgm:prSet phldrT="[Texto]" custT="1"/>
      <dgm:spPr>
        <a:noFill/>
      </dgm:spPr>
      <dgm:t>
        <a:bodyPr/>
        <a:lstStyle/>
        <a:p>
          <a:pPr algn="l"/>
          <a:r>
            <a:rPr lang="es-ES" sz="1200" dirty="0">
              <a:solidFill>
                <a:srgbClr val="002060"/>
              </a:solidFill>
              <a:latin typeface="Arial" panose="020B0604020202020204" pitchFamily="34" charset="0"/>
              <a:cs typeface="Arial" panose="020B0604020202020204" pitchFamily="34" charset="0"/>
            </a:rPr>
            <a:t>Indagación abierta: tiene el enfoque centrado en el estudiante que empieza por una pregunta que se intenta responder mediante el diseño y una conducción de la investigación</a:t>
          </a:r>
        </a:p>
      </dgm:t>
    </dgm:pt>
    <dgm:pt modelId="{A9E2B023-319A-46EA-BA0B-0D881A2C66F3}" type="parTrans" cxnId="{D6EFB7CA-B630-48EC-BEE0-7C6B5E935DB0}">
      <dgm:prSet/>
      <dgm:spPr/>
      <dgm:t>
        <a:bodyPr/>
        <a:lstStyle/>
        <a:p>
          <a:endParaRPr lang="es-ES">
            <a:solidFill>
              <a:srgbClr val="C00000"/>
            </a:solidFill>
          </a:endParaRPr>
        </a:p>
      </dgm:t>
    </dgm:pt>
    <dgm:pt modelId="{A2C7263B-6313-4C6A-BEF9-FF4167B9C2C4}" type="sibTrans" cxnId="{D6EFB7CA-B630-48EC-BEE0-7C6B5E935DB0}">
      <dgm:prSet/>
      <dgm:spPr/>
      <dgm:t>
        <a:bodyPr/>
        <a:lstStyle/>
        <a:p>
          <a:endParaRPr lang="es-ES">
            <a:solidFill>
              <a:srgbClr val="C00000"/>
            </a:solidFill>
          </a:endParaRPr>
        </a:p>
      </dgm:t>
    </dgm:pt>
    <dgm:pt modelId="{EA1A6A13-C33C-472C-9448-99623BCA2D88}">
      <dgm:prSet phldrT="[Texto]" custT="1"/>
      <dgm:spPr>
        <a:noFill/>
      </dgm:spPr>
      <dgm:t>
        <a:bodyPr/>
        <a:lstStyle/>
        <a:p>
          <a:r>
            <a:rPr lang="es-ES" sz="1200" dirty="0">
              <a:solidFill>
                <a:srgbClr val="002060"/>
              </a:solidFill>
              <a:latin typeface="Arial" panose="020B0604020202020204" pitchFamily="34" charset="0"/>
              <a:cs typeface="Arial" panose="020B0604020202020204" pitchFamily="34" charset="0"/>
            </a:rPr>
            <a:t>Indagación estructurada: es una indagación dirigida primordialmente por el profesor , para que los alumnos lleguen a puntos finales </a:t>
          </a:r>
        </a:p>
      </dgm:t>
    </dgm:pt>
    <dgm:pt modelId="{3B67F271-699F-4054-A216-10445878AFDA}" type="parTrans" cxnId="{85BAB639-9BB2-4213-B949-28A3674C6075}">
      <dgm:prSet/>
      <dgm:spPr/>
      <dgm:t>
        <a:bodyPr/>
        <a:lstStyle/>
        <a:p>
          <a:endParaRPr lang="es-ES">
            <a:solidFill>
              <a:srgbClr val="C00000"/>
            </a:solidFill>
          </a:endParaRPr>
        </a:p>
      </dgm:t>
    </dgm:pt>
    <dgm:pt modelId="{99E6B3B3-617A-40BB-ACDA-0B125E299EFE}" type="sibTrans" cxnId="{85BAB639-9BB2-4213-B949-28A3674C6075}">
      <dgm:prSet/>
      <dgm:spPr/>
      <dgm:t>
        <a:bodyPr/>
        <a:lstStyle/>
        <a:p>
          <a:endParaRPr lang="es-ES">
            <a:solidFill>
              <a:srgbClr val="C00000"/>
            </a:solidFill>
          </a:endParaRPr>
        </a:p>
      </dgm:t>
    </dgm:pt>
    <dgm:pt modelId="{A63AE2A1-3964-4018-BE6B-4E74A4ADB30D}">
      <dgm:prSet phldrT="[Texto]" custT="1"/>
      <dgm:spPr>
        <a:solidFill>
          <a:schemeClr val="accent5">
            <a:lumMod val="75000"/>
          </a:schemeClr>
        </a:solidFill>
      </dgm:spPr>
      <dgm:t>
        <a:bodyPr/>
        <a:lstStyle/>
        <a:p>
          <a:r>
            <a:rPr lang="es-ES" sz="1200" dirty="0">
              <a:solidFill>
                <a:schemeClr val="bg1"/>
              </a:solidFill>
              <a:latin typeface="Arial" panose="020B0604020202020204" pitchFamily="34" charset="0"/>
              <a:cs typeface="Arial" panose="020B0604020202020204" pitchFamily="34" charset="0"/>
            </a:rPr>
            <a:t>actividades para la indagación</a:t>
          </a:r>
        </a:p>
      </dgm:t>
    </dgm:pt>
    <dgm:pt modelId="{C2A65CD7-C272-4F65-81DC-63B2126BC75C}" type="parTrans" cxnId="{82574468-721C-4464-9E0C-D131E0EB4409}">
      <dgm:prSet/>
      <dgm:spPr/>
      <dgm:t>
        <a:bodyPr/>
        <a:lstStyle/>
        <a:p>
          <a:endParaRPr lang="es-ES">
            <a:solidFill>
              <a:srgbClr val="C00000"/>
            </a:solidFill>
          </a:endParaRPr>
        </a:p>
      </dgm:t>
    </dgm:pt>
    <dgm:pt modelId="{AFE54AF8-BC11-4EA0-AC9B-6CAE3FDF83E2}" type="sibTrans" cxnId="{82574468-721C-4464-9E0C-D131E0EB4409}">
      <dgm:prSet/>
      <dgm:spPr/>
      <dgm:t>
        <a:bodyPr/>
        <a:lstStyle/>
        <a:p>
          <a:endParaRPr lang="es-ES">
            <a:solidFill>
              <a:srgbClr val="C00000"/>
            </a:solidFill>
          </a:endParaRPr>
        </a:p>
      </dgm:t>
    </dgm:pt>
    <dgm:pt modelId="{7F6BF5F3-DA50-4D6D-BE96-6F23ED00D7BB}">
      <dgm:prSet phldrT="[Texto]" custT="1"/>
      <dgm:spPr>
        <a:solidFill>
          <a:schemeClr val="bg1"/>
        </a:solidFill>
      </dgm:spPr>
      <dgm:t>
        <a:bodyPr/>
        <a:lstStyle/>
        <a:p>
          <a:pPr algn="l"/>
          <a:r>
            <a:rPr lang="es-ES" sz="1200" dirty="0">
              <a:solidFill>
                <a:schemeClr val="accent5">
                  <a:lumMod val="50000"/>
                </a:schemeClr>
              </a:solidFill>
              <a:latin typeface="Arial" panose="020B0604020202020204" pitchFamily="34" charset="0"/>
              <a:cs typeface="Arial" panose="020B0604020202020204" pitchFamily="34" charset="0"/>
            </a:rPr>
            <a:t>Identificar y plantear preguntas que puedan responderse por indagación</a:t>
          </a:r>
        </a:p>
      </dgm:t>
    </dgm:pt>
    <dgm:pt modelId="{E60D6661-B252-4B8F-9343-331A2E032A30}" type="parTrans" cxnId="{C0A2CE38-3993-4E6F-ACF1-5E825F3B41A4}">
      <dgm:prSet/>
      <dgm:spPr/>
      <dgm:t>
        <a:bodyPr/>
        <a:lstStyle/>
        <a:p>
          <a:endParaRPr lang="es-ES">
            <a:solidFill>
              <a:srgbClr val="C00000"/>
            </a:solidFill>
          </a:endParaRPr>
        </a:p>
      </dgm:t>
    </dgm:pt>
    <dgm:pt modelId="{58D3F0AB-71F7-4BF4-9B9E-AED96242EAE9}" type="sibTrans" cxnId="{C0A2CE38-3993-4E6F-ACF1-5E825F3B41A4}">
      <dgm:prSet/>
      <dgm:spPr/>
      <dgm:t>
        <a:bodyPr/>
        <a:lstStyle/>
        <a:p>
          <a:endParaRPr lang="es-ES">
            <a:solidFill>
              <a:srgbClr val="C00000"/>
            </a:solidFill>
          </a:endParaRPr>
        </a:p>
      </dgm:t>
    </dgm:pt>
    <dgm:pt modelId="{A21147C6-11AE-4A28-AE42-EAAFCD2D1C32}">
      <dgm:prSet phldrT="[Texto]" custT="1"/>
      <dgm:spPr>
        <a:solidFill>
          <a:prstClr val="white"/>
        </a:solidFill>
        <a:ln w="19050" cap="rnd" cmpd="sng" algn="ctr">
          <a:solidFill>
            <a:prstClr val="white">
              <a:hueOff val="0"/>
              <a:satOff val="0"/>
              <a:lumOff val="0"/>
              <a:alphaOff val="0"/>
            </a:prstClr>
          </a:solidFill>
          <a:prstDash val="solid"/>
        </a:ln>
        <a:effectLst/>
      </dgm:spPr>
      <dgm:t>
        <a:bodyPr spcFirstLastPara="0" vert="horz" wrap="square" lIns="7620" tIns="7620" rIns="7620" bIns="7620" numCol="1" spcCol="1270" anchor="ctr" anchorCtr="0"/>
        <a:lstStyle/>
        <a:p>
          <a:pPr marL="0" lvl="0" indent="0" algn="l" defTabSz="533400">
            <a:lnSpc>
              <a:spcPct val="90000"/>
            </a:lnSpc>
            <a:spcBef>
              <a:spcPct val="0"/>
            </a:spcBef>
            <a:spcAft>
              <a:spcPct val="35000"/>
            </a:spcAft>
            <a:buNone/>
          </a:pPr>
          <a:r>
            <a:rPr lang="es-ES" sz="1200" kern="1200" dirty="0">
              <a:solidFill>
                <a:srgbClr val="5AA2AE">
                  <a:lumMod val="50000"/>
                </a:srgbClr>
              </a:solidFill>
              <a:latin typeface="Arial" panose="020B0604020202020204" pitchFamily="34" charset="0"/>
              <a:ea typeface="+mn-ea"/>
              <a:cs typeface="Arial" panose="020B0604020202020204" pitchFamily="34" charset="0"/>
            </a:rPr>
            <a:t>Definir y analizar el problema a resolver e identificar sus aspectos relevantes</a:t>
          </a:r>
        </a:p>
      </dgm:t>
    </dgm:pt>
    <dgm:pt modelId="{F5EB3C4D-39ED-4221-85F0-E67A41D08666}" type="parTrans" cxnId="{1C36DB9E-5A4A-453C-9939-08997A39E051}">
      <dgm:prSet/>
      <dgm:spPr/>
      <dgm:t>
        <a:bodyPr/>
        <a:lstStyle/>
        <a:p>
          <a:endParaRPr lang="es-ES">
            <a:solidFill>
              <a:srgbClr val="C00000"/>
            </a:solidFill>
          </a:endParaRPr>
        </a:p>
      </dgm:t>
    </dgm:pt>
    <dgm:pt modelId="{248D380D-9B41-465B-9F9B-8CD096987FC9}" type="sibTrans" cxnId="{1C36DB9E-5A4A-453C-9939-08997A39E051}">
      <dgm:prSet/>
      <dgm:spPr/>
      <dgm:t>
        <a:bodyPr/>
        <a:lstStyle/>
        <a:p>
          <a:endParaRPr lang="es-ES">
            <a:solidFill>
              <a:srgbClr val="C00000"/>
            </a:solidFill>
          </a:endParaRPr>
        </a:p>
      </dgm:t>
    </dgm:pt>
    <dgm:pt modelId="{FE24825B-375F-493A-B15E-9AAF6476D65A}">
      <dgm:prSet phldrT="[Texto]" custT="1"/>
      <dgm:spPr>
        <a:solidFill>
          <a:prstClr val="white"/>
        </a:solidFill>
        <a:ln w="19050" cap="rnd" cmpd="sng" algn="ctr">
          <a:solidFill>
            <a:prstClr val="white">
              <a:hueOff val="0"/>
              <a:satOff val="0"/>
              <a:lumOff val="0"/>
              <a:alphaOff val="0"/>
            </a:prstClr>
          </a:solidFill>
          <a:prstDash val="solid"/>
        </a:ln>
        <a:effectLst/>
      </dgm:spPr>
      <dgm:t>
        <a:bodyPr spcFirstLastPara="0" vert="horz" wrap="square" lIns="7620" tIns="7620" rIns="7620" bIns="7620" numCol="1" spcCol="1270" anchor="ctr" anchorCtr="0"/>
        <a:lstStyle/>
        <a:p>
          <a:pPr marL="0" lvl="0" indent="0" algn="l" defTabSz="533400">
            <a:lnSpc>
              <a:spcPct val="90000"/>
            </a:lnSpc>
            <a:spcBef>
              <a:spcPct val="0"/>
            </a:spcBef>
            <a:spcAft>
              <a:spcPct val="35000"/>
            </a:spcAft>
            <a:buNone/>
          </a:pPr>
          <a:r>
            <a:rPr lang="es-ES" sz="1200" kern="1200" dirty="0">
              <a:solidFill>
                <a:srgbClr val="5AA2AE">
                  <a:lumMod val="50000"/>
                </a:srgbClr>
              </a:solidFill>
              <a:latin typeface="Arial" panose="020B0604020202020204" pitchFamily="34" charset="0"/>
              <a:ea typeface="+mn-ea"/>
              <a:cs typeface="Arial" panose="020B0604020202020204" pitchFamily="34" charset="0"/>
            </a:rPr>
            <a:t>Reunir información bibliográfica para que sirva de prueba</a:t>
          </a:r>
        </a:p>
      </dgm:t>
    </dgm:pt>
    <dgm:pt modelId="{5830E43F-A1B5-41D9-8A78-5ACEE7486106}" type="parTrans" cxnId="{56BA58D7-C417-4FDA-9B3F-0FAA8F56A404}">
      <dgm:prSet/>
      <dgm:spPr/>
      <dgm:t>
        <a:bodyPr/>
        <a:lstStyle/>
        <a:p>
          <a:endParaRPr lang="es-ES">
            <a:solidFill>
              <a:srgbClr val="C00000"/>
            </a:solidFill>
          </a:endParaRPr>
        </a:p>
      </dgm:t>
    </dgm:pt>
    <dgm:pt modelId="{C62F4B8F-7025-454A-93D0-ACCDD181FDC8}" type="sibTrans" cxnId="{56BA58D7-C417-4FDA-9B3F-0FAA8F56A404}">
      <dgm:prSet/>
      <dgm:spPr/>
      <dgm:t>
        <a:bodyPr/>
        <a:lstStyle/>
        <a:p>
          <a:endParaRPr lang="es-ES">
            <a:solidFill>
              <a:srgbClr val="C00000"/>
            </a:solidFill>
          </a:endParaRPr>
        </a:p>
      </dgm:t>
    </dgm:pt>
    <dgm:pt modelId="{0A3FFCC7-F25C-4AEA-9BAD-B99F2241B84D}">
      <dgm:prSet phldrT="[Texto]" custT="1"/>
      <dgm:spPr>
        <a:solidFill>
          <a:prstClr val="white"/>
        </a:solidFill>
        <a:ln w="19050" cap="rnd" cmpd="sng" algn="ctr">
          <a:solidFill>
            <a:prstClr val="white">
              <a:hueOff val="0"/>
              <a:satOff val="0"/>
              <a:lumOff val="0"/>
              <a:alphaOff val="0"/>
            </a:prstClr>
          </a:solidFill>
          <a:prstDash val="solid"/>
        </a:ln>
        <a:effectLst/>
      </dgm:spPr>
      <dgm:t>
        <a:bodyPr spcFirstLastPara="0" vert="horz" wrap="square" lIns="7620" tIns="7620" rIns="7620" bIns="7620" numCol="1" spcCol="1270" anchor="ctr" anchorCtr="0"/>
        <a:lstStyle/>
        <a:p>
          <a:pPr marL="0" lvl="0" indent="0" algn="l" defTabSz="533400">
            <a:lnSpc>
              <a:spcPct val="90000"/>
            </a:lnSpc>
            <a:spcBef>
              <a:spcPct val="0"/>
            </a:spcBef>
            <a:spcAft>
              <a:spcPct val="35000"/>
            </a:spcAft>
            <a:buNone/>
          </a:pPr>
          <a:r>
            <a:rPr lang="es-ES" sz="1200" kern="1200" dirty="0">
              <a:solidFill>
                <a:srgbClr val="5AA2AE">
                  <a:lumMod val="50000"/>
                </a:srgbClr>
              </a:solidFill>
              <a:latin typeface="Arial" panose="020B0604020202020204" pitchFamily="34" charset="0"/>
              <a:ea typeface="+mn-ea"/>
              <a:cs typeface="Arial" panose="020B0604020202020204" pitchFamily="34" charset="0"/>
            </a:rPr>
            <a:t>Formular explicaciones al problema planteado a partir de las pruebas</a:t>
          </a:r>
        </a:p>
      </dgm:t>
    </dgm:pt>
    <dgm:pt modelId="{A9BF8AB6-CA7F-4249-BD35-C6CA2B1D7A9F}" type="parTrans" cxnId="{34897AD5-0516-4AE6-A279-E681E200FDBE}">
      <dgm:prSet/>
      <dgm:spPr/>
      <dgm:t>
        <a:bodyPr/>
        <a:lstStyle/>
        <a:p>
          <a:endParaRPr lang="es-ES">
            <a:solidFill>
              <a:srgbClr val="C00000"/>
            </a:solidFill>
          </a:endParaRPr>
        </a:p>
      </dgm:t>
    </dgm:pt>
    <dgm:pt modelId="{73814FE8-A7B2-46E6-8E48-0F584FB79BC0}" type="sibTrans" cxnId="{34897AD5-0516-4AE6-A279-E681E200FDBE}">
      <dgm:prSet/>
      <dgm:spPr/>
      <dgm:t>
        <a:bodyPr/>
        <a:lstStyle/>
        <a:p>
          <a:endParaRPr lang="es-ES">
            <a:solidFill>
              <a:srgbClr val="C00000"/>
            </a:solidFill>
          </a:endParaRPr>
        </a:p>
      </dgm:t>
    </dgm:pt>
    <dgm:pt modelId="{BE5CFAC2-3AE1-44B1-B761-0411242B0E38}">
      <dgm:prSet phldrT="[Texto]" custT="1"/>
      <dgm:spPr>
        <a:solidFill>
          <a:prstClr val="white"/>
        </a:solidFill>
        <a:ln w="19050" cap="rnd" cmpd="sng" algn="ctr">
          <a:solidFill>
            <a:prstClr val="white">
              <a:hueOff val="0"/>
              <a:satOff val="0"/>
              <a:lumOff val="0"/>
              <a:alphaOff val="0"/>
            </a:prstClr>
          </a:solidFill>
          <a:prstDash val="solid"/>
        </a:ln>
        <a:effectLst/>
      </dgm:spPr>
      <dgm:t>
        <a:bodyPr spcFirstLastPara="0" vert="horz" wrap="square" lIns="7620" tIns="7620" rIns="7620" bIns="7620" numCol="1" spcCol="1270" anchor="ctr" anchorCtr="0"/>
        <a:lstStyle/>
        <a:p>
          <a:pPr marL="0" lvl="0" indent="0" algn="l" defTabSz="533400">
            <a:lnSpc>
              <a:spcPct val="90000"/>
            </a:lnSpc>
            <a:spcBef>
              <a:spcPct val="0"/>
            </a:spcBef>
            <a:spcAft>
              <a:spcPct val="35000"/>
            </a:spcAft>
            <a:buNone/>
          </a:pPr>
          <a:r>
            <a:rPr lang="es-ES" sz="1200" kern="1200" dirty="0">
              <a:solidFill>
                <a:srgbClr val="5AA2AE">
                  <a:lumMod val="50000"/>
                </a:srgbClr>
              </a:solidFill>
              <a:latin typeface="Arial" panose="020B0604020202020204" pitchFamily="34" charset="0"/>
              <a:ea typeface="+mn-ea"/>
              <a:cs typeface="Arial" panose="020B0604020202020204" pitchFamily="34" charset="0"/>
            </a:rPr>
            <a:t>Plantear problemas de la vida cotidiana  y tocar aspectos históricos  relevantes</a:t>
          </a:r>
        </a:p>
      </dgm:t>
    </dgm:pt>
    <dgm:pt modelId="{61A3FFD7-283B-4B4E-9898-E26E7D547EAC}" type="parTrans" cxnId="{9C9E3489-F040-433A-BB88-5571F77E9563}">
      <dgm:prSet/>
      <dgm:spPr/>
      <dgm:t>
        <a:bodyPr/>
        <a:lstStyle/>
        <a:p>
          <a:endParaRPr lang="es-ES">
            <a:solidFill>
              <a:srgbClr val="C00000"/>
            </a:solidFill>
          </a:endParaRPr>
        </a:p>
      </dgm:t>
    </dgm:pt>
    <dgm:pt modelId="{ED491A1C-0231-4823-A793-05CEFF8E85B0}" type="sibTrans" cxnId="{9C9E3489-F040-433A-BB88-5571F77E9563}">
      <dgm:prSet/>
      <dgm:spPr/>
      <dgm:t>
        <a:bodyPr/>
        <a:lstStyle/>
        <a:p>
          <a:endParaRPr lang="es-ES">
            <a:solidFill>
              <a:srgbClr val="C00000"/>
            </a:solidFill>
          </a:endParaRPr>
        </a:p>
      </dgm:t>
    </dgm:pt>
    <dgm:pt modelId="{7EB7156B-0561-4437-99E3-39C1436745A0}">
      <dgm:prSet phldrT="[Texto]" custT="1"/>
      <dgm:spPr>
        <a:solidFill>
          <a:prstClr val="white"/>
        </a:solidFill>
        <a:ln w="19050" cap="rnd" cmpd="sng" algn="ctr">
          <a:solidFill>
            <a:prstClr val="white">
              <a:hueOff val="0"/>
              <a:satOff val="0"/>
              <a:lumOff val="0"/>
              <a:alphaOff val="0"/>
            </a:prstClr>
          </a:solidFill>
          <a:prstDash val="solid"/>
        </a:ln>
        <a:effectLst/>
      </dgm:spPr>
      <dgm:t>
        <a:bodyPr spcFirstLastPara="0" vert="horz" wrap="square" lIns="7620" tIns="7620" rIns="7620" bIns="7620" numCol="1" spcCol="1270" anchor="ctr" anchorCtr="0"/>
        <a:lstStyle/>
        <a:p>
          <a:pPr marL="0" lvl="0" indent="0" algn="l" defTabSz="533400">
            <a:lnSpc>
              <a:spcPct val="90000"/>
            </a:lnSpc>
            <a:spcBef>
              <a:spcPct val="0"/>
            </a:spcBef>
            <a:spcAft>
              <a:spcPct val="35000"/>
            </a:spcAft>
            <a:buNone/>
          </a:pPr>
          <a:r>
            <a:rPr lang="es-ES" sz="1200" kern="1200" dirty="0">
              <a:solidFill>
                <a:srgbClr val="5AA2AE">
                  <a:lumMod val="50000"/>
                </a:srgbClr>
              </a:solidFill>
              <a:latin typeface="Arial" panose="020B0604020202020204" pitchFamily="34" charset="0"/>
              <a:ea typeface="+mn-ea"/>
              <a:cs typeface="Arial" panose="020B0604020202020204" pitchFamily="34" charset="0"/>
            </a:rPr>
            <a:t>Diseñar y conducir trabajo de investigación a través de diversas acciones</a:t>
          </a:r>
        </a:p>
      </dgm:t>
    </dgm:pt>
    <dgm:pt modelId="{622228EF-6C1D-4697-93E4-22EC1220E768}" type="parTrans" cxnId="{F88176E8-20E2-4FD3-B186-614B2D3FB088}">
      <dgm:prSet/>
      <dgm:spPr/>
      <dgm:t>
        <a:bodyPr/>
        <a:lstStyle/>
        <a:p>
          <a:endParaRPr lang="es-ES">
            <a:solidFill>
              <a:srgbClr val="C00000"/>
            </a:solidFill>
          </a:endParaRPr>
        </a:p>
      </dgm:t>
    </dgm:pt>
    <dgm:pt modelId="{2DD8281E-0D2D-47D4-9442-A2DABAE904A4}" type="sibTrans" cxnId="{F88176E8-20E2-4FD3-B186-614B2D3FB088}">
      <dgm:prSet/>
      <dgm:spPr/>
      <dgm:t>
        <a:bodyPr/>
        <a:lstStyle/>
        <a:p>
          <a:endParaRPr lang="es-ES">
            <a:solidFill>
              <a:srgbClr val="C00000"/>
            </a:solidFill>
          </a:endParaRPr>
        </a:p>
      </dgm:t>
    </dgm:pt>
    <dgm:pt modelId="{3BAE5AA1-05AB-4D81-8272-8A1A06E1C04D}">
      <dgm:prSet phldrT="[Texto]" custT="1"/>
      <dgm:spPr>
        <a:solidFill>
          <a:prstClr val="white"/>
        </a:solidFill>
        <a:ln w="19050" cap="rnd" cmpd="sng" algn="ctr">
          <a:solidFill>
            <a:prstClr val="white">
              <a:hueOff val="0"/>
              <a:satOff val="0"/>
              <a:lumOff val="0"/>
              <a:alphaOff val="0"/>
            </a:prstClr>
          </a:solidFill>
          <a:prstDash val="solid"/>
        </a:ln>
        <a:effectLst/>
      </dgm:spPr>
      <dgm:t>
        <a:bodyPr spcFirstLastPara="0" vert="horz" wrap="square" lIns="7620" tIns="7620" rIns="7620" bIns="7620" numCol="1" spcCol="1270" anchor="ctr" anchorCtr="0"/>
        <a:lstStyle/>
        <a:p>
          <a:pPr marL="0" lvl="0" indent="0" algn="l" defTabSz="533400">
            <a:lnSpc>
              <a:spcPct val="90000"/>
            </a:lnSpc>
            <a:spcBef>
              <a:spcPct val="0"/>
            </a:spcBef>
            <a:spcAft>
              <a:spcPct val="35000"/>
            </a:spcAft>
            <a:buNone/>
          </a:pPr>
          <a:r>
            <a:rPr lang="es-ES" sz="1200" kern="1200" dirty="0">
              <a:solidFill>
                <a:srgbClr val="5AA2AE">
                  <a:lumMod val="50000"/>
                </a:srgbClr>
              </a:solidFill>
              <a:latin typeface="Arial" panose="020B0604020202020204" pitchFamily="34" charset="0"/>
              <a:ea typeface="+mn-ea"/>
              <a:cs typeface="Arial" panose="020B0604020202020204" pitchFamily="34" charset="0"/>
            </a:rPr>
            <a:t>Compartir con otros mediante argumentación lo que ha sido aprendido a  través de indagación </a:t>
          </a:r>
        </a:p>
      </dgm:t>
    </dgm:pt>
    <dgm:pt modelId="{C2A33949-76F4-4A77-9F32-A7AC95D12DC9}" type="parTrans" cxnId="{EA1E935B-7E7D-438C-9574-9A40D92F05F8}">
      <dgm:prSet/>
      <dgm:spPr/>
      <dgm:t>
        <a:bodyPr/>
        <a:lstStyle/>
        <a:p>
          <a:endParaRPr lang="es-ES">
            <a:solidFill>
              <a:srgbClr val="C00000"/>
            </a:solidFill>
          </a:endParaRPr>
        </a:p>
      </dgm:t>
    </dgm:pt>
    <dgm:pt modelId="{D5EEE11E-2CCE-431A-8A5E-AAC0767B16E7}" type="sibTrans" cxnId="{EA1E935B-7E7D-438C-9574-9A40D92F05F8}">
      <dgm:prSet/>
      <dgm:spPr/>
      <dgm:t>
        <a:bodyPr/>
        <a:lstStyle/>
        <a:p>
          <a:endParaRPr lang="es-ES">
            <a:solidFill>
              <a:srgbClr val="C00000"/>
            </a:solidFill>
          </a:endParaRPr>
        </a:p>
      </dgm:t>
    </dgm:pt>
    <dgm:pt modelId="{1C89C0B0-0ABE-4014-89AC-9968BDDE49F5}" type="pres">
      <dgm:prSet presAssocID="{7760BA64-89AC-4F4B-B549-6858646D76AA}" presName="diagram" presStyleCnt="0">
        <dgm:presLayoutVars>
          <dgm:chPref val="1"/>
          <dgm:dir/>
          <dgm:animOne val="branch"/>
          <dgm:animLvl val="lvl"/>
          <dgm:resizeHandles val="exact"/>
        </dgm:presLayoutVars>
      </dgm:prSet>
      <dgm:spPr/>
    </dgm:pt>
    <dgm:pt modelId="{5DD3666F-45CE-4AA8-B393-E4E895078A2F}" type="pres">
      <dgm:prSet presAssocID="{A67FD958-E783-4592-B483-136D36C3DFE0}" presName="root1" presStyleCnt="0"/>
      <dgm:spPr/>
    </dgm:pt>
    <dgm:pt modelId="{33664D2E-6E12-4C06-84C7-F1AE78E660AB}" type="pres">
      <dgm:prSet presAssocID="{A67FD958-E783-4592-B483-136D36C3DFE0}" presName="LevelOneTextNode" presStyleLbl="node0" presStyleIdx="0" presStyleCnt="1" custScaleX="210268" custScaleY="362313">
        <dgm:presLayoutVars>
          <dgm:chPref val="3"/>
        </dgm:presLayoutVars>
      </dgm:prSet>
      <dgm:spPr/>
    </dgm:pt>
    <dgm:pt modelId="{631B0107-6C2A-4260-89A9-D0688FDB9A1D}" type="pres">
      <dgm:prSet presAssocID="{A67FD958-E783-4592-B483-136D36C3DFE0}" presName="level2hierChild" presStyleCnt="0"/>
      <dgm:spPr/>
    </dgm:pt>
    <dgm:pt modelId="{152FC3BB-6B04-4D2D-8025-C41330463FA6}" type="pres">
      <dgm:prSet presAssocID="{CBADB5FC-8C13-406C-9D30-C29D71F0FBB3}" presName="conn2-1" presStyleLbl="parChTrans1D2" presStyleIdx="0" presStyleCnt="3"/>
      <dgm:spPr/>
    </dgm:pt>
    <dgm:pt modelId="{C20F07E4-E6B1-4781-9AE2-02400A21A621}" type="pres">
      <dgm:prSet presAssocID="{CBADB5FC-8C13-406C-9D30-C29D71F0FBB3}" presName="connTx" presStyleLbl="parChTrans1D2" presStyleIdx="0" presStyleCnt="3"/>
      <dgm:spPr/>
    </dgm:pt>
    <dgm:pt modelId="{E7F23C71-D0B1-4EA5-8ECE-3957F2143B91}" type="pres">
      <dgm:prSet presAssocID="{75F204E4-CB7A-4587-B832-89DD1AC0E48C}" presName="root2" presStyleCnt="0"/>
      <dgm:spPr/>
    </dgm:pt>
    <dgm:pt modelId="{E942CDBC-CD1E-4FE6-8805-4527C8B0DD8C}" type="pres">
      <dgm:prSet presAssocID="{75F204E4-CB7A-4587-B832-89DD1AC0E48C}" presName="LevelTwoTextNode" presStyleLbl="node2" presStyleIdx="0" presStyleCnt="3" custScaleX="198625" custScaleY="121004">
        <dgm:presLayoutVars>
          <dgm:chPref val="3"/>
        </dgm:presLayoutVars>
      </dgm:prSet>
      <dgm:spPr/>
    </dgm:pt>
    <dgm:pt modelId="{246D069E-9911-4C47-BE16-176A463B0CD9}" type="pres">
      <dgm:prSet presAssocID="{75F204E4-CB7A-4587-B832-89DD1AC0E48C}" presName="level3hierChild" presStyleCnt="0"/>
      <dgm:spPr/>
    </dgm:pt>
    <dgm:pt modelId="{A0D7BB6A-A8F3-4C21-93E2-13C77903EC7C}" type="pres">
      <dgm:prSet presAssocID="{0CC87930-F36F-48C6-8CEC-61F3AC581A30}" presName="conn2-1" presStyleLbl="parChTrans1D3" presStyleIdx="0" presStyleCnt="14"/>
      <dgm:spPr/>
    </dgm:pt>
    <dgm:pt modelId="{8CA25EB2-2D10-4201-8948-7ED155820984}" type="pres">
      <dgm:prSet presAssocID="{0CC87930-F36F-48C6-8CEC-61F3AC581A30}" presName="connTx" presStyleLbl="parChTrans1D3" presStyleIdx="0" presStyleCnt="14"/>
      <dgm:spPr/>
    </dgm:pt>
    <dgm:pt modelId="{0F332A5E-FF0B-4D11-A49E-321B891CE196}" type="pres">
      <dgm:prSet presAssocID="{27EBC1EB-A262-431C-BF1A-1CC39BF85D1C}" presName="root2" presStyleCnt="0"/>
      <dgm:spPr/>
    </dgm:pt>
    <dgm:pt modelId="{0F3609BE-3C1F-417B-85AE-78C65CEB1F65}" type="pres">
      <dgm:prSet presAssocID="{27EBC1EB-A262-431C-BF1A-1CC39BF85D1C}" presName="LevelTwoTextNode" presStyleLbl="node3" presStyleIdx="0" presStyleCnt="14" custScaleX="980567">
        <dgm:presLayoutVars>
          <dgm:chPref val="3"/>
        </dgm:presLayoutVars>
      </dgm:prSet>
      <dgm:spPr/>
    </dgm:pt>
    <dgm:pt modelId="{44093FB3-B43F-4D35-8EC5-13D10D508530}" type="pres">
      <dgm:prSet presAssocID="{27EBC1EB-A262-431C-BF1A-1CC39BF85D1C}" presName="level3hierChild" presStyleCnt="0"/>
      <dgm:spPr/>
    </dgm:pt>
    <dgm:pt modelId="{7E098D7F-A26A-4A09-BF2B-BCAD49C11CC0}" type="pres">
      <dgm:prSet presAssocID="{58E77B58-7DE7-4F95-919A-F5D0D1733C3F}" presName="conn2-1" presStyleLbl="parChTrans1D3" presStyleIdx="1" presStyleCnt="14"/>
      <dgm:spPr/>
    </dgm:pt>
    <dgm:pt modelId="{F9226B9E-027C-42EA-B2AB-3997C13380B4}" type="pres">
      <dgm:prSet presAssocID="{58E77B58-7DE7-4F95-919A-F5D0D1733C3F}" presName="connTx" presStyleLbl="parChTrans1D3" presStyleIdx="1" presStyleCnt="14"/>
      <dgm:spPr/>
    </dgm:pt>
    <dgm:pt modelId="{9873B9C1-FE79-4062-8813-313BBFA1EAF6}" type="pres">
      <dgm:prSet presAssocID="{3D2626B8-3834-43A4-B00F-10051AF6735E}" presName="root2" presStyleCnt="0"/>
      <dgm:spPr/>
    </dgm:pt>
    <dgm:pt modelId="{C08A5562-CA4C-4F8A-867A-60BBE499B6C8}" type="pres">
      <dgm:prSet presAssocID="{3D2626B8-3834-43A4-B00F-10051AF6735E}" presName="LevelTwoTextNode" presStyleLbl="node3" presStyleIdx="1" presStyleCnt="14" custScaleX="980567">
        <dgm:presLayoutVars>
          <dgm:chPref val="3"/>
        </dgm:presLayoutVars>
      </dgm:prSet>
      <dgm:spPr/>
    </dgm:pt>
    <dgm:pt modelId="{B1D17CE0-D4E0-4636-A2C3-F1A5E85AFC7D}" type="pres">
      <dgm:prSet presAssocID="{3D2626B8-3834-43A4-B00F-10051AF6735E}" presName="level3hierChild" presStyleCnt="0"/>
      <dgm:spPr/>
    </dgm:pt>
    <dgm:pt modelId="{6A2CD0A4-8637-4F90-8A9F-78B911BBD985}" type="pres">
      <dgm:prSet presAssocID="{66BD9B58-7A8C-43EB-BB0D-59C6BE267B99}" presName="conn2-1" presStyleLbl="parChTrans1D3" presStyleIdx="2" presStyleCnt="14"/>
      <dgm:spPr/>
    </dgm:pt>
    <dgm:pt modelId="{28050932-C367-4EF9-8D11-9E58C7ED66A5}" type="pres">
      <dgm:prSet presAssocID="{66BD9B58-7A8C-43EB-BB0D-59C6BE267B99}" presName="connTx" presStyleLbl="parChTrans1D3" presStyleIdx="2" presStyleCnt="14"/>
      <dgm:spPr/>
    </dgm:pt>
    <dgm:pt modelId="{DE2C8304-6EF0-446C-9CAA-A89E99F422EE}" type="pres">
      <dgm:prSet presAssocID="{892B7F2E-F4EA-4816-BC5D-24C7E6FA3D2F}" presName="root2" presStyleCnt="0"/>
      <dgm:spPr/>
    </dgm:pt>
    <dgm:pt modelId="{EE5305BF-F452-446F-964E-5E6639471E11}" type="pres">
      <dgm:prSet presAssocID="{892B7F2E-F4EA-4816-BC5D-24C7E6FA3D2F}" presName="LevelTwoTextNode" presStyleLbl="node3" presStyleIdx="2" presStyleCnt="14" custScaleX="980567" custScaleY="136805">
        <dgm:presLayoutVars>
          <dgm:chPref val="3"/>
        </dgm:presLayoutVars>
      </dgm:prSet>
      <dgm:spPr/>
    </dgm:pt>
    <dgm:pt modelId="{FA59E075-834A-46F6-8419-4F009C46E892}" type="pres">
      <dgm:prSet presAssocID="{892B7F2E-F4EA-4816-BC5D-24C7E6FA3D2F}" presName="level3hierChild" presStyleCnt="0"/>
      <dgm:spPr/>
    </dgm:pt>
    <dgm:pt modelId="{50E6EA1F-3D77-4DAD-B48F-B2EFC9D30AA9}" type="pres">
      <dgm:prSet presAssocID="{B58910B7-BC22-4BBB-A70A-C2E11EB1EDB1}" presName="conn2-1" presStyleLbl="parChTrans1D2" presStyleIdx="1" presStyleCnt="3"/>
      <dgm:spPr/>
    </dgm:pt>
    <dgm:pt modelId="{8C6A5956-5906-445E-B711-1CFA44D9BDA9}" type="pres">
      <dgm:prSet presAssocID="{B58910B7-BC22-4BBB-A70A-C2E11EB1EDB1}" presName="connTx" presStyleLbl="parChTrans1D2" presStyleIdx="1" presStyleCnt="3"/>
      <dgm:spPr/>
    </dgm:pt>
    <dgm:pt modelId="{BBECD299-D889-4AB4-AF85-DEB27C3650F4}" type="pres">
      <dgm:prSet presAssocID="{B0A44547-D8B1-42EF-8887-FB6910C86630}" presName="root2" presStyleCnt="0"/>
      <dgm:spPr/>
    </dgm:pt>
    <dgm:pt modelId="{81690F5A-F720-4D82-89FD-3E4ABD7199D9}" type="pres">
      <dgm:prSet presAssocID="{B0A44547-D8B1-42EF-8887-FB6910C86630}" presName="LevelTwoTextNode" presStyleLbl="node2" presStyleIdx="1" presStyleCnt="3" custScaleX="203738">
        <dgm:presLayoutVars>
          <dgm:chPref val="3"/>
        </dgm:presLayoutVars>
      </dgm:prSet>
      <dgm:spPr/>
    </dgm:pt>
    <dgm:pt modelId="{D34040EA-6CDA-41DE-9F80-45BB467377F3}" type="pres">
      <dgm:prSet presAssocID="{B0A44547-D8B1-42EF-8887-FB6910C86630}" presName="level3hierChild" presStyleCnt="0"/>
      <dgm:spPr/>
    </dgm:pt>
    <dgm:pt modelId="{69BC215C-9BD5-44D4-B0D0-37E60CF716F6}" type="pres">
      <dgm:prSet presAssocID="{A9E2B023-319A-46EA-BA0B-0D881A2C66F3}" presName="conn2-1" presStyleLbl="parChTrans1D3" presStyleIdx="3" presStyleCnt="14"/>
      <dgm:spPr/>
    </dgm:pt>
    <dgm:pt modelId="{5491D475-3EBE-4113-AB5B-C46E32F9F898}" type="pres">
      <dgm:prSet presAssocID="{A9E2B023-319A-46EA-BA0B-0D881A2C66F3}" presName="connTx" presStyleLbl="parChTrans1D3" presStyleIdx="3" presStyleCnt="14"/>
      <dgm:spPr/>
    </dgm:pt>
    <dgm:pt modelId="{C04ABC46-A1FF-44A4-9DCF-26F46B27EF15}" type="pres">
      <dgm:prSet presAssocID="{B74AE186-52F5-4CB0-A816-07C2A02EEBA2}" presName="root2" presStyleCnt="0"/>
      <dgm:spPr/>
    </dgm:pt>
    <dgm:pt modelId="{C65FA86F-48EA-4E14-B7A8-A8DC0E893248}" type="pres">
      <dgm:prSet presAssocID="{B74AE186-52F5-4CB0-A816-07C2A02EEBA2}" presName="LevelTwoTextNode" presStyleLbl="node3" presStyleIdx="3" presStyleCnt="14" custScaleX="980567" custLinFactNeighborY="33166">
        <dgm:presLayoutVars>
          <dgm:chPref val="3"/>
        </dgm:presLayoutVars>
      </dgm:prSet>
      <dgm:spPr/>
    </dgm:pt>
    <dgm:pt modelId="{E14E17D3-5AFA-4148-BB0B-FA5213815B8E}" type="pres">
      <dgm:prSet presAssocID="{B74AE186-52F5-4CB0-A816-07C2A02EEBA2}" presName="level3hierChild" presStyleCnt="0"/>
      <dgm:spPr/>
    </dgm:pt>
    <dgm:pt modelId="{5EB1E0CA-F58B-4488-9343-FD0B4CE981B9}" type="pres">
      <dgm:prSet presAssocID="{6ADACAC2-F998-4629-972E-3F57FFB8C4BB}" presName="conn2-1" presStyleLbl="parChTrans1D3" presStyleIdx="4" presStyleCnt="14"/>
      <dgm:spPr/>
    </dgm:pt>
    <dgm:pt modelId="{BA7269AF-5666-42AD-AF8F-DA44F8AB3A3F}" type="pres">
      <dgm:prSet presAssocID="{6ADACAC2-F998-4629-972E-3F57FFB8C4BB}" presName="connTx" presStyleLbl="parChTrans1D3" presStyleIdx="4" presStyleCnt="14"/>
      <dgm:spPr/>
    </dgm:pt>
    <dgm:pt modelId="{A49A09F5-B3FE-495B-B836-A0657484883E}" type="pres">
      <dgm:prSet presAssocID="{D20A605B-3C61-47A6-A74A-B1FBB65FE861}" presName="root2" presStyleCnt="0"/>
      <dgm:spPr/>
    </dgm:pt>
    <dgm:pt modelId="{F60FBB56-A87D-4105-AC31-C061DCC42CCA}" type="pres">
      <dgm:prSet presAssocID="{D20A605B-3C61-47A6-A74A-B1FBB65FE861}" presName="LevelTwoTextNode" presStyleLbl="node3" presStyleIdx="4" presStyleCnt="14" custScaleX="980567" custLinFactNeighborX="0" custLinFactNeighborY="14742">
        <dgm:presLayoutVars>
          <dgm:chPref val="3"/>
        </dgm:presLayoutVars>
      </dgm:prSet>
      <dgm:spPr/>
    </dgm:pt>
    <dgm:pt modelId="{92B01DE6-CC36-4D72-A631-27EA2FE133A0}" type="pres">
      <dgm:prSet presAssocID="{D20A605B-3C61-47A6-A74A-B1FBB65FE861}" presName="level3hierChild" presStyleCnt="0"/>
      <dgm:spPr/>
    </dgm:pt>
    <dgm:pt modelId="{3EF3B668-DD9A-4819-AC62-2E90CDBA2DCE}" type="pres">
      <dgm:prSet presAssocID="{49D66BEE-67F9-447D-AE1C-F0DFB35A1ADC}" presName="conn2-1" presStyleLbl="parChTrans1D3" presStyleIdx="5" presStyleCnt="14"/>
      <dgm:spPr/>
    </dgm:pt>
    <dgm:pt modelId="{CB63A2FC-76AF-4FFF-974D-66CF1321C156}" type="pres">
      <dgm:prSet presAssocID="{49D66BEE-67F9-447D-AE1C-F0DFB35A1ADC}" presName="connTx" presStyleLbl="parChTrans1D3" presStyleIdx="5" presStyleCnt="14"/>
      <dgm:spPr/>
    </dgm:pt>
    <dgm:pt modelId="{83E1D5E7-0E50-4442-ACCD-C380E801D753}" type="pres">
      <dgm:prSet presAssocID="{287CCEE7-E6C2-44C8-B58D-BE0F86111CBE}" presName="root2" presStyleCnt="0"/>
      <dgm:spPr/>
    </dgm:pt>
    <dgm:pt modelId="{B075C964-EDDB-4077-A4B7-9AFBFCB85282}" type="pres">
      <dgm:prSet presAssocID="{287CCEE7-E6C2-44C8-B58D-BE0F86111CBE}" presName="LevelTwoTextNode" presStyleLbl="node3" presStyleIdx="5" presStyleCnt="14" custScaleX="980567">
        <dgm:presLayoutVars>
          <dgm:chPref val="3"/>
        </dgm:presLayoutVars>
      </dgm:prSet>
      <dgm:spPr/>
    </dgm:pt>
    <dgm:pt modelId="{0A68FD76-FA14-44F8-BFDB-E43896AE5342}" type="pres">
      <dgm:prSet presAssocID="{287CCEE7-E6C2-44C8-B58D-BE0F86111CBE}" presName="level3hierChild" presStyleCnt="0"/>
      <dgm:spPr/>
    </dgm:pt>
    <dgm:pt modelId="{D56F75F5-1D15-4CA6-8A0C-4C938362923D}" type="pres">
      <dgm:prSet presAssocID="{3B67F271-699F-4054-A216-10445878AFDA}" presName="conn2-1" presStyleLbl="parChTrans1D3" presStyleIdx="6" presStyleCnt="14"/>
      <dgm:spPr/>
    </dgm:pt>
    <dgm:pt modelId="{DFBE226B-0B0B-4583-8314-C46F2CD277C6}" type="pres">
      <dgm:prSet presAssocID="{3B67F271-699F-4054-A216-10445878AFDA}" presName="connTx" presStyleLbl="parChTrans1D3" presStyleIdx="6" presStyleCnt="14"/>
      <dgm:spPr/>
    </dgm:pt>
    <dgm:pt modelId="{A4504545-8960-48E4-818C-9A0478DF1501}" type="pres">
      <dgm:prSet presAssocID="{EA1A6A13-C33C-472C-9448-99623BCA2D88}" presName="root2" presStyleCnt="0"/>
      <dgm:spPr/>
    </dgm:pt>
    <dgm:pt modelId="{6ABD6B31-C574-4F17-B71E-A340446FF066}" type="pres">
      <dgm:prSet presAssocID="{EA1A6A13-C33C-472C-9448-99623BCA2D88}" presName="LevelTwoTextNode" presStyleLbl="node3" presStyleIdx="6" presStyleCnt="14" custScaleX="980567" custLinFactNeighborX="-151" custLinFactNeighborY="-14817">
        <dgm:presLayoutVars>
          <dgm:chPref val="3"/>
        </dgm:presLayoutVars>
      </dgm:prSet>
      <dgm:spPr/>
    </dgm:pt>
    <dgm:pt modelId="{554F6406-7ADD-47CC-B5D9-8C0215A3450B}" type="pres">
      <dgm:prSet presAssocID="{EA1A6A13-C33C-472C-9448-99623BCA2D88}" presName="level3hierChild" presStyleCnt="0"/>
      <dgm:spPr/>
    </dgm:pt>
    <dgm:pt modelId="{11D578E3-C07B-444E-9F99-6046E1FA8749}" type="pres">
      <dgm:prSet presAssocID="{C2A65CD7-C272-4F65-81DC-63B2126BC75C}" presName="conn2-1" presStyleLbl="parChTrans1D2" presStyleIdx="2" presStyleCnt="3"/>
      <dgm:spPr/>
    </dgm:pt>
    <dgm:pt modelId="{98FD03BC-857E-468F-9C2C-8480F344C7D7}" type="pres">
      <dgm:prSet presAssocID="{C2A65CD7-C272-4F65-81DC-63B2126BC75C}" presName="connTx" presStyleLbl="parChTrans1D2" presStyleIdx="2" presStyleCnt="3"/>
      <dgm:spPr/>
    </dgm:pt>
    <dgm:pt modelId="{C59C2BD8-0B06-4CED-B35F-EE7810DDECCD}" type="pres">
      <dgm:prSet presAssocID="{A63AE2A1-3964-4018-BE6B-4E74A4ADB30D}" presName="root2" presStyleCnt="0"/>
      <dgm:spPr/>
    </dgm:pt>
    <dgm:pt modelId="{C6CD1082-2158-4DA0-9D0B-62FDEDBBCCCD}" type="pres">
      <dgm:prSet presAssocID="{A63AE2A1-3964-4018-BE6B-4E74A4ADB30D}" presName="LevelTwoTextNode" presStyleLbl="node2" presStyleIdx="2" presStyleCnt="3" custScaleX="200948" custScaleY="165595">
        <dgm:presLayoutVars>
          <dgm:chPref val="3"/>
        </dgm:presLayoutVars>
      </dgm:prSet>
      <dgm:spPr/>
    </dgm:pt>
    <dgm:pt modelId="{EB1E368E-39F0-40AA-AD6F-EBC7D531ECAD}" type="pres">
      <dgm:prSet presAssocID="{A63AE2A1-3964-4018-BE6B-4E74A4ADB30D}" presName="level3hierChild" presStyleCnt="0"/>
      <dgm:spPr/>
    </dgm:pt>
    <dgm:pt modelId="{D00987EE-4CE4-4185-B68B-FA025D87BE7F}" type="pres">
      <dgm:prSet presAssocID="{E60D6661-B252-4B8F-9343-331A2E032A30}" presName="conn2-1" presStyleLbl="parChTrans1D3" presStyleIdx="7" presStyleCnt="14"/>
      <dgm:spPr/>
    </dgm:pt>
    <dgm:pt modelId="{B5227149-C18F-430A-8CB6-85E45D74FEBF}" type="pres">
      <dgm:prSet presAssocID="{E60D6661-B252-4B8F-9343-331A2E032A30}" presName="connTx" presStyleLbl="parChTrans1D3" presStyleIdx="7" presStyleCnt="14"/>
      <dgm:spPr/>
    </dgm:pt>
    <dgm:pt modelId="{19D10A08-EAA7-417D-ADC9-6069AAB64CD4}" type="pres">
      <dgm:prSet presAssocID="{7F6BF5F3-DA50-4D6D-BE96-6F23ED00D7BB}" presName="root2" presStyleCnt="0"/>
      <dgm:spPr/>
    </dgm:pt>
    <dgm:pt modelId="{EE6F9052-95E6-4F0F-862E-5C345C5DDCDD}" type="pres">
      <dgm:prSet presAssocID="{7F6BF5F3-DA50-4D6D-BE96-6F23ED00D7BB}" presName="LevelTwoTextNode" presStyleLbl="node3" presStyleIdx="7" presStyleCnt="14" custScaleX="980567" custLinFactNeighborX="303" custLinFactNeighborY="26238">
        <dgm:presLayoutVars>
          <dgm:chPref val="3"/>
        </dgm:presLayoutVars>
      </dgm:prSet>
      <dgm:spPr/>
    </dgm:pt>
    <dgm:pt modelId="{468296D7-0889-4E0F-96C2-19EF3B6012CA}" type="pres">
      <dgm:prSet presAssocID="{7F6BF5F3-DA50-4D6D-BE96-6F23ED00D7BB}" presName="level3hierChild" presStyleCnt="0"/>
      <dgm:spPr/>
    </dgm:pt>
    <dgm:pt modelId="{33E341A6-7380-4D0A-953B-2814AAE5A559}" type="pres">
      <dgm:prSet presAssocID="{F5EB3C4D-39ED-4221-85F0-E67A41D08666}" presName="conn2-1" presStyleLbl="parChTrans1D3" presStyleIdx="8" presStyleCnt="14"/>
      <dgm:spPr/>
    </dgm:pt>
    <dgm:pt modelId="{232ACBB8-443D-4CE4-BE26-C5FC63096D45}" type="pres">
      <dgm:prSet presAssocID="{F5EB3C4D-39ED-4221-85F0-E67A41D08666}" presName="connTx" presStyleLbl="parChTrans1D3" presStyleIdx="8" presStyleCnt="14"/>
      <dgm:spPr/>
    </dgm:pt>
    <dgm:pt modelId="{112FCC72-29D3-4DB3-8433-C8DECABE951F}" type="pres">
      <dgm:prSet presAssocID="{A21147C6-11AE-4A28-AE42-EAAFCD2D1C32}" presName="root2" presStyleCnt="0"/>
      <dgm:spPr/>
    </dgm:pt>
    <dgm:pt modelId="{160EEED6-C42F-41F9-B5F5-83D3AF1990B0}" type="pres">
      <dgm:prSet presAssocID="{A21147C6-11AE-4A28-AE42-EAAFCD2D1C32}" presName="LevelTwoTextNode" presStyleLbl="node3" presStyleIdx="8" presStyleCnt="14" custScaleX="980567" custLinFactNeighborY="18425">
        <dgm:presLayoutVars>
          <dgm:chPref val="3"/>
        </dgm:presLayoutVars>
      </dgm:prSet>
      <dgm:spPr>
        <a:xfrm>
          <a:off x="3826497" y="3725746"/>
          <a:ext cx="7485890" cy="381712"/>
        </a:xfrm>
        <a:prstGeom prst="roundRect">
          <a:avLst>
            <a:gd name="adj" fmla="val 10000"/>
          </a:avLst>
        </a:prstGeom>
      </dgm:spPr>
    </dgm:pt>
    <dgm:pt modelId="{88D5CB61-5FB6-418D-A002-D76330D5F058}" type="pres">
      <dgm:prSet presAssocID="{A21147C6-11AE-4A28-AE42-EAAFCD2D1C32}" presName="level3hierChild" presStyleCnt="0"/>
      <dgm:spPr/>
    </dgm:pt>
    <dgm:pt modelId="{3ECD5290-8F3A-4CCF-BDA2-0EC22B50A7B4}" type="pres">
      <dgm:prSet presAssocID="{5830E43F-A1B5-41D9-8A78-5ACEE7486106}" presName="conn2-1" presStyleLbl="parChTrans1D3" presStyleIdx="9" presStyleCnt="14"/>
      <dgm:spPr/>
    </dgm:pt>
    <dgm:pt modelId="{3EB706C2-36C6-4D28-96F3-A0EFF3B63AE1}" type="pres">
      <dgm:prSet presAssocID="{5830E43F-A1B5-41D9-8A78-5ACEE7486106}" presName="connTx" presStyleLbl="parChTrans1D3" presStyleIdx="9" presStyleCnt="14"/>
      <dgm:spPr/>
    </dgm:pt>
    <dgm:pt modelId="{45910177-1A6A-4EC0-BAAD-B7673CF28C08}" type="pres">
      <dgm:prSet presAssocID="{FE24825B-375F-493A-B15E-9AAF6476D65A}" presName="root2" presStyleCnt="0"/>
      <dgm:spPr/>
    </dgm:pt>
    <dgm:pt modelId="{2C1ABF58-7FDC-46E2-ABA5-BC2C3071E6CB}" type="pres">
      <dgm:prSet presAssocID="{FE24825B-375F-493A-B15E-9AAF6476D65A}" presName="LevelTwoTextNode" presStyleLbl="node3" presStyleIdx="9" presStyleCnt="14" custScaleX="980567" custLinFactNeighborX="-1658" custLinFactNeighborY="6534">
        <dgm:presLayoutVars>
          <dgm:chPref val="3"/>
        </dgm:presLayoutVars>
      </dgm:prSet>
      <dgm:spPr>
        <a:xfrm>
          <a:off x="3813840" y="4119326"/>
          <a:ext cx="7485890" cy="381712"/>
        </a:xfrm>
        <a:prstGeom prst="roundRect">
          <a:avLst>
            <a:gd name="adj" fmla="val 10000"/>
          </a:avLst>
        </a:prstGeom>
      </dgm:spPr>
    </dgm:pt>
    <dgm:pt modelId="{D62EAD9C-73FE-4EA9-B6F5-DB8EDBFA13E9}" type="pres">
      <dgm:prSet presAssocID="{FE24825B-375F-493A-B15E-9AAF6476D65A}" presName="level3hierChild" presStyleCnt="0"/>
      <dgm:spPr/>
    </dgm:pt>
    <dgm:pt modelId="{AD71EABE-A59E-47B3-AE19-CAD17DD7719D}" type="pres">
      <dgm:prSet presAssocID="{A9BF8AB6-CA7F-4249-BD35-C6CA2B1D7A9F}" presName="conn2-1" presStyleLbl="parChTrans1D3" presStyleIdx="10" presStyleCnt="14"/>
      <dgm:spPr/>
    </dgm:pt>
    <dgm:pt modelId="{982CA1C6-A5C7-4D51-BBAE-7AA008E43161}" type="pres">
      <dgm:prSet presAssocID="{A9BF8AB6-CA7F-4249-BD35-C6CA2B1D7A9F}" presName="connTx" presStyleLbl="parChTrans1D3" presStyleIdx="10" presStyleCnt="14"/>
      <dgm:spPr/>
    </dgm:pt>
    <dgm:pt modelId="{4E61B2C6-2A1A-4BEB-8EF9-77AB728753CE}" type="pres">
      <dgm:prSet presAssocID="{0A3FFCC7-F25C-4AEA-9BAD-B99F2241B84D}" presName="root2" presStyleCnt="0"/>
      <dgm:spPr/>
    </dgm:pt>
    <dgm:pt modelId="{A31F342A-BACF-4718-869C-164C10B7F5D1}" type="pres">
      <dgm:prSet presAssocID="{0A3FFCC7-F25C-4AEA-9BAD-B99F2241B84D}" presName="LevelTwoTextNode" presStyleLbl="node3" presStyleIdx="10" presStyleCnt="14" custScaleX="980567" custLinFactNeighborY="-3685">
        <dgm:presLayoutVars>
          <dgm:chPref val="3"/>
        </dgm:presLayoutVars>
      </dgm:prSet>
      <dgm:spPr>
        <a:xfrm>
          <a:off x="3826497" y="4519288"/>
          <a:ext cx="7485890" cy="381712"/>
        </a:xfrm>
        <a:prstGeom prst="roundRect">
          <a:avLst>
            <a:gd name="adj" fmla="val 10000"/>
          </a:avLst>
        </a:prstGeom>
      </dgm:spPr>
    </dgm:pt>
    <dgm:pt modelId="{4A794E22-7DC7-4CE2-B46B-AA9EC9E1472F}" type="pres">
      <dgm:prSet presAssocID="{0A3FFCC7-F25C-4AEA-9BAD-B99F2241B84D}" presName="level3hierChild" presStyleCnt="0"/>
      <dgm:spPr/>
    </dgm:pt>
    <dgm:pt modelId="{24D461CB-7D0E-4BB7-A0A6-1A6B989ADA4F}" type="pres">
      <dgm:prSet presAssocID="{61A3FFD7-283B-4B4E-9898-E26E7D547EAC}" presName="conn2-1" presStyleLbl="parChTrans1D3" presStyleIdx="11" presStyleCnt="14"/>
      <dgm:spPr/>
    </dgm:pt>
    <dgm:pt modelId="{4CCC260C-BB75-437C-BABC-5A3404021ACB}" type="pres">
      <dgm:prSet presAssocID="{61A3FFD7-283B-4B4E-9898-E26E7D547EAC}" presName="connTx" presStyleLbl="parChTrans1D3" presStyleIdx="11" presStyleCnt="14"/>
      <dgm:spPr/>
    </dgm:pt>
    <dgm:pt modelId="{5660AD63-BD31-4680-AFEC-BD43B76EDC70}" type="pres">
      <dgm:prSet presAssocID="{BE5CFAC2-3AE1-44B1-B761-0411242B0E38}" presName="root2" presStyleCnt="0"/>
      <dgm:spPr/>
    </dgm:pt>
    <dgm:pt modelId="{D24AB774-E4E6-4C6E-889F-12F9C6E9A896}" type="pres">
      <dgm:prSet presAssocID="{BE5CFAC2-3AE1-44B1-B761-0411242B0E38}" presName="LevelTwoTextNode" presStyleLbl="node3" presStyleIdx="11" presStyleCnt="14" custScaleX="980567" custLinFactNeighborY="-7370">
        <dgm:presLayoutVars>
          <dgm:chPref val="3"/>
        </dgm:presLayoutVars>
      </dgm:prSet>
      <dgm:spPr>
        <a:xfrm>
          <a:off x="3826497" y="4944191"/>
          <a:ext cx="7485890" cy="381712"/>
        </a:xfrm>
        <a:prstGeom prst="roundRect">
          <a:avLst>
            <a:gd name="adj" fmla="val 10000"/>
          </a:avLst>
        </a:prstGeom>
      </dgm:spPr>
    </dgm:pt>
    <dgm:pt modelId="{1D2203EE-EA55-46E5-B729-D821A187F321}" type="pres">
      <dgm:prSet presAssocID="{BE5CFAC2-3AE1-44B1-B761-0411242B0E38}" presName="level3hierChild" presStyleCnt="0"/>
      <dgm:spPr/>
    </dgm:pt>
    <dgm:pt modelId="{92E8D294-1AF3-461B-A1B5-B5FF60A528AD}" type="pres">
      <dgm:prSet presAssocID="{622228EF-6C1D-4697-93E4-22EC1220E768}" presName="conn2-1" presStyleLbl="parChTrans1D3" presStyleIdx="12" presStyleCnt="14"/>
      <dgm:spPr/>
    </dgm:pt>
    <dgm:pt modelId="{7BCABDF3-DA42-4627-8BEC-99046F1806EB}" type="pres">
      <dgm:prSet presAssocID="{622228EF-6C1D-4697-93E4-22EC1220E768}" presName="connTx" presStyleLbl="parChTrans1D3" presStyleIdx="12" presStyleCnt="14"/>
      <dgm:spPr/>
    </dgm:pt>
    <dgm:pt modelId="{EA190190-A487-45C9-8AC9-1ADCEC2EB57E}" type="pres">
      <dgm:prSet presAssocID="{7EB7156B-0561-4437-99E3-39C1436745A0}" presName="root2" presStyleCnt="0"/>
      <dgm:spPr/>
    </dgm:pt>
    <dgm:pt modelId="{AD8412E8-3B1C-40B9-AA18-238217625F46}" type="pres">
      <dgm:prSet presAssocID="{7EB7156B-0561-4437-99E3-39C1436745A0}" presName="LevelTwoTextNode" presStyleLbl="node3" presStyleIdx="12" presStyleCnt="14" custScaleX="980567" custLinFactNeighborY="-14740">
        <dgm:presLayoutVars>
          <dgm:chPref val="3"/>
        </dgm:presLayoutVars>
      </dgm:prSet>
      <dgm:spPr>
        <a:xfrm>
          <a:off x="3826497" y="5355028"/>
          <a:ext cx="7485890" cy="381712"/>
        </a:xfrm>
        <a:prstGeom prst="roundRect">
          <a:avLst>
            <a:gd name="adj" fmla="val 10000"/>
          </a:avLst>
        </a:prstGeom>
      </dgm:spPr>
    </dgm:pt>
    <dgm:pt modelId="{7AC580BE-1E45-4497-980E-C031E4A3411C}" type="pres">
      <dgm:prSet presAssocID="{7EB7156B-0561-4437-99E3-39C1436745A0}" presName="level3hierChild" presStyleCnt="0"/>
      <dgm:spPr/>
    </dgm:pt>
    <dgm:pt modelId="{4BA5E518-BF62-4BD8-AE20-16F29663E823}" type="pres">
      <dgm:prSet presAssocID="{C2A33949-76F4-4A77-9F32-A7AC95D12DC9}" presName="conn2-1" presStyleLbl="parChTrans1D3" presStyleIdx="13" presStyleCnt="14"/>
      <dgm:spPr/>
    </dgm:pt>
    <dgm:pt modelId="{E9C17A00-0DBB-4CF9-9151-2A742D88A5FD}" type="pres">
      <dgm:prSet presAssocID="{C2A33949-76F4-4A77-9F32-A7AC95D12DC9}" presName="connTx" presStyleLbl="parChTrans1D3" presStyleIdx="13" presStyleCnt="14"/>
      <dgm:spPr/>
    </dgm:pt>
    <dgm:pt modelId="{83473621-7F30-43E0-A0C7-2DF5A8A0DB10}" type="pres">
      <dgm:prSet presAssocID="{3BAE5AA1-05AB-4D81-8272-8A1A06E1C04D}" presName="root2" presStyleCnt="0"/>
      <dgm:spPr/>
    </dgm:pt>
    <dgm:pt modelId="{053400B2-19AA-497E-B451-148145D7A919}" type="pres">
      <dgm:prSet presAssocID="{3BAE5AA1-05AB-4D81-8272-8A1A06E1C04D}" presName="LevelTwoTextNode" presStyleLbl="node3" presStyleIdx="13" presStyleCnt="14" custScaleX="980567" custLinFactNeighborY="-14740">
        <dgm:presLayoutVars>
          <dgm:chPref val="3"/>
        </dgm:presLayoutVars>
      </dgm:prSet>
      <dgm:spPr>
        <a:xfrm>
          <a:off x="3826497" y="5793997"/>
          <a:ext cx="7485890" cy="381712"/>
        </a:xfrm>
        <a:prstGeom prst="roundRect">
          <a:avLst>
            <a:gd name="adj" fmla="val 10000"/>
          </a:avLst>
        </a:prstGeom>
      </dgm:spPr>
    </dgm:pt>
    <dgm:pt modelId="{A44F8826-739A-4B17-A4F8-FCFAADA2ADE2}" type="pres">
      <dgm:prSet presAssocID="{3BAE5AA1-05AB-4D81-8272-8A1A06E1C04D}" presName="level3hierChild" presStyleCnt="0"/>
      <dgm:spPr/>
    </dgm:pt>
  </dgm:ptLst>
  <dgm:cxnLst>
    <dgm:cxn modelId="{B50B400D-2BAE-4B84-A623-863A38E436E0}" type="presOf" srcId="{F5EB3C4D-39ED-4221-85F0-E67A41D08666}" destId="{232ACBB8-443D-4CE4-BE26-C5FC63096D45}" srcOrd="1" destOrd="0" presId="urn:microsoft.com/office/officeart/2005/8/layout/hierarchy2"/>
    <dgm:cxn modelId="{FF1ADA0D-9F21-4506-9B22-04DA69995F44}" type="presOf" srcId="{F5EB3C4D-39ED-4221-85F0-E67A41D08666}" destId="{33E341A6-7380-4D0A-953B-2814AAE5A559}" srcOrd="0" destOrd="0" presId="urn:microsoft.com/office/officeart/2005/8/layout/hierarchy2"/>
    <dgm:cxn modelId="{F9B40F20-9CF9-4ECB-B0C8-348799AA5141}" type="presOf" srcId="{D20A605B-3C61-47A6-A74A-B1FBB65FE861}" destId="{F60FBB56-A87D-4105-AC31-C061DCC42CCA}" srcOrd="0" destOrd="0" presId="urn:microsoft.com/office/officeart/2005/8/layout/hierarchy2"/>
    <dgm:cxn modelId="{345A6E22-7C47-4613-8630-3BB4CC45BE1D}" type="presOf" srcId="{CBADB5FC-8C13-406C-9D30-C29D71F0FBB3}" destId="{C20F07E4-E6B1-4781-9AE2-02400A21A621}" srcOrd="1" destOrd="0" presId="urn:microsoft.com/office/officeart/2005/8/layout/hierarchy2"/>
    <dgm:cxn modelId="{620E5623-8831-4F85-94C0-290D5AB759DA}" type="presOf" srcId="{287CCEE7-E6C2-44C8-B58D-BE0F86111CBE}" destId="{B075C964-EDDB-4077-A4B7-9AFBFCB85282}" srcOrd="0" destOrd="0" presId="urn:microsoft.com/office/officeart/2005/8/layout/hierarchy2"/>
    <dgm:cxn modelId="{884BDF27-3362-45AF-9A72-F8526040E2C6}" type="presOf" srcId="{6ADACAC2-F998-4629-972E-3F57FFB8C4BB}" destId="{BA7269AF-5666-42AD-AF8F-DA44F8AB3A3F}" srcOrd="1" destOrd="0" presId="urn:microsoft.com/office/officeart/2005/8/layout/hierarchy2"/>
    <dgm:cxn modelId="{8A6F0B2E-67AA-4BB7-9BE1-F9334674F8D6}" type="presOf" srcId="{61A3FFD7-283B-4B4E-9898-E26E7D547EAC}" destId="{4CCC260C-BB75-437C-BABC-5A3404021ACB}" srcOrd="1" destOrd="0" presId="urn:microsoft.com/office/officeart/2005/8/layout/hierarchy2"/>
    <dgm:cxn modelId="{6A72FE2E-4BF2-46EB-84E4-760487162CBF}" type="presOf" srcId="{622228EF-6C1D-4697-93E4-22EC1220E768}" destId="{92E8D294-1AF3-461B-A1B5-B5FF60A528AD}" srcOrd="0" destOrd="0" presId="urn:microsoft.com/office/officeart/2005/8/layout/hierarchy2"/>
    <dgm:cxn modelId="{8D561E32-CAD2-47F6-B0FA-DFCAAB4EE087}" type="presOf" srcId="{7EB7156B-0561-4437-99E3-39C1436745A0}" destId="{AD8412E8-3B1C-40B9-AA18-238217625F46}" srcOrd="0" destOrd="0" presId="urn:microsoft.com/office/officeart/2005/8/layout/hierarchy2"/>
    <dgm:cxn modelId="{2611FA37-47A8-4022-8D47-7535AFC02A9C}" type="presOf" srcId="{B58910B7-BC22-4BBB-A70A-C2E11EB1EDB1}" destId="{50E6EA1F-3D77-4DAD-B48F-B2EFC9D30AA9}" srcOrd="0" destOrd="0" presId="urn:microsoft.com/office/officeart/2005/8/layout/hierarchy2"/>
    <dgm:cxn modelId="{C0A2CE38-3993-4E6F-ACF1-5E825F3B41A4}" srcId="{A63AE2A1-3964-4018-BE6B-4E74A4ADB30D}" destId="{7F6BF5F3-DA50-4D6D-BE96-6F23ED00D7BB}" srcOrd="0" destOrd="0" parTransId="{E60D6661-B252-4B8F-9343-331A2E032A30}" sibTransId="{58D3F0AB-71F7-4BF4-9B9E-AED96242EAE9}"/>
    <dgm:cxn modelId="{85BAB639-9BB2-4213-B949-28A3674C6075}" srcId="{B0A44547-D8B1-42EF-8887-FB6910C86630}" destId="{EA1A6A13-C33C-472C-9448-99623BCA2D88}" srcOrd="3" destOrd="0" parTransId="{3B67F271-699F-4054-A216-10445878AFDA}" sibTransId="{99E6B3B3-617A-40BB-ACDA-0B125E299EFE}"/>
    <dgm:cxn modelId="{9F0B533A-4257-40E6-9F61-C206DBC288AC}" srcId="{75F204E4-CB7A-4587-B832-89DD1AC0E48C}" destId="{27EBC1EB-A262-431C-BF1A-1CC39BF85D1C}" srcOrd="0" destOrd="0" parTransId="{0CC87930-F36F-48C6-8CEC-61F3AC581A30}" sibTransId="{3F207D93-1413-4BEF-8D28-F28E3E7BDF5C}"/>
    <dgm:cxn modelId="{502D113B-6351-4E55-B52C-C0ADFAFC6F73}" type="presOf" srcId="{66BD9B58-7A8C-43EB-BB0D-59C6BE267B99}" destId="{6A2CD0A4-8637-4F90-8A9F-78B911BBD985}" srcOrd="0" destOrd="0" presId="urn:microsoft.com/office/officeart/2005/8/layout/hierarchy2"/>
    <dgm:cxn modelId="{EDE4C940-B88F-4CE6-A183-9B3305DA9FD6}" srcId="{B0A44547-D8B1-42EF-8887-FB6910C86630}" destId="{D20A605B-3C61-47A6-A74A-B1FBB65FE861}" srcOrd="1" destOrd="0" parTransId="{6ADACAC2-F998-4629-972E-3F57FFB8C4BB}" sibTransId="{BF0AEB74-63F4-49C6-9704-FAF6AC7EC512}"/>
    <dgm:cxn modelId="{EA1E935B-7E7D-438C-9574-9A40D92F05F8}" srcId="{A63AE2A1-3964-4018-BE6B-4E74A4ADB30D}" destId="{3BAE5AA1-05AB-4D81-8272-8A1A06E1C04D}" srcOrd="6" destOrd="0" parTransId="{C2A33949-76F4-4A77-9F32-A7AC95D12DC9}" sibTransId="{D5EEE11E-2CCE-431A-8A5E-AAC0767B16E7}"/>
    <dgm:cxn modelId="{AF52005E-0C07-447B-B9C9-CA4D10C4DA0B}" type="presOf" srcId="{E60D6661-B252-4B8F-9343-331A2E032A30}" destId="{B5227149-C18F-430A-8CB6-85E45D74FEBF}" srcOrd="1" destOrd="0" presId="urn:microsoft.com/office/officeart/2005/8/layout/hierarchy2"/>
    <dgm:cxn modelId="{1944E541-579A-4B25-B366-5716993684A3}" srcId="{B0A44547-D8B1-42EF-8887-FB6910C86630}" destId="{287CCEE7-E6C2-44C8-B58D-BE0F86111CBE}" srcOrd="2" destOrd="0" parTransId="{49D66BEE-67F9-447D-AE1C-F0DFB35A1ADC}" sibTransId="{1159CE8A-D4A8-437B-955E-3CBAAEB1D487}"/>
    <dgm:cxn modelId="{303E8F45-DB81-47E8-9BA8-281618E35E29}" type="presOf" srcId="{B58910B7-BC22-4BBB-A70A-C2E11EB1EDB1}" destId="{8C6A5956-5906-445E-B711-1CFA44D9BDA9}" srcOrd="1" destOrd="0" presId="urn:microsoft.com/office/officeart/2005/8/layout/hierarchy2"/>
    <dgm:cxn modelId="{82574468-721C-4464-9E0C-D131E0EB4409}" srcId="{A67FD958-E783-4592-B483-136D36C3DFE0}" destId="{A63AE2A1-3964-4018-BE6B-4E74A4ADB30D}" srcOrd="2" destOrd="0" parTransId="{C2A65CD7-C272-4F65-81DC-63B2126BC75C}" sibTransId="{AFE54AF8-BC11-4EA0-AC9B-6CAE3FDF83E2}"/>
    <dgm:cxn modelId="{0247D648-22E1-4947-A59F-C7B19184434C}" type="presOf" srcId="{7760BA64-89AC-4F4B-B549-6858646D76AA}" destId="{1C89C0B0-0ABE-4014-89AC-9968BDDE49F5}" srcOrd="0" destOrd="0" presId="urn:microsoft.com/office/officeart/2005/8/layout/hierarchy2"/>
    <dgm:cxn modelId="{43B9B86C-3879-4D10-BC51-E17BF0E53282}" type="presOf" srcId="{A63AE2A1-3964-4018-BE6B-4E74A4ADB30D}" destId="{C6CD1082-2158-4DA0-9D0B-62FDEDBBCCCD}" srcOrd="0" destOrd="0" presId="urn:microsoft.com/office/officeart/2005/8/layout/hierarchy2"/>
    <dgm:cxn modelId="{7AE4016D-F1E8-41B4-9EF1-0718590456D6}" type="presOf" srcId="{0CC87930-F36F-48C6-8CEC-61F3AC581A30}" destId="{8CA25EB2-2D10-4201-8948-7ED155820984}" srcOrd="1" destOrd="0" presId="urn:microsoft.com/office/officeart/2005/8/layout/hierarchy2"/>
    <dgm:cxn modelId="{55A36D6D-6813-4BA4-A92D-E9DE6BB56153}" type="presOf" srcId="{A9E2B023-319A-46EA-BA0B-0D881A2C66F3}" destId="{69BC215C-9BD5-44D4-B0D0-37E60CF716F6}" srcOrd="0" destOrd="0" presId="urn:microsoft.com/office/officeart/2005/8/layout/hierarchy2"/>
    <dgm:cxn modelId="{13099A6F-D294-43F7-A257-1C1D52AB67AF}" type="presOf" srcId="{58E77B58-7DE7-4F95-919A-F5D0D1733C3F}" destId="{7E098D7F-A26A-4A09-BF2B-BCAD49C11CC0}" srcOrd="0" destOrd="0" presId="urn:microsoft.com/office/officeart/2005/8/layout/hierarchy2"/>
    <dgm:cxn modelId="{68093E71-4094-457D-B204-9E31DC7FE320}" type="presOf" srcId="{61A3FFD7-283B-4B4E-9898-E26E7D547EAC}" destId="{24D461CB-7D0E-4BB7-A0A6-1A6B989ADA4F}" srcOrd="0" destOrd="0" presId="urn:microsoft.com/office/officeart/2005/8/layout/hierarchy2"/>
    <dgm:cxn modelId="{BE253553-4AD6-4542-8E9B-BE3AB51FC2EC}" type="presOf" srcId="{49D66BEE-67F9-447D-AE1C-F0DFB35A1ADC}" destId="{3EF3B668-DD9A-4819-AC62-2E90CDBA2DCE}" srcOrd="0" destOrd="0" presId="urn:microsoft.com/office/officeart/2005/8/layout/hierarchy2"/>
    <dgm:cxn modelId="{E3104873-6BC7-4B1F-8136-5FCB7E8C2625}" srcId="{7760BA64-89AC-4F4B-B549-6858646D76AA}" destId="{A67FD958-E783-4592-B483-136D36C3DFE0}" srcOrd="0" destOrd="0" parTransId="{144C8644-5FB7-4AE9-947A-D70A2EE92BAF}" sibTransId="{C733B6AC-FB83-476F-8753-BA952369341D}"/>
    <dgm:cxn modelId="{9B51F353-58AA-444C-B467-71533A5A7278}" type="presOf" srcId="{27EBC1EB-A262-431C-BF1A-1CC39BF85D1C}" destId="{0F3609BE-3C1F-417B-85AE-78C65CEB1F65}" srcOrd="0" destOrd="0" presId="urn:microsoft.com/office/officeart/2005/8/layout/hierarchy2"/>
    <dgm:cxn modelId="{53634D57-A636-44D6-9C2D-9AAE1939562F}" type="presOf" srcId="{B74AE186-52F5-4CB0-A816-07C2A02EEBA2}" destId="{C65FA86F-48EA-4E14-B7A8-A8DC0E893248}" srcOrd="0" destOrd="0" presId="urn:microsoft.com/office/officeart/2005/8/layout/hierarchy2"/>
    <dgm:cxn modelId="{4A873F78-3D61-43BB-8F88-4BEDB91C39CF}" type="presOf" srcId="{3D2626B8-3834-43A4-B00F-10051AF6735E}" destId="{C08A5562-CA4C-4F8A-867A-60BBE499B6C8}" srcOrd="0" destOrd="0" presId="urn:microsoft.com/office/officeart/2005/8/layout/hierarchy2"/>
    <dgm:cxn modelId="{2C6FEA7B-0182-43B3-94D9-3EF8C844B20D}" type="presOf" srcId="{E60D6661-B252-4B8F-9343-331A2E032A30}" destId="{D00987EE-4CE4-4185-B68B-FA025D87BE7F}" srcOrd="0" destOrd="0" presId="urn:microsoft.com/office/officeart/2005/8/layout/hierarchy2"/>
    <dgm:cxn modelId="{F5362384-A3B4-4117-9C52-B010521A3799}" srcId="{75F204E4-CB7A-4587-B832-89DD1AC0E48C}" destId="{892B7F2E-F4EA-4816-BC5D-24C7E6FA3D2F}" srcOrd="2" destOrd="0" parTransId="{66BD9B58-7A8C-43EB-BB0D-59C6BE267B99}" sibTransId="{6B8DC2A3-87BF-4FD2-BFDC-EF167A2EECE5}"/>
    <dgm:cxn modelId="{2BD7C685-2636-4390-858D-B701A6499578}" type="presOf" srcId="{C2A33949-76F4-4A77-9F32-A7AC95D12DC9}" destId="{4BA5E518-BF62-4BD8-AE20-16F29663E823}" srcOrd="0" destOrd="0" presId="urn:microsoft.com/office/officeart/2005/8/layout/hierarchy2"/>
    <dgm:cxn modelId="{9C9E3489-F040-433A-BB88-5571F77E9563}" srcId="{A63AE2A1-3964-4018-BE6B-4E74A4ADB30D}" destId="{BE5CFAC2-3AE1-44B1-B761-0411242B0E38}" srcOrd="4" destOrd="0" parTransId="{61A3FFD7-283B-4B4E-9898-E26E7D547EAC}" sibTransId="{ED491A1C-0231-4823-A793-05CEFF8E85B0}"/>
    <dgm:cxn modelId="{0172938D-ABB3-4DE9-B27F-B5CB39BBB70B}" srcId="{A67FD958-E783-4592-B483-136D36C3DFE0}" destId="{75F204E4-CB7A-4587-B832-89DD1AC0E48C}" srcOrd="0" destOrd="0" parTransId="{CBADB5FC-8C13-406C-9D30-C29D71F0FBB3}" sibTransId="{8A38B1D2-35E0-4351-A314-2ACADFEEC64C}"/>
    <dgm:cxn modelId="{CA1BF293-212A-4ACA-8EE4-A53A44970C92}" type="presOf" srcId="{A9BF8AB6-CA7F-4249-BD35-C6CA2B1D7A9F}" destId="{982CA1C6-A5C7-4D51-BBAE-7AA008E43161}" srcOrd="1" destOrd="0" presId="urn:microsoft.com/office/officeart/2005/8/layout/hierarchy2"/>
    <dgm:cxn modelId="{0CCF9D9C-5BB1-4B4B-B871-8993A945B9E7}" type="presOf" srcId="{3BAE5AA1-05AB-4D81-8272-8A1A06E1C04D}" destId="{053400B2-19AA-497E-B451-148145D7A919}" srcOrd="0" destOrd="0" presId="urn:microsoft.com/office/officeart/2005/8/layout/hierarchy2"/>
    <dgm:cxn modelId="{A135AA9E-971E-4E78-A5BA-90A260A46812}" type="presOf" srcId="{A67FD958-E783-4592-B483-136D36C3DFE0}" destId="{33664D2E-6E12-4C06-84C7-F1AE78E660AB}" srcOrd="0" destOrd="0" presId="urn:microsoft.com/office/officeart/2005/8/layout/hierarchy2"/>
    <dgm:cxn modelId="{A356C89E-76B8-4A0D-9CA7-A65DB2C6163F}" type="presOf" srcId="{5830E43F-A1B5-41D9-8A78-5ACEE7486106}" destId="{3EB706C2-36C6-4D28-96F3-A0EFF3B63AE1}" srcOrd="1" destOrd="0" presId="urn:microsoft.com/office/officeart/2005/8/layout/hierarchy2"/>
    <dgm:cxn modelId="{1C36DB9E-5A4A-453C-9939-08997A39E051}" srcId="{A63AE2A1-3964-4018-BE6B-4E74A4ADB30D}" destId="{A21147C6-11AE-4A28-AE42-EAAFCD2D1C32}" srcOrd="1" destOrd="0" parTransId="{F5EB3C4D-39ED-4221-85F0-E67A41D08666}" sibTransId="{248D380D-9B41-465B-9F9B-8CD096987FC9}"/>
    <dgm:cxn modelId="{1A54679F-18A8-4F44-98F1-15BCAAF5FFF4}" type="presOf" srcId="{C2A65CD7-C272-4F65-81DC-63B2126BC75C}" destId="{98FD03BC-857E-468F-9C2C-8480F344C7D7}" srcOrd="1" destOrd="0" presId="urn:microsoft.com/office/officeart/2005/8/layout/hierarchy2"/>
    <dgm:cxn modelId="{3FD713A3-0876-4851-A9CC-17807E2DE155}" type="presOf" srcId="{EA1A6A13-C33C-472C-9448-99623BCA2D88}" destId="{6ABD6B31-C574-4F17-B71E-A340446FF066}" srcOrd="0" destOrd="0" presId="urn:microsoft.com/office/officeart/2005/8/layout/hierarchy2"/>
    <dgm:cxn modelId="{1DCB16A4-D546-487C-AE88-9C7A81425DE0}" type="presOf" srcId="{CBADB5FC-8C13-406C-9D30-C29D71F0FBB3}" destId="{152FC3BB-6B04-4D2D-8025-C41330463FA6}" srcOrd="0" destOrd="0" presId="urn:microsoft.com/office/officeart/2005/8/layout/hierarchy2"/>
    <dgm:cxn modelId="{2CE940A4-D8BC-412C-9D4C-8F2556612AEE}" type="presOf" srcId="{892B7F2E-F4EA-4816-BC5D-24C7E6FA3D2F}" destId="{EE5305BF-F452-446F-964E-5E6639471E11}" srcOrd="0" destOrd="0" presId="urn:microsoft.com/office/officeart/2005/8/layout/hierarchy2"/>
    <dgm:cxn modelId="{9BEEB2BE-5D15-49A8-BA36-DC8C6DACA58D}" type="presOf" srcId="{49D66BEE-67F9-447D-AE1C-F0DFB35A1ADC}" destId="{CB63A2FC-76AF-4FFF-974D-66CF1321C156}" srcOrd="1" destOrd="0" presId="urn:microsoft.com/office/officeart/2005/8/layout/hierarchy2"/>
    <dgm:cxn modelId="{8EECBBBF-87A8-429E-BC08-A3F7FBDB6DB3}" type="presOf" srcId="{58E77B58-7DE7-4F95-919A-F5D0D1733C3F}" destId="{F9226B9E-027C-42EA-B2AB-3997C13380B4}" srcOrd="1" destOrd="0" presId="urn:microsoft.com/office/officeart/2005/8/layout/hierarchy2"/>
    <dgm:cxn modelId="{2E556EC3-34CF-47C1-BCEE-7FA0BA5404E4}" type="presOf" srcId="{A21147C6-11AE-4A28-AE42-EAAFCD2D1C32}" destId="{160EEED6-C42F-41F9-B5F5-83D3AF1990B0}" srcOrd="0" destOrd="0" presId="urn:microsoft.com/office/officeart/2005/8/layout/hierarchy2"/>
    <dgm:cxn modelId="{D6EFB7CA-B630-48EC-BEE0-7C6B5E935DB0}" srcId="{B0A44547-D8B1-42EF-8887-FB6910C86630}" destId="{B74AE186-52F5-4CB0-A816-07C2A02EEBA2}" srcOrd="0" destOrd="0" parTransId="{A9E2B023-319A-46EA-BA0B-0D881A2C66F3}" sibTransId="{A2C7263B-6313-4C6A-BEF9-FF4167B9C2C4}"/>
    <dgm:cxn modelId="{6EF29BCB-CB85-4CF2-B3E1-43194E17FD1C}" type="presOf" srcId="{7F6BF5F3-DA50-4D6D-BE96-6F23ED00D7BB}" destId="{EE6F9052-95E6-4F0F-862E-5C345C5DDCDD}" srcOrd="0" destOrd="0" presId="urn:microsoft.com/office/officeart/2005/8/layout/hierarchy2"/>
    <dgm:cxn modelId="{B219F4CC-4F2F-49C7-B294-8A6C4D25BFE5}" type="presOf" srcId="{75F204E4-CB7A-4587-B832-89DD1AC0E48C}" destId="{E942CDBC-CD1E-4FE6-8805-4527C8B0DD8C}" srcOrd="0" destOrd="0" presId="urn:microsoft.com/office/officeart/2005/8/layout/hierarchy2"/>
    <dgm:cxn modelId="{F7FF2BD0-65F3-45E0-BC4F-FD41B2575F24}" type="presOf" srcId="{6ADACAC2-F998-4629-972E-3F57FFB8C4BB}" destId="{5EB1E0CA-F58B-4488-9343-FD0B4CE981B9}" srcOrd="0" destOrd="0" presId="urn:microsoft.com/office/officeart/2005/8/layout/hierarchy2"/>
    <dgm:cxn modelId="{116FE9D0-E4B4-4B31-9D8D-B3E96798E040}" type="presOf" srcId="{FE24825B-375F-493A-B15E-9AAF6476D65A}" destId="{2C1ABF58-7FDC-46E2-ABA5-BC2C3071E6CB}" srcOrd="0" destOrd="0" presId="urn:microsoft.com/office/officeart/2005/8/layout/hierarchy2"/>
    <dgm:cxn modelId="{D55F85D1-56B0-4E68-9263-CFEC697ACEF5}" type="presOf" srcId="{C2A33949-76F4-4A77-9F32-A7AC95D12DC9}" destId="{E9C17A00-0DBB-4CF9-9151-2A742D88A5FD}" srcOrd="1" destOrd="0" presId="urn:microsoft.com/office/officeart/2005/8/layout/hierarchy2"/>
    <dgm:cxn modelId="{092A2FD3-AC12-4207-BCEB-523D638E896B}" type="presOf" srcId="{5830E43F-A1B5-41D9-8A78-5ACEE7486106}" destId="{3ECD5290-8F3A-4CCF-BDA2-0EC22B50A7B4}" srcOrd="0" destOrd="0" presId="urn:microsoft.com/office/officeart/2005/8/layout/hierarchy2"/>
    <dgm:cxn modelId="{9E73CFD3-2913-4448-ACDB-F7AC37032A2F}" srcId="{75F204E4-CB7A-4587-B832-89DD1AC0E48C}" destId="{3D2626B8-3834-43A4-B00F-10051AF6735E}" srcOrd="1" destOrd="0" parTransId="{58E77B58-7DE7-4F95-919A-F5D0D1733C3F}" sibTransId="{BA0DF9F7-CD42-4187-AB25-7F3C0D034465}"/>
    <dgm:cxn modelId="{34897AD5-0516-4AE6-A279-E681E200FDBE}" srcId="{A63AE2A1-3964-4018-BE6B-4E74A4ADB30D}" destId="{0A3FFCC7-F25C-4AEA-9BAD-B99F2241B84D}" srcOrd="3" destOrd="0" parTransId="{A9BF8AB6-CA7F-4249-BD35-C6CA2B1D7A9F}" sibTransId="{73814FE8-A7B2-46E6-8E48-0F584FB79BC0}"/>
    <dgm:cxn modelId="{56BA58D7-C417-4FDA-9B3F-0FAA8F56A404}" srcId="{A63AE2A1-3964-4018-BE6B-4E74A4ADB30D}" destId="{FE24825B-375F-493A-B15E-9AAF6476D65A}" srcOrd="2" destOrd="0" parTransId="{5830E43F-A1B5-41D9-8A78-5ACEE7486106}" sibTransId="{C62F4B8F-7025-454A-93D0-ACCDD181FDC8}"/>
    <dgm:cxn modelId="{46D57BD9-967B-4A99-977C-D52D8F07F5B4}" type="presOf" srcId="{A9E2B023-319A-46EA-BA0B-0D881A2C66F3}" destId="{5491D475-3EBE-4113-AB5B-C46E32F9F898}" srcOrd="1" destOrd="0" presId="urn:microsoft.com/office/officeart/2005/8/layout/hierarchy2"/>
    <dgm:cxn modelId="{C19878DD-F0D6-4850-BB63-4614D2B7127A}" type="presOf" srcId="{0A3FFCC7-F25C-4AEA-9BAD-B99F2241B84D}" destId="{A31F342A-BACF-4718-869C-164C10B7F5D1}" srcOrd="0" destOrd="0" presId="urn:microsoft.com/office/officeart/2005/8/layout/hierarchy2"/>
    <dgm:cxn modelId="{4EEC0FE5-CC10-47ED-919D-5B8CB9D1300F}" type="presOf" srcId="{3B67F271-699F-4054-A216-10445878AFDA}" destId="{DFBE226B-0B0B-4583-8314-C46F2CD277C6}" srcOrd="1" destOrd="0" presId="urn:microsoft.com/office/officeart/2005/8/layout/hierarchy2"/>
    <dgm:cxn modelId="{548931E7-A550-4E35-A965-36950832586C}" type="presOf" srcId="{B0A44547-D8B1-42EF-8887-FB6910C86630}" destId="{81690F5A-F720-4D82-89FD-3E4ABD7199D9}" srcOrd="0" destOrd="0" presId="urn:microsoft.com/office/officeart/2005/8/layout/hierarchy2"/>
    <dgm:cxn modelId="{29373FE7-C751-4854-BB80-0F21DAB0FFAB}" type="presOf" srcId="{0CC87930-F36F-48C6-8CEC-61F3AC581A30}" destId="{A0D7BB6A-A8F3-4C21-93E2-13C77903EC7C}" srcOrd="0" destOrd="0" presId="urn:microsoft.com/office/officeart/2005/8/layout/hierarchy2"/>
    <dgm:cxn modelId="{F88176E8-20E2-4FD3-B186-614B2D3FB088}" srcId="{A63AE2A1-3964-4018-BE6B-4E74A4ADB30D}" destId="{7EB7156B-0561-4437-99E3-39C1436745A0}" srcOrd="5" destOrd="0" parTransId="{622228EF-6C1D-4697-93E4-22EC1220E768}" sibTransId="{2DD8281E-0D2D-47D4-9442-A2DABAE904A4}"/>
    <dgm:cxn modelId="{097FD5EA-6B84-4814-BBD5-84CC29105860}" type="presOf" srcId="{66BD9B58-7A8C-43EB-BB0D-59C6BE267B99}" destId="{28050932-C367-4EF9-8D11-9E58C7ED66A5}" srcOrd="1" destOrd="0" presId="urn:microsoft.com/office/officeart/2005/8/layout/hierarchy2"/>
    <dgm:cxn modelId="{35401DEF-1569-4825-9977-C291F42B00A5}" type="presOf" srcId="{622228EF-6C1D-4697-93E4-22EC1220E768}" destId="{7BCABDF3-DA42-4627-8BEC-99046F1806EB}" srcOrd="1" destOrd="0" presId="urn:microsoft.com/office/officeart/2005/8/layout/hierarchy2"/>
    <dgm:cxn modelId="{469815F7-00BB-481A-A62E-44E2C98F73ED}" type="presOf" srcId="{A9BF8AB6-CA7F-4249-BD35-C6CA2B1D7A9F}" destId="{AD71EABE-A59E-47B3-AE19-CAD17DD7719D}" srcOrd="0" destOrd="0" presId="urn:microsoft.com/office/officeart/2005/8/layout/hierarchy2"/>
    <dgm:cxn modelId="{EA6C43F7-74F9-4C19-A51E-50776DBB790E}" srcId="{A67FD958-E783-4592-B483-136D36C3DFE0}" destId="{B0A44547-D8B1-42EF-8887-FB6910C86630}" srcOrd="1" destOrd="0" parTransId="{B58910B7-BC22-4BBB-A70A-C2E11EB1EDB1}" sibTransId="{1AE839D6-DBD9-435A-8DC1-F41ED7E5359E}"/>
    <dgm:cxn modelId="{B3BCAAF8-6B7E-4B80-95AF-3BE67373CC0F}" type="presOf" srcId="{C2A65CD7-C272-4F65-81DC-63B2126BC75C}" destId="{11D578E3-C07B-444E-9F99-6046E1FA8749}" srcOrd="0" destOrd="0" presId="urn:microsoft.com/office/officeart/2005/8/layout/hierarchy2"/>
    <dgm:cxn modelId="{2E76DAFD-93C8-44E9-9357-A8918117D701}" type="presOf" srcId="{3B67F271-699F-4054-A216-10445878AFDA}" destId="{D56F75F5-1D15-4CA6-8A0C-4C938362923D}" srcOrd="0" destOrd="0" presId="urn:microsoft.com/office/officeart/2005/8/layout/hierarchy2"/>
    <dgm:cxn modelId="{2A3FFFFF-6231-4FE4-909C-30A0E23C44D2}" type="presOf" srcId="{BE5CFAC2-3AE1-44B1-B761-0411242B0E38}" destId="{D24AB774-E4E6-4C6E-889F-12F9C6E9A896}" srcOrd="0" destOrd="0" presId="urn:microsoft.com/office/officeart/2005/8/layout/hierarchy2"/>
    <dgm:cxn modelId="{D5AFB3CA-5AD2-4BC2-9289-A6510998B64A}" type="presParOf" srcId="{1C89C0B0-0ABE-4014-89AC-9968BDDE49F5}" destId="{5DD3666F-45CE-4AA8-B393-E4E895078A2F}" srcOrd="0" destOrd="0" presId="urn:microsoft.com/office/officeart/2005/8/layout/hierarchy2"/>
    <dgm:cxn modelId="{7501D5C6-A30D-48AF-BA18-F97E25BC24B9}" type="presParOf" srcId="{5DD3666F-45CE-4AA8-B393-E4E895078A2F}" destId="{33664D2E-6E12-4C06-84C7-F1AE78E660AB}" srcOrd="0" destOrd="0" presId="urn:microsoft.com/office/officeart/2005/8/layout/hierarchy2"/>
    <dgm:cxn modelId="{A1F164AD-A97A-431C-AE87-89BE22906E4A}" type="presParOf" srcId="{5DD3666F-45CE-4AA8-B393-E4E895078A2F}" destId="{631B0107-6C2A-4260-89A9-D0688FDB9A1D}" srcOrd="1" destOrd="0" presId="urn:microsoft.com/office/officeart/2005/8/layout/hierarchy2"/>
    <dgm:cxn modelId="{17885EEE-6E64-48D4-B409-5AE80017D274}" type="presParOf" srcId="{631B0107-6C2A-4260-89A9-D0688FDB9A1D}" destId="{152FC3BB-6B04-4D2D-8025-C41330463FA6}" srcOrd="0" destOrd="0" presId="urn:microsoft.com/office/officeart/2005/8/layout/hierarchy2"/>
    <dgm:cxn modelId="{5958896A-40D2-4BFC-9C54-790D7B9D0D3F}" type="presParOf" srcId="{152FC3BB-6B04-4D2D-8025-C41330463FA6}" destId="{C20F07E4-E6B1-4781-9AE2-02400A21A621}" srcOrd="0" destOrd="0" presId="urn:microsoft.com/office/officeart/2005/8/layout/hierarchy2"/>
    <dgm:cxn modelId="{FB700C2C-B2F2-43AC-A4EA-D95E093F29F4}" type="presParOf" srcId="{631B0107-6C2A-4260-89A9-D0688FDB9A1D}" destId="{E7F23C71-D0B1-4EA5-8ECE-3957F2143B91}" srcOrd="1" destOrd="0" presId="urn:microsoft.com/office/officeart/2005/8/layout/hierarchy2"/>
    <dgm:cxn modelId="{0EE418F0-2B9D-42DB-8394-F4E768373949}" type="presParOf" srcId="{E7F23C71-D0B1-4EA5-8ECE-3957F2143B91}" destId="{E942CDBC-CD1E-4FE6-8805-4527C8B0DD8C}" srcOrd="0" destOrd="0" presId="urn:microsoft.com/office/officeart/2005/8/layout/hierarchy2"/>
    <dgm:cxn modelId="{CD7D5A48-34AA-4CDE-A8C9-BBE7C3E9EBFE}" type="presParOf" srcId="{E7F23C71-D0B1-4EA5-8ECE-3957F2143B91}" destId="{246D069E-9911-4C47-BE16-176A463B0CD9}" srcOrd="1" destOrd="0" presId="urn:microsoft.com/office/officeart/2005/8/layout/hierarchy2"/>
    <dgm:cxn modelId="{DA34125C-93A0-42ED-8C26-CC0450D095C7}" type="presParOf" srcId="{246D069E-9911-4C47-BE16-176A463B0CD9}" destId="{A0D7BB6A-A8F3-4C21-93E2-13C77903EC7C}" srcOrd="0" destOrd="0" presId="urn:microsoft.com/office/officeart/2005/8/layout/hierarchy2"/>
    <dgm:cxn modelId="{89597830-D5D4-4BE4-96A6-BD621641F5EF}" type="presParOf" srcId="{A0D7BB6A-A8F3-4C21-93E2-13C77903EC7C}" destId="{8CA25EB2-2D10-4201-8948-7ED155820984}" srcOrd="0" destOrd="0" presId="urn:microsoft.com/office/officeart/2005/8/layout/hierarchy2"/>
    <dgm:cxn modelId="{75CD7D92-D709-44C1-9797-8B8528DB705F}" type="presParOf" srcId="{246D069E-9911-4C47-BE16-176A463B0CD9}" destId="{0F332A5E-FF0B-4D11-A49E-321B891CE196}" srcOrd="1" destOrd="0" presId="urn:microsoft.com/office/officeart/2005/8/layout/hierarchy2"/>
    <dgm:cxn modelId="{9FAB8806-F3F2-4CAE-A0CF-AF4BFC4B8D76}" type="presParOf" srcId="{0F332A5E-FF0B-4D11-A49E-321B891CE196}" destId="{0F3609BE-3C1F-417B-85AE-78C65CEB1F65}" srcOrd="0" destOrd="0" presId="urn:microsoft.com/office/officeart/2005/8/layout/hierarchy2"/>
    <dgm:cxn modelId="{3D13FDED-53C4-4B44-B3A6-19A7D8FFB1CA}" type="presParOf" srcId="{0F332A5E-FF0B-4D11-A49E-321B891CE196}" destId="{44093FB3-B43F-4D35-8EC5-13D10D508530}" srcOrd="1" destOrd="0" presId="urn:microsoft.com/office/officeart/2005/8/layout/hierarchy2"/>
    <dgm:cxn modelId="{B2B9F718-7244-49A7-A7F4-721333CB7F69}" type="presParOf" srcId="{246D069E-9911-4C47-BE16-176A463B0CD9}" destId="{7E098D7F-A26A-4A09-BF2B-BCAD49C11CC0}" srcOrd="2" destOrd="0" presId="urn:microsoft.com/office/officeart/2005/8/layout/hierarchy2"/>
    <dgm:cxn modelId="{10B928DD-7C23-464A-9836-CE3EC4043A8D}" type="presParOf" srcId="{7E098D7F-A26A-4A09-BF2B-BCAD49C11CC0}" destId="{F9226B9E-027C-42EA-B2AB-3997C13380B4}" srcOrd="0" destOrd="0" presId="urn:microsoft.com/office/officeart/2005/8/layout/hierarchy2"/>
    <dgm:cxn modelId="{8ED4F2A8-13EB-46AE-84E7-E34E8BAE6164}" type="presParOf" srcId="{246D069E-9911-4C47-BE16-176A463B0CD9}" destId="{9873B9C1-FE79-4062-8813-313BBFA1EAF6}" srcOrd="3" destOrd="0" presId="urn:microsoft.com/office/officeart/2005/8/layout/hierarchy2"/>
    <dgm:cxn modelId="{23C67BA1-BE11-450E-9F13-125A1CC4741A}" type="presParOf" srcId="{9873B9C1-FE79-4062-8813-313BBFA1EAF6}" destId="{C08A5562-CA4C-4F8A-867A-60BBE499B6C8}" srcOrd="0" destOrd="0" presId="urn:microsoft.com/office/officeart/2005/8/layout/hierarchy2"/>
    <dgm:cxn modelId="{0A6ED9C4-429C-4542-8B17-43A25035BD4C}" type="presParOf" srcId="{9873B9C1-FE79-4062-8813-313BBFA1EAF6}" destId="{B1D17CE0-D4E0-4636-A2C3-F1A5E85AFC7D}" srcOrd="1" destOrd="0" presId="urn:microsoft.com/office/officeart/2005/8/layout/hierarchy2"/>
    <dgm:cxn modelId="{7861B510-AD7D-49A6-ACDA-09C2241EB48F}" type="presParOf" srcId="{246D069E-9911-4C47-BE16-176A463B0CD9}" destId="{6A2CD0A4-8637-4F90-8A9F-78B911BBD985}" srcOrd="4" destOrd="0" presId="urn:microsoft.com/office/officeart/2005/8/layout/hierarchy2"/>
    <dgm:cxn modelId="{0AAE4F7C-0AE3-452F-BEBA-1A1EDFC64FEC}" type="presParOf" srcId="{6A2CD0A4-8637-4F90-8A9F-78B911BBD985}" destId="{28050932-C367-4EF9-8D11-9E58C7ED66A5}" srcOrd="0" destOrd="0" presId="urn:microsoft.com/office/officeart/2005/8/layout/hierarchy2"/>
    <dgm:cxn modelId="{53B0D7D9-A962-45AF-BEF0-FEBE52F62471}" type="presParOf" srcId="{246D069E-9911-4C47-BE16-176A463B0CD9}" destId="{DE2C8304-6EF0-446C-9CAA-A89E99F422EE}" srcOrd="5" destOrd="0" presId="urn:microsoft.com/office/officeart/2005/8/layout/hierarchy2"/>
    <dgm:cxn modelId="{756F4044-D811-4AE1-B35A-D3344E94F97F}" type="presParOf" srcId="{DE2C8304-6EF0-446C-9CAA-A89E99F422EE}" destId="{EE5305BF-F452-446F-964E-5E6639471E11}" srcOrd="0" destOrd="0" presId="urn:microsoft.com/office/officeart/2005/8/layout/hierarchy2"/>
    <dgm:cxn modelId="{210C9BA4-D0B7-48EB-8E6E-AE54F36C5BA0}" type="presParOf" srcId="{DE2C8304-6EF0-446C-9CAA-A89E99F422EE}" destId="{FA59E075-834A-46F6-8419-4F009C46E892}" srcOrd="1" destOrd="0" presId="urn:microsoft.com/office/officeart/2005/8/layout/hierarchy2"/>
    <dgm:cxn modelId="{8E885412-BF41-456B-9A6C-D212DE37C05D}" type="presParOf" srcId="{631B0107-6C2A-4260-89A9-D0688FDB9A1D}" destId="{50E6EA1F-3D77-4DAD-B48F-B2EFC9D30AA9}" srcOrd="2" destOrd="0" presId="urn:microsoft.com/office/officeart/2005/8/layout/hierarchy2"/>
    <dgm:cxn modelId="{12CFC160-00BB-433E-A2AF-65D69746002D}" type="presParOf" srcId="{50E6EA1F-3D77-4DAD-B48F-B2EFC9D30AA9}" destId="{8C6A5956-5906-445E-B711-1CFA44D9BDA9}" srcOrd="0" destOrd="0" presId="urn:microsoft.com/office/officeart/2005/8/layout/hierarchy2"/>
    <dgm:cxn modelId="{7DA5CBEF-FCFF-4DD9-B462-C0075E69ED1F}" type="presParOf" srcId="{631B0107-6C2A-4260-89A9-D0688FDB9A1D}" destId="{BBECD299-D889-4AB4-AF85-DEB27C3650F4}" srcOrd="3" destOrd="0" presId="urn:microsoft.com/office/officeart/2005/8/layout/hierarchy2"/>
    <dgm:cxn modelId="{6B1BF2A9-C8CF-43FC-A0D3-886A9C062A60}" type="presParOf" srcId="{BBECD299-D889-4AB4-AF85-DEB27C3650F4}" destId="{81690F5A-F720-4D82-89FD-3E4ABD7199D9}" srcOrd="0" destOrd="0" presId="urn:microsoft.com/office/officeart/2005/8/layout/hierarchy2"/>
    <dgm:cxn modelId="{93422300-87AF-45ED-B950-937F6C6A5B48}" type="presParOf" srcId="{BBECD299-D889-4AB4-AF85-DEB27C3650F4}" destId="{D34040EA-6CDA-41DE-9F80-45BB467377F3}" srcOrd="1" destOrd="0" presId="urn:microsoft.com/office/officeart/2005/8/layout/hierarchy2"/>
    <dgm:cxn modelId="{E8894016-80EB-4BF9-8E0B-9775AEFC7A0B}" type="presParOf" srcId="{D34040EA-6CDA-41DE-9F80-45BB467377F3}" destId="{69BC215C-9BD5-44D4-B0D0-37E60CF716F6}" srcOrd="0" destOrd="0" presId="urn:microsoft.com/office/officeart/2005/8/layout/hierarchy2"/>
    <dgm:cxn modelId="{6C37626C-55CE-459E-A7B2-0A4FC2DB957A}" type="presParOf" srcId="{69BC215C-9BD5-44D4-B0D0-37E60CF716F6}" destId="{5491D475-3EBE-4113-AB5B-C46E32F9F898}" srcOrd="0" destOrd="0" presId="urn:microsoft.com/office/officeart/2005/8/layout/hierarchy2"/>
    <dgm:cxn modelId="{B947BED1-4C01-43CB-B7CA-CCC31853DF19}" type="presParOf" srcId="{D34040EA-6CDA-41DE-9F80-45BB467377F3}" destId="{C04ABC46-A1FF-44A4-9DCF-26F46B27EF15}" srcOrd="1" destOrd="0" presId="urn:microsoft.com/office/officeart/2005/8/layout/hierarchy2"/>
    <dgm:cxn modelId="{3AFB1C2D-ED4B-49B4-9947-AAFE60893CAA}" type="presParOf" srcId="{C04ABC46-A1FF-44A4-9DCF-26F46B27EF15}" destId="{C65FA86F-48EA-4E14-B7A8-A8DC0E893248}" srcOrd="0" destOrd="0" presId="urn:microsoft.com/office/officeart/2005/8/layout/hierarchy2"/>
    <dgm:cxn modelId="{60C17129-25C0-4B04-A4AB-0119C8929A39}" type="presParOf" srcId="{C04ABC46-A1FF-44A4-9DCF-26F46B27EF15}" destId="{E14E17D3-5AFA-4148-BB0B-FA5213815B8E}" srcOrd="1" destOrd="0" presId="urn:microsoft.com/office/officeart/2005/8/layout/hierarchy2"/>
    <dgm:cxn modelId="{EBFE16E0-BA05-42B1-BAC3-12CDBEF5D9DF}" type="presParOf" srcId="{D34040EA-6CDA-41DE-9F80-45BB467377F3}" destId="{5EB1E0CA-F58B-4488-9343-FD0B4CE981B9}" srcOrd="2" destOrd="0" presId="urn:microsoft.com/office/officeart/2005/8/layout/hierarchy2"/>
    <dgm:cxn modelId="{83CA7957-0D68-4D0E-9FD9-F0A4D97B42F3}" type="presParOf" srcId="{5EB1E0CA-F58B-4488-9343-FD0B4CE981B9}" destId="{BA7269AF-5666-42AD-AF8F-DA44F8AB3A3F}" srcOrd="0" destOrd="0" presId="urn:microsoft.com/office/officeart/2005/8/layout/hierarchy2"/>
    <dgm:cxn modelId="{28A038E9-BA8E-463D-9F25-3612B07D12E7}" type="presParOf" srcId="{D34040EA-6CDA-41DE-9F80-45BB467377F3}" destId="{A49A09F5-B3FE-495B-B836-A0657484883E}" srcOrd="3" destOrd="0" presId="urn:microsoft.com/office/officeart/2005/8/layout/hierarchy2"/>
    <dgm:cxn modelId="{8286480B-F86E-4DBB-AEE1-C229523D1092}" type="presParOf" srcId="{A49A09F5-B3FE-495B-B836-A0657484883E}" destId="{F60FBB56-A87D-4105-AC31-C061DCC42CCA}" srcOrd="0" destOrd="0" presId="urn:microsoft.com/office/officeart/2005/8/layout/hierarchy2"/>
    <dgm:cxn modelId="{050C0D7E-399B-402D-BC6B-3DF25E7F7017}" type="presParOf" srcId="{A49A09F5-B3FE-495B-B836-A0657484883E}" destId="{92B01DE6-CC36-4D72-A631-27EA2FE133A0}" srcOrd="1" destOrd="0" presId="urn:microsoft.com/office/officeart/2005/8/layout/hierarchy2"/>
    <dgm:cxn modelId="{A8CD53DD-1A6B-427E-956B-79249A24787B}" type="presParOf" srcId="{D34040EA-6CDA-41DE-9F80-45BB467377F3}" destId="{3EF3B668-DD9A-4819-AC62-2E90CDBA2DCE}" srcOrd="4" destOrd="0" presId="urn:microsoft.com/office/officeart/2005/8/layout/hierarchy2"/>
    <dgm:cxn modelId="{19C4D12C-739E-4CD5-B56A-7D41A225A46E}" type="presParOf" srcId="{3EF3B668-DD9A-4819-AC62-2E90CDBA2DCE}" destId="{CB63A2FC-76AF-4FFF-974D-66CF1321C156}" srcOrd="0" destOrd="0" presId="urn:microsoft.com/office/officeart/2005/8/layout/hierarchy2"/>
    <dgm:cxn modelId="{F2F5A49C-7F3B-4AE2-B065-7932ECE85A42}" type="presParOf" srcId="{D34040EA-6CDA-41DE-9F80-45BB467377F3}" destId="{83E1D5E7-0E50-4442-ACCD-C380E801D753}" srcOrd="5" destOrd="0" presId="urn:microsoft.com/office/officeart/2005/8/layout/hierarchy2"/>
    <dgm:cxn modelId="{B362C175-760B-4103-90B7-2A26E3A67FB3}" type="presParOf" srcId="{83E1D5E7-0E50-4442-ACCD-C380E801D753}" destId="{B075C964-EDDB-4077-A4B7-9AFBFCB85282}" srcOrd="0" destOrd="0" presId="urn:microsoft.com/office/officeart/2005/8/layout/hierarchy2"/>
    <dgm:cxn modelId="{9CECCCAE-DD3B-40B7-9617-750384A3D827}" type="presParOf" srcId="{83E1D5E7-0E50-4442-ACCD-C380E801D753}" destId="{0A68FD76-FA14-44F8-BFDB-E43896AE5342}" srcOrd="1" destOrd="0" presId="urn:microsoft.com/office/officeart/2005/8/layout/hierarchy2"/>
    <dgm:cxn modelId="{9F3DA7E4-9050-46DC-BC4B-6453827D89E7}" type="presParOf" srcId="{D34040EA-6CDA-41DE-9F80-45BB467377F3}" destId="{D56F75F5-1D15-4CA6-8A0C-4C938362923D}" srcOrd="6" destOrd="0" presId="urn:microsoft.com/office/officeart/2005/8/layout/hierarchy2"/>
    <dgm:cxn modelId="{C1C2548E-FEBC-44F3-9260-6642AF271CB5}" type="presParOf" srcId="{D56F75F5-1D15-4CA6-8A0C-4C938362923D}" destId="{DFBE226B-0B0B-4583-8314-C46F2CD277C6}" srcOrd="0" destOrd="0" presId="urn:microsoft.com/office/officeart/2005/8/layout/hierarchy2"/>
    <dgm:cxn modelId="{7B791BE9-7BC2-404E-B04A-299259ED94CF}" type="presParOf" srcId="{D34040EA-6CDA-41DE-9F80-45BB467377F3}" destId="{A4504545-8960-48E4-818C-9A0478DF1501}" srcOrd="7" destOrd="0" presId="urn:microsoft.com/office/officeart/2005/8/layout/hierarchy2"/>
    <dgm:cxn modelId="{D7398DD8-1BE4-49F4-B963-1EE1D687CA7E}" type="presParOf" srcId="{A4504545-8960-48E4-818C-9A0478DF1501}" destId="{6ABD6B31-C574-4F17-B71E-A340446FF066}" srcOrd="0" destOrd="0" presId="urn:microsoft.com/office/officeart/2005/8/layout/hierarchy2"/>
    <dgm:cxn modelId="{CA9D8916-1DDF-4927-93C5-2CF457693297}" type="presParOf" srcId="{A4504545-8960-48E4-818C-9A0478DF1501}" destId="{554F6406-7ADD-47CC-B5D9-8C0215A3450B}" srcOrd="1" destOrd="0" presId="urn:microsoft.com/office/officeart/2005/8/layout/hierarchy2"/>
    <dgm:cxn modelId="{319DA63A-C444-428D-A87D-2FAA64EDD7CE}" type="presParOf" srcId="{631B0107-6C2A-4260-89A9-D0688FDB9A1D}" destId="{11D578E3-C07B-444E-9F99-6046E1FA8749}" srcOrd="4" destOrd="0" presId="urn:microsoft.com/office/officeart/2005/8/layout/hierarchy2"/>
    <dgm:cxn modelId="{23756DC5-5238-4517-973B-47C05BC98778}" type="presParOf" srcId="{11D578E3-C07B-444E-9F99-6046E1FA8749}" destId="{98FD03BC-857E-468F-9C2C-8480F344C7D7}" srcOrd="0" destOrd="0" presId="urn:microsoft.com/office/officeart/2005/8/layout/hierarchy2"/>
    <dgm:cxn modelId="{275D8412-5C8E-4B1D-A779-802F17DA72DF}" type="presParOf" srcId="{631B0107-6C2A-4260-89A9-D0688FDB9A1D}" destId="{C59C2BD8-0B06-4CED-B35F-EE7810DDECCD}" srcOrd="5" destOrd="0" presId="urn:microsoft.com/office/officeart/2005/8/layout/hierarchy2"/>
    <dgm:cxn modelId="{FBD506CB-5799-4E58-BB46-609CE1E19768}" type="presParOf" srcId="{C59C2BD8-0B06-4CED-B35F-EE7810DDECCD}" destId="{C6CD1082-2158-4DA0-9D0B-62FDEDBBCCCD}" srcOrd="0" destOrd="0" presId="urn:microsoft.com/office/officeart/2005/8/layout/hierarchy2"/>
    <dgm:cxn modelId="{45536060-F81F-488C-B4C5-F4BA5722AAD0}" type="presParOf" srcId="{C59C2BD8-0B06-4CED-B35F-EE7810DDECCD}" destId="{EB1E368E-39F0-40AA-AD6F-EBC7D531ECAD}" srcOrd="1" destOrd="0" presId="urn:microsoft.com/office/officeart/2005/8/layout/hierarchy2"/>
    <dgm:cxn modelId="{17A6CCA7-D417-4318-98D0-53742738EB6F}" type="presParOf" srcId="{EB1E368E-39F0-40AA-AD6F-EBC7D531ECAD}" destId="{D00987EE-4CE4-4185-B68B-FA025D87BE7F}" srcOrd="0" destOrd="0" presId="urn:microsoft.com/office/officeart/2005/8/layout/hierarchy2"/>
    <dgm:cxn modelId="{AE1FD180-D521-46B1-AE6E-A5D25DAD9397}" type="presParOf" srcId="{D00987EE-4CE4-4185-B68B-FA025D87BE7F}" destId="{B5227149-C18F-430A-8CB6-85E45D74FEBF}" srcOrd="0" destOrd="0" presId="urn:microsoft.com/office/officeart/2005/8/layout/hierarchy2"/>
    <dgm:cxn modelId="{4D391CFF-3267-4A68-B074-73B92CFCA808}" type="presParOf" srcId="{EB1E368E-39F0-40AA-AD6F-EBC7D531ECAD}" destId="{19D10A08-EAA7-417D-ADC9-6069AAB64CD4}" srcOrd="1" destOrd="0" presId="urn:microsoft.com/office/officeart/2005/8/layout/hierarchy2"/>
    <dgm:cxn modelId="{1115E059-32DB-41C8-8EBC-0A0A532B29AC}" type="presParOf" srcId="{19D10A08-EAA7-417D-ADC9-6069AAB64CD4}" destId="{EE6F9052-95E6-4F0F-862E-5C345C5DDCDD}" srcOrd="0" destOrd="0" presId="urn:microsoft.com/office/officeart/2005/8/layout/hierarchy2"/>
    <dgm:cxn modelId="{B83809F2-D7D1-426C-B856-33BF87D62705}" type="presParOf" srcId="{19D10A08-EAA7-417D-ADC9-6069AAB64CD4}" destId="{468296D7-0889-4E0F-96C2-19EF3B6012CA}" srcOrd="1" destOrd="0" presId="urn:microsoft.com/office/officeart/2005/8/layout/hierarchy2"/>
    <dgm:cxn modelId="{9D51596B-4005-4594-A9D9-CF7BC3018BED}" type="presParOf" srcId="{EB1E368E-39F0-40AA-AD6F-EBC7D531ECAD}" destId="{33E341A6-7380-4D0A-953B-2814AAE5A559}" srcOrd="2" destOrd="0" presId="urn:microsoft.com/office/officeart/2005/8/layout/hierarchy2"/>
    <dgm:cxn modelId="{50B30EDF-1DA4-47C7-9C53-C0CB3D9A4414}" type="presParOf" srcId="{33E341A6-7380-4D0A-953B-2814AAE5A559}" destId="{232ACBB8-443D-4CE4-BE26-C5FC63096D45}" srcOrd="0" destOrd="0" presId="urn:microsoft.com/office/officeart/2005/8/layout/hierarchy2"/>
    <dgm:cxn modelId="{DBC254DD-87C0-4DCD-A191-D68BC9C7E358}" type="presParOf" srcId="{EB1E368E-39F0-40AA-AD6F-EBC7D531ECAD}" destId="{112FCC72-29D3-4DB3-8433-C8DECABE951F}" srcOrd="3" destOrd="0" presId="urn:microsoft.com/office/officeart/2005/8/layout/hierarchy2"/>
    <dgm:cxn modelId="{F1D461D0-0D41-4215-B8F0-8A7EEC33CB30}" type="presParOf" srcId="{112FCC72-29D3-4DB3-8433-C8DECABE951F}" destId="{160EEED6-C42F-41F9-B5F5-83D3AF1990B0}" srcOrd="0" destOrd="0" presId="urn:microsoft.com/office/officeart/2005/8/layout/hierarchy2"/>
    <dgm:cxn modelId="{69772CC0-DB6F-45BF-B107-283FF4640377}" type="presParOf" srcId="{112FCC72-29D3-4DB3-8433-C8DECABE951F}" destId="{88D5CB61-5FB6-418D-A002-D76330D5F058}" srcOrd="1" destOrd="0" presId="urn:microsoft.com/office/officeart/2005/8/layout/hierarchy2"/>
    <dgm:cxn modelId="{4C2CB298-97EB-42D3-9077-45170204D785}" type="presParOf" srcId="{EB1E368E-39F0-40AA-AD6F-EBC7D531ECAD}" destId="{3ECD5290-8F3A-4CCF-BDA2-0EC22B50A7B4}" srcOrd="4" destOrd="0" presId="urn:microsoft.com/office/officeart/2005/8/layout/hierarchy2"/>
    <dgm:cxn modelId="{83466F87-C1CC-4BF5-A74E-C3F734BBE707}" type="presParOf" srcId="{3ECD5290-8F3A-4CCF-BDA2-0EC22B50A7B4}" destId="{3EB706C2-36C6-4D28-96F3-A0EFF3B63AE1}" srcOrd="0" destOrd="0" presId="urn:microsoft.com/office/officeart/2005/8/layout/hierarchy2"/>
    <dgm:cxn modelId="{002985B2-DD8E-4A21-B1B5-BB8BB7E03195}" type="presParOf" srcId="{EB1E368E-39F0-40AA-AD6F-EBC7D531ECAD}" destId="{45910177-1A6A-4EC0-BAAD-B7673CF28C08}" srcOrd="5" destOrd="0" presId="urn:microsoft.com/office/officeart/2005/8/layout/hierarchy2"/>
    <dgm:cxn modelId="{306A867F-439E-412B-8E7F-5E319FB6AAB9}" type="presParOf" srcId="{45910177-1A6A-4EC0-BAAD-B7673CF28C08}" destId="{2C1ABF58-7FDC-46E2-ABA5-BC2C3071E6CB}" srcOrd="0" destOrd="0" presId="urn:microsoft.com/office/officeart/2005/8/layout/hierarchy2"/>
    <dgm:cxn modelId="{C0BCBB9B-13A6-4427-BF3C-9A2C631D93CE}" type="presParOf" srcId="{45910177-1A6A-4EC0-BAAD-B7673CF28C08}" destId="{D62EAD9C-73FE-4EA9-B6F5-DB8EDBFA13E9}" srcOrd="1" destOrd="0" presId="urn:microsoft.com/office/officeart/2005/8/layout/hierarchy2"/>
    <dgm:cxn modelId="{5C545950-CA83-43BB-81C0-63605365E722}" type="presParOf" srcId="{EB1E368E-39F0-40AA-AD6F-EBC7D531ECAD}" destId="{AD71EABE-A59E-47B3-AE19-CAD17DD7719D}" srcOrd="6" destOrd="0" presId="urn:microsoft.com/office/officeart/2005/8/layout/hierarchy2"/>
    <dgm:cxn modelId="{2E0E1E9F-89D9-4D2F-8F38-1F7832D3ED84}" type="presParOf" srcId="{AD71EABE-A59E-47B3-AE19-CAD17DD7719D}" destId="{982CA1C6-A5C7-4D51-BBAE-7AA008E43161}" srcOrd="0" destOrd="0" presId="urn:microsoft.com/office/officeart/2005/8/layout/hierarchy2"/>
    <dgm:cxn modelId="{03E332BB-81EE-4E33-801E-541539C97845}" type="presParOf" srcId="{EB1E368E-39F0-40AA-AD6F-EBC7D531ECAD}" destId="{4E61B2C6-2A1A-4BEB-8EF9-77AB728753CE}" srcOrd="7" destOrd="0" presId="urn:microsoft.com/office/officeart/2005/8/layout/hierarchy2"/>
    <dgm:cxn modelId="{68665770-699C-41A4-82AF-6204903EA944}" type="presParOf" srcId="{4E61B2C6-2A1A-4BEB-8EF9-77AB728753CE}" destId="{A31F342A-BACF-4718-869C-164C10B7F5D1}" srcOrd="0" destOrd="0" presId="urn:microsoft.com/office/officeart/2005/8/layout/hierarchy2"/>
    <dgm:cxn modelId="{968CF686-B7A9-4891-8958-DEFF379A4C3A}" type="presParOf" srcId="{4E61B2C6-2A1A-4BEB-8EF9-77AB728753CE}" destId="{4A794E22-7DC7-4CE2-B46B-AA9EC9E1472F}" srcOrd="1" destOrd="0" presId="urn:microsoft.com/office/officeart/2005/8/layout/hierarchy2"/>
    <dgm:cxn modelId="{3DC2AEA8-604C-4401-8848-04F43FD5435B}" type="presParOf" srcId="{EB1E368E-39F0-40AA-AD6F-EBC7D531ECAD}" destId="{24D461CB-7D0E-4BB7-A0A6-1A6B989ADA4F}" srcOrd="8" destOrd="0" presId="urn:microsoft.com/office/officeart/2005/8/layout/hierarchy2"/>
    <dgm:cxn modelId="{8F88B2FC-0FF2-451F-899C-E1C3B7681D5B}" type="presParOf" srcId="{24D461CB-7D0E-4BB7-A0A6-1A6B989ADA4F}" destId="{4CCC260C-BB75-437C-BABC-5A3404021ACB}" srcOrd="0" destOrd="0" presId="urn:microsoft.com/office/officeart/2005/8/layout/hierarchy2"/>
    <dgm:cxn modelId="{548D2AF5-09CE-43F3-86C2-C35407107151}" type="presParOf" srcId="{EB1E368E-39F0-40AA-AD6F-EBC7D531ECAD}" destId="{5660AD63-BD31-4680-AFEC-BD43B76EDC70}" srcOrd="9" destOrd="0" presId="urn:microsoft.com/office/officeart/2005/8/layout/hierarchy2"/>
    <dgm:cxn modelId="{A44CF932-5AB4-42D5-9E93-B97782E351F0}" type="presParOf" srcId="{5660AD63-BD31-4680-AFEC-BD43B76EDC70}" destId="{D24AB774-E4E6-4C6E-889F-12F9C6E9A896}" srcOrd="0" destOrd="0" presId="urn:microsoft.com/office/officeart/2005/8/layout/hierarchy2"/>
    <dgm:cxn modelId="{FA96B747-289F-4E76-A596-7E9DE199D92B}" type="presParOf" srcId="{5660AD63-BD31-4680-AFEC-BD43B76EDC70}" destId="{1D2203EE-EA55-46E5-B729-D821A187F321}" srcOrd="1" destOrd="0" presId="urn:microsoft.com/office/officeart/2005/8/layout/hierarchy2"/>
    <dgm:cxn modelId="{570C8B32-6903-4FB3-8FBB-DFA3F90D0A14}" type="presParOf" srcId="{EB1E368E-39F0-40AA-AD6F-EBC7D531ECAD}" destId="{92E8D294-1AF3-461B-A1B5-B5FF60A528AD}" srcOrd="10" destOrd="0" presId="urn:microsoft.com/office/officeart/2005/8/layout/hierarchy2"/>
    <dgm:cxn modelId="{649F13B7-D02F-4677-9616-6F6AC402D39F}" type="presParOf" srcId="{92E8D294-1AF3-461B-A1B5-B5FF60A528AD}" destId="{7BCABDF3-DA42-4627-8BEC-99046F1806EB}" srcOrd="0" destOrd="0" presId="urn:microsoft.com/office/officeart/2005/8/layout/hierarchy2"/>
    <dgm:cxn modelId="{E5860AE9-140E-4916-A3E7-33C0349F4A7D}" type="presParOf" srcId="{EB1E368E-39F0-40AA-AD6F-EBC7D531ECAD}" destId="{EA190190-A487-45C9-8AC9-1ADCEC2EB57E}" srcOrd="11" destOrd="0" presId="urn:microsoft.com/office/officeart/2005/8/layout/hierarchy2"/>
    <dgm:cxn modelId="{12574EDE-A49D-4987-B8CC-B735F8CDD7DF}" type="presParOf" srcId="{EA190190-A487-45C9-8AC9-1ADCEC2EB57E}" destId="{AD8412E8-3B1C-40B9-AA18-238217625F46}" srcOrd="0" destOrd="0" presId="urn:microsoft.com/office/officeart/2005/8/layout/hierarchy2"/>
    <dgm:cxn modelId="{5E18E9E3-9976-4865-AF72-6C2C65090320}" type="presParOf" srcId="{EA190190-A487-45C9-8AC9-1ADCEC2EB57E}" destId="{7AC580BE-1E45-4497-980E-C031E4A3411C}" srcOrd="1" destOrd="0" presId="urn:microsoft.com/office/officeart/2005/8/layout/hierarchy2"/>
    <dgm:cxn modelId="{5AD300D8-13A1-4396-B479-AC1F7284FD7B}" type="presParOf" srcId="{EB1E368E-39F0-40AA-AD6F-EBC7D531ECAD}" destId="{4BA5E518-BF62-4BD8-AE20-16F29663E823}" srcOrd="12" destOrd="0" presId="urn:microsoft.com/office/officeart/2005/8/layout/hierarchy2"/>
    <dgm:cxn modelId="{A8BF208C-1B96-4498-8556-9EE9F7E0D728}" type="presParOf" srcId="{4BA5E518-BF62-4BD8-AE20-16F29663E823}" destId="{E9C17A00-0DBB-4CF9-9151-2A742D88A5FD}" srcOrd="0" destOrd="0" presId="urn:microsoft.com/office/officeart/2005/8/layout/hierarchy2"/>
    <dgm:cxn modelId="{0A9B467E-B0FB-45CC-A8E9-1D8A3816B69B}" type="presParOf" srcId="{EB1E368E-39F0-40AA-AD6F-EBC7D531ECAD}" destId="{83473621-7F30-43E0-A0C7-2DF5A8A0DB10}" srcOrd="13" destOrd="0" presId="urn:microsoft.com/office/officeart/2005/8/layout/hierarchy2"/>
    <dgm:cxn modelId="{3E00C896-0B85-4A2A-AE2F-6D45EE3AD9BF}" type="presParOf" srcId="{83473621-7F30-43E0-A0C7-2DF5A8A0DB10}" destId="{053400B2-19AA-497E-B451-148145D7A919}" srcOrd="0" destOrd="0" presId="urn:microsoft.com/office/officeart/2005/8/layout/hierarchy2"/>
    <dgm:cxn modelId="{78193400-9D33-487B-B928-2CFAD792A829}" type="presParOf" srcId="{83473621-7F30-43E0-A0C7-2DF5A8A0DB10}" destId="{A44F8826-739A-4B17-A4F8-FCFAADA2ADE2}"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10191E-A67E-441A-A2AD-B8978400392E}"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A28ADC9D-0497-4441-B684-8A805CDF76E9}">
      <dgm:prSet phldrT="[Texto]" custT="1"/>
      <dgm:spPr/>
      <dgm:t>
        <a:bodyPr/>
        <a:lstStyle/>
        <a:p>
          <a:pPr algn="ctr"/>
          <a:r>
            <a:rPr lang="es-ES" sz="1200" b="1" dirty="0"/>
            <a:t>FORMATIVA</a:t>
          </a:r>
        </a:p>
        <a:p>
          <a:pPr algn="ctr"/>
          <a:endParaRPr lang="es-ES" sz="1200" dirty="0"/>
        </a:p>
        <a:p>
          <a:pPr algn="just"/>
          <a:r>
            <a:rPr lang="es-ES" sz="1200" dirty="0">
              <a:solidFill>
                <a:srgbClr val="FFC000"/>
              </a:solidFill>
            </a:rPr>
            <a:t>Nivel de análisis macro (lo que hacen profesores y alumnos.</a:t>
          </a:r>
        </a:p>
        <a:p>
          <a:pPr algn="just"/>
          <a:endParaRPr lang="es-ES" sz="1200" dirty="0">
            <a:solidFill>
              <a:srgbClr val="FFC000"/>
            </a:solidFill>
          </a:endParaRPr>
        </a:p>
        <a:p>
          <a:pPr algn="just"/>
          <a:r>
            <a:rPr lang="es-ES" sz="1200" dirty="0">
              <a:solidFill>
                <a:srgbClr val="FFC000"/>
              </a:solidFill>
            </a:rPr>
            <a:t>Nivel de análisis micro (lo que dicen profesores y alumnos)</a:t>
          </a:r>
        </a:p>
      </dgm:t>
    </dgm:pt>
    <dgm:pt modelId="{359853C1-1FEB-4380-80A8-E60D941F3BC5}" type="parTrans" cxnId="{ED981721-8BCC-470E-AFC9-97C3433F67DD}">
      <dgm:prSet/>
      <dgm:spPr/>
      <dgm:t>
        <a:bodyPr/>
        <a:lstStyle/>
        <a:p>
          <a:endParaRPr lang="es-ES" sz="1200"/>
        </a:p>
      </dgm:t>
    </dgm:pt>
    <dgm:pt modelId="{457E201E-5C38-494D-8AC4-8AAC8E2F908C}" type="sibTrans" cxnId="{ED981721-8BCC-470E-AFC9-97C3433F67DD}">
      <dgm:prSet/>
      <dgm:spPr/>
      <dgm:t>
        <a:bodyPr/>
        <a:lstStyle/>
        <a:p>
          <a:endParaRPr lang="es-ES" sz="1200"/>
        </a:p>
      </dgm:t>
    </dgm:pt>
    <dgm:pt modelId="{07B4FE36-8773-4143-916C-6FA412A64FCC}">
      <dgm:prSet phldrT="[Texto]" custT="1"/>
      <dgm:spPr/>
      <dgm:t>
        <a:bodyPr/>
        <a:lstStyle/>
        <a:p>
          <a:pPr algn="ctr"/>
          <a:r>
            <a:rPr lang="es-ES" sz="1200" b="1" dirty="0"/>
            <a:t>SUMATIVA</a:t>
          </a:r>
        </a:p>
        <a:p>
          <a:pPr algn="ctr"/>
          <a:endParaRPr lang="es-ES" sz="1200" dirty="0"/>
        </a:p>
        <a:p>
          <a:pPr algn="just"/>
          <a:r>
            <a:rPr lang="es-ES" sz="1200" dirty="0">
              <a:solidFill>
                <a:srgbClr val="FFC000"/>
              </a:solidFill>
            </a:rPr>
            <a:t>Certifica el grado  en que las intenciones educativas se han alcanzado</a:t>
          </a:r>
        </a:p>
      </dgm:t>
    </dgm:pt>
    <dgm:pt modelId="{F3CC3D4B-99E5-4D3A-8548-899857EFEA6E}" type="parTrans" cxnId="{CC2E2E5B-E47C-4080-B998-3F7C0E1589EE}">
      <dgm:prSet/>
      <dgm:spPr/>
      <dgm:t>
        <a:bodyPr/>
        <a:lstStyle/>
        <a:p>
          <a:endParaRPr lang="es-ES" sz="1200"/>
        </a:p>
      </dgm:t>
    </dgm:pt>
    <dgm:pt modelId="{E2C5A8B2-7627-4A3C-A09A-6329AF960974}" type="sibTrans" cxnId="{CC2E2E5B-E47C-4080-B998-3F7C0E1589EE}">
      <dgm:prSet/>
      <dgm:spPr/>
      <dgm:t>
        <a:bodyPr/>
        <a:lstStyle/>
        <a:p>
          <a:endParaRPr lang="es-ES" sz="1200"/>
        </a:p>
      </dgm:t>
    </dgm:pt>
    <dgm:pt modelId="{B41BA895-8CEC-49E6-B546-9DDDDEFCE546}">
      <dgm:prSet custT="1"/>
      <dgm:spPr/>
      <dgm:t>
        <a:bodyPr/>
        <a:lstStyle/>
        <a:p>
          <a:r>
            <a:rPr lang="es-ES" sz="1200" b="1" dirty="0"/>
            <a:t>DIAGNÓSTICA</a:t>
          </a:r>
        </a:p>
        <a:p>
          <a:endParaRPr lang="es-ES" sz="1200" dirty="0"/>
        </a:p>
        <a:p>
          <a:r>
            <a:rPr lang="es-ES" sz="1200" dirty="0">
              <a:solidFill>
                <a:srgbClr val="FFC000"/>
              </a:solidFill>
            </a:rPr>
            <a:t>Evaluación </a:t>
          </a:r>
          <a:r>
            <a:rPr lang="es-ES" sz="1200" dirty="0" err="1">
              <a:solidFill>
                <a:srgbClr val="FFC000"/>
              </a:solidFill>
            </a:rPr>
            <a:t>incial</a:t>
          </a:r>
          <a:endParaRPr lang="es-ES" sz="1200" dirty="0">
            <a:solidFill>
              <a:srgbClr val="FFC000"/>
            </a:solidFill>
          </a:endParaRPr>
        </a:p>
        <a:p>
          <a:endParaRPr lang="es-ES" sz="1200" dirty="0"/>
        </a:p>
        <a:p>
          <a:r>
            <a:rPr lang="es-ES" sz="1200" dirty="0">
              <a:solidFill>
                <a:srgbClr val="FFC000"/>
              </a:solidFill>
            </a:rPr>
            <a:t>Evaluación puntual</a:t>
          </a:r>
        </a:p>
        <a:p>
          <a:endParaRPr lang="es-ES" sz="1200" dirty="0"/>
        </a:p>
        <a:p>
          <a:endParaRPr lang="es-ES" sz="1200" dirty="0"/>
        </a:p>
      </dgm:t>
    </dgm:pt>
    <dgm:pt modelId="{D03B3343-045C-4C06-8DEB-6CD1E2576EB1}" type="parTrans" cxnId="{50C83B62-EC80-4DDB-B433-9C63269BA351}">
      <dgm:prSet/>
      <dgm:spPr/>
      <dgm:t>
        <a:bodyPr/>
        <a:lstStyle/>
        <a:p>
          <a:endParaRPr lang="es-ES" sz="1200"/>
        </a:p>
      </dgm:t>
    </dgm:pt>
    <dgm:pt modelId="{CC5B4C41-CC71-4EAB-84D8-2085063001B2}" type="sibTrans" cxnId="{50C83B62-EC80-4DDB-B433-9C63269BA351}">
      <dgm:prSet/>
      <dgm:spPr/>
      <dgm:t>
        <a:bodyPr/>
        <a:lstStyle/>
        <a:p>
          <a:endParaRPr lang="es-ES" sz="1200"/>
        </a:p>
      </dgm:t>
    </dgm:pt>
    <dgm:pt modelId="{F563EEF0-167C-43CD-8FD4-B282E5DCB953}">
      <dgm:prSet custT="1"/>
      <dgm:spPr/>
      <dgm:t>
        <a:bodyPr/>
        <a:lstStyle/>
        <a:p>
          <a:r>
            <a:rPr lang="es-ES" sz="1200" dirty="0">
              <a:solidFill>
                <a:srgbClr val="00B050"/>
              </a:solidFill>
            </a:rPr>
            <a:t>Se realiza al término del proceso educativo</a:t>
          </a:r>
        </a:p>
      </dgm:t>
    </dgm:pt>
    <dgm:pt modelId="{CDE343BD-3E18-4B33-ACF4-3E926BD13AFB}" type="parTrans" cxnId="{6E292477-24CD-46E0-B922-DAFA215F5DBC}">
      <dgm:prSet/>
      <dgm:spPr/>
      <dgm:t>
        <a:bodyPr/>
        <a:lstStyle/>
        <a:p>
          <a:endParaRPr lang="es-ES" sz="1200"/>
        </a:p>
      </dgm:t>
    </dgm:pt>
    <dgm:pt modelId="{92E19FA7-74DA-42BD-81DC-B83F712AEE30}" type="sibTrans" cxnId="{6E292477-24CD-46E0-B922-DAFA215F5DBC}">
      <dgm:prSet/>
      <dgm:spPr/>
      <dgm:t>
        <a:bodyPr/>
        <a:lstStyle/>
        <a:p>
          <a:endParaRPr lang="es-ES" sz="1200"/>
        </a:p>
      </dgm:t>
    </dgm:pt>
    <dgm:pt modelId="{BB9FEC41-FE6E-4C2B-A3B5-2C84A2EF49DE}">
      <dgm:prSet custT="1"/>
      <dgm:spPr/>
      <dgm:t>
        <a:bodyPr/>
        <a:lstStyle/>
        <a:p>
          <a:r>
            <a:rPr lang="es-ES" sz="1200" dirty="0">
              <a:solidFill>
                <a:srgbClr val="00B050"/>
              </a:solidFill>
            </a:rPr>
            <a:t>Se realiza concomitante con el proceso educativo</a:t>
          </a:r>
        </a:p>
      </dgm:t>
    </dgm:pt>
    <dgm:pt modelId="{2F474B78-6EA5-49AA-B46E-AFEF000B2FD3}" type="parTrans" cxnId="{D90696E3-809E-49DB-B62E-3E48A91D35D0}">
      <dgm:prSet/>
      <dgm:spPr/>
      <dgm:t>
        <a:bodyPr/>
        <a:lstStyle/>
        <a:p>
          <a:endParaRPr lang="es-ES" sz="1200"/>
        </a:p>
      </dgm:t>
    </dgm:pt>
    <dgm:pt modelId="{1C051362-B6EF-4690-8338-5533F8B598C4}" type="sibTrans" cxnId="{D90696E3-809E-49DB-B62E-3E48A91D35D0}">
      <dgm:prSet/>
      <dgm:spPr/>
      <dgm:t>
        <a:bodyPr/>
        <a:lstStyle/>
        <a:p>
          <a:endParaRPr lang="es-ES" sz="1200"/>
        </a:p>
      </dgm:t>
    </dgm:pt>
    <dgm:pt modelId="{EED02092-5DC2-4C8C-856C-7D0DA928BEE5}">
      <dgm:prSet custT="1"/>
      <dgm:spPr/>
      <dgm:t>
        <a:bodyPr/>
        <a:lstStyle/>
        <a:p>
          <a:r>
            <a:rPr lang="es-ES" sz="1200" dirty="0">
              <a:solidFill>
                <a:srgbClr val="00B050"/>
              </a:solidFill>
            </a:rPr>
            <a:t>Se realiza previamente al desarrollo del proceso educativo</a:t>
          </a:r>
        </a:p>
      </dgm:t>
    </dgm:pt>
    <dgm:pt modelId="{D349F13C-2C0D-4879-A64E-3A85F6EEF7A3}" type="parTrans" cxnId="{9775A151-ADF9-4509-B9F2-9D269C80D9E1}">
      <dgm:prSet/>
      <dgm:spPr/>
      <dgm:t>
        <a:bodyPr/>
        <a:lstStyle/>
        <a:p>
          <a:endParaRPr lang="es-ES" sz="1200"/>
        </a:p>
      </dgm:t>
    </dgm:pt>
    <dgm:pt modelId="{EDBCFF78-AC18-4F6D-BBBC-931FDA7928C0}" type="sibTrans" cxnId="{9775A151-ADF9-4509-B9F2-9D269C80D9E1}">
      <dgm:prSet/>
      <dgm:spPr/>
      <dgm:t>
        <a:bodyPr/>
        <a:lstStyle/>
        <a:p>
          <a:endParaRPr lang="es-ES" sz="1200"/>
        </a:p>
      </dgm:t>
    </dgm:pt>
    <dgm:pt modelId="{84D71CBF-476C-40F7-964C-09DE3E2EB61B}" type="pres">
      <dgm:prSet presAssocID="{1210191E-A67E-441A-A2AD-B8978400392E}" presName="rootnode" presStyleCnt="0">
        <dgm:presLayoutVars>
          <dgm:chMax/>
          <dgm:chPref/>
          <dgm:dir/>
          <dgm:animLvl val="lvl"/>
        </dgm:presLayoutVars>
      </dgm:prSet>
      <dgm:spPr/>
    </dgm:pt>
    <dgm:pt modelId="{810DDF49-4666-43A6-B6BB-BE4A8D0EC17D}" type="pres">
      <dgm:prSet presAssocID="{B41BA895-8CEC-49E6-B546-9DDDDEFCE546}" presName="composite" presStyleCnt="0"/>
      <dgm:spPr/>
    </dgm:pt>
    <dgm:pt modelId="{38EF55CB-AEEA-43D0-855C-EB2CC5CF2BFB}" type="pres">
      <dgm:prSet presAssocID="{B41BA895-8CEC-49E6-B546-9DDDDEFCE546}" presName="bentUpArrow1" presStyleLbl="alignImgPlace1" presStyleIdx="0" presStyleCnt="2"/>
      <dgm:spPr/>
    </dgm:pt>
    <dgm:pt modelId="{47E9BB42-B5B2-4564-8881-5FD9B05DD564}" type="pres">
      <dgm:prSet presAssocID="{B41BA895-8CEC-49E6-B546-9DDDDEFCE546}" presName="ParentText" presStyleLbl="node1" presStyleIdx="0" presStyleCnt="3" custScaleX="114160">
        <dgm:presLayoutVars>
          <dgm:chMax val="1"/>
          <dgm:chPref val="1"/>
          <dgm:bulletEnabled val="1"/>
        </dgm:presLayoutVars>
      </dgm:prSet>
      <dgm:spPr/>
    </dgm:pt>
    <dgm:pt modelId="{B3A8AD94-CBB7-44B4-B021-7CB85582E806}" type="pres">
      <dgm:prSet presAssocID="{B41BA895-8CEC-49E6-B546-9DDDDEFCE546}" presName="ChildText" presStyleLbl="revTx" presStyleIdx="0" presStyleCnt="3" custLinFactNeighborX="19604" custLinFactNeighborY="-963">
        <dgm:presLayoutVars>
          <dgm:chMax val="0"/>
          <dgm:chPref val="0"/>
          <dgm:bulletEnabled val="1"/>
        </dgm:presLayoutVars>
      </dgm:prSet>
      <dgm:spPr/>
    </dgm:pt>
    <dgm:pt modelId="{1927C43F-8350-46D3-B24F-6733A65C4874}" type="pres">
      <dgm:prSet presAssocID="{CC5B4C41-CC71-4EAB-84D8-2085063001B2}" presName="sibTrans" presStyleCnt="0"/>
      <dgm:spPr/>
    </dgm:pt>
    <dgm:pt modelId="{8DAB5C7E-4977-4260-8448-23E1D739CD3F}" type="pres">
      <dgm:prSet presAssocID="{A28ADC9D-0497-4441-B684-8A805CDF76E9}" presName="composite" presStyleCnt="0"/>
      <dgm:spPr/>
    </dgm:pt>
    <dgm:pt modelId="{917065E0-6FEA-4821-A136-32D5BC27ED6D}" type="pres">
      <dgm:prSet presAssocID="{A28ADC9D-0497-4441-B684-8A805CDF76E9}" presName="bentUpArrow1" presStyleLbl="alignImgPlace1" presStyleIdx="1" presStyleCnt="2"/>
      <dgm:spPr/>
    </dgm:pt>
    <dgm:pt modelId="{7DDBD1B8-4E9C-45CB-AF1F-72AAA3592A0E}" type="pres">
      <dgm:prSet presAssocID="{A28ADC9D-0497-4441-B684-8A805CDF76E9}" presName="ParentText" presStyleLbl="node1" presStyleIdx="1" presStyleCnt="3" custScaleX="125576">
        <dgm:presLayoutVars>
          <dgm:chMax val="1"/>
          <dgm:chPref val="1"/>
          <dgm:bulletEnabled val="1"/>
        </dgm:presLayoutVars>
      </dgm:prSet>
      <dgm:spPr/>
    </dgm:pt>
    <dgm:pt modelId="{673565C1-58E4-4658-81A6-A4823AC1EE3D}" type="pres">
      <dgm:prSet presAssocID="{A28ADC9D-0497-4441-B684-8A805CDF76E9}" presName="ChildText" presStyleLbl="revTx" presStyleIdx="1" presStyleCnt="3" custLinFactNeighborX="30726" custLinFactNeighborY="963">
        <dgm:presLayoutVars>
          <dgm:chMax val="0"/>
          <dgm:chPref val="0"/>
          <dgm:bulletEnabled val="1"/>
        </dgm:presLayoutVars>
      </dgm:prSet>
      <dgm:spPr/>
    </dgm:pt>
    <dgm:pt modelId="{8308B0EA-FE8D-4FA3-B37F-18E4DF27B21D}" type="pres">
      <dgm:prSet presAssocID="{457E201E-5C38-494D-8AC4-8AAC8E2F908C}" presName="sibTrans" presStyleCnt="0"/>
      <dgm:spPr/>
    </dgm:pt>
    <dgm:pt modelId="{B5B355D2-E07B-49AF-8DD9-E4A4386E48A1}" type="pres">
      <dgm:prSet presAssocID="{07B4FE36-8773-4143-916C-6FA412A64FCC}" presName="composite" presStyleCnt="0"/>
      <dgm:spPr/>
    </dgm:pt>
    <dgm:pt modelId="{F6011789-7DBD-4E89-9E4A-6243AD01F008}" type="pres">
      <dgm:prSet presAssocID="{07B4FE36-8773-4143-916C-6FA412A64FCC}" presName="ParentText" presStyleLbl="node1" presStyleIdx="2" presStyleCnt="3" custScaleX="125576">
        <dgm:presLayoutVars>
          <dgm:chMax val="1"/>
          <dgm:chPref val="1"/>
          <dgm:bulletEnabled val="1"/>
        </dgm:presLayoutVars>
      </dgm:prSet>
      <dgm:spPr/>
    </dgm:pt>
    <dgm:pt modelId="{5C834C0A-69F3-4449-BADA-35B756FE2206}" type="pres">
      <dgm:prSet presAssocID="{07B4FE36-8773-4143-916C-6FA412A64FCC}" presName="FinalChildText" presStyleLbl="revTx" presStyleIdx="2" presStyleCnt="3" custLinFactNeighborX="23981" custLinFactNeighborY="-1927">
        <dgm:presLayoutVars>
          <dgm:chMax val="0"/>
          <dgm:chPref val="0"/>
          <dgm:bulletEnabled val="1"/>
        </dgm:presLayoutVars>
      </dgm:prSet>
      <dgm:spPr/>
    </dgm:pt>
  </dgm:ptLst>
  <dgm:cxnLst>
    <dgm:cxn modelId="{7C80820C-933B-428D-9687-647B65B43DE4}" type="presOf" srcId="{B41BA895-8CEC-49E6-B546-9DDDDEFCE546}" destId="{47E9BB42-B5B2-4564-8881-5FD9B05DD564}" srcOrd="0" destOrd="0" presId="urn:microsoft.com/office/officeart/2005/8/layout/StepDownProcess"/>
    <dgm:cxn modelId="{ED981721-8BCC-470E-AFC9-97C3433F67DD}" srcId="{1210191E-A67E-441A-A2AD-B8978400392E}" destId="{A28ADC9D-0497-4441-B684-8A805CDF76E9}" srcOrd="1" destOrd="0" parTransId="{359853C1-1FEB-4380-80A8-E60D941F3BC5}" sibTransId="{457E201E-5C38-494D-8AC4-8AAC8E2F908C}"/>
    <dgm:cxn modelId="{CC2E2E5B-E47C-4080-B998-3F7C0E1589EE}" srcId="{1210191E-A67E-441A-A2AD-B8978400392E}" destId="{07B4FE36-8773-4143-916C-6FA412A64FCC}" srcOrd="2" destOrd="0" parTransId="{F3CC3D4B-99E5-4D3A-8548-899857EFEA6E}" sibTransId="{E2C5A8B2-7627-4A3C-A09A-6329AF960974}"/>
    <dgm:cxn modelId="{50C83B62-EC80-4DDB-B433-9C63269BA351}" srcId="{1210191E-A67E-441A-A2AD-B8978400392E}" destId="{B41BA895-8CEC-49E6-B546-9DDDDEFCE546}" srcOrd="0" destOrd="0" parTransId="{D03B3343-045C-4C06-8DEB-6CD1E2576EB1}" sibTransId="{CC5B4C41-CC71-4EAB-84D8-2085063001B2}"/>
    <dgm:cxn modelId="{9775A151-ADF9-4509-B9F2-9D269C80D9E1}" srcId="{B41BA895-8CEC-49E6-B546-9DDDDEFCE546}" destId="{EED02092-5DC2-4C8C-856C-7D0DA928BEE5}" srcOrd="0" destOrd="0" parTransId="{D349F13C-2C0D-4879-A64E-3A85F6EEF7A3}" sibTransId="{EDBCFF78-AC18-4F6D-BBBC-931FDA7928C0}"/>
    <dgm:cxn modelId="{6E292477-24CD-46E0-B922-DAFA215F5DBC}" srcId="{07B4FE36-8773-4143-916C-6FA412A64FCC}" destId="{F563EEF0-167C-43CD-8FD4-B282E5DCB953}" srcOrd="0" destOrd="0" parTransId="{CDE343BD-3E18-4B33-ACF4-3E926BD13AFB}" sibTransId="{92E19FA7-74DA-42BD-81DC-B83F712AEE30}"/>
    <dgm:cxn modelId="{8D9A3F89-FFC7-4981-BAF4-16748E08DCA3}" type="presOf" srcId="{EED02092-5DC2-4C8C-856C-7D0DA928BEE5}" destId="{B3A8AD94-CBB7-44B4-B021-7CB85582E806}" srcOrd="0" destOrd="0" presId="urn:microsoft.com/office/officeart/2005/8/layout/StepDownProcess"/>
    <dgm:cxn modelId="{529B7394-B89E-404A-90B1-E69B68C5C107}" type="presOf" srcId="{BB9FEC41-FE6E-4C2B-A3B5-2C84A2EF49DE}" destId="{673565C1-58E4-4658-81A6-A4823AC1EE3D}" srcOrd="0" destOrd="0" presId="urn:microsoft.com/office/officeart/2005/8/layout/StepDownProcess"/>
    <dgm:cxn modelId="{55EF4D9B-235A-4AE9-B950-4B17EA74D33D}" type="presOf" srcId="{A28ADC9D-0497-4441-B684-8A805CDF76E9}" destId="{7DDBD1B8-4E9C-45CB-AF1F-72AAA3592A0E}" srcOrd="0" destOrd="0" presId="urn:microsoft.com/office/officeart/2005/8/layout/StepDownProcess"/>
    <dgm:cxn modelId="{E0BF92AB-1FDB-491B-84C0-F74470098225}" type="presOf" srcId="{F563EEF0-167C-43CD-8FD4-B282E5DCB953}" destId="{5C834C0A-69F3-4449-BADA-35B756FE2206}" srcOrd="0" destOrd="0" presId="urn:microsoft.com/office/officeart/2005/8/layout/StepDownProcess"/>
    <dgm:cxn modelId="{258D4DB9-EA47-4B37-80A8-A4581BCA4382}" type="presOf" srcId="{1210191E-A67E-441A-A2AD-B8978400392E}" destId="{84D71CBF-476C-40F7-964C-09DE3E2EB61B}" srcOrd="0" destOrd="0" presId="urn:microsoft.com/office/officeart/2005/8/layout/StepDownProcess"/>
    <dgm:cxn modelId="{D90696E3-809E-49DB-B62E-3E48A91D35D0}" srcId="{A28ADC9D-0497-4441-B684-8A805CDF76E9}" destId="{BB9FEC41-FE6E-4C2B-A3B5-2C84A2EF49DE}" srcOrd="0" destOrd="0" parTransId="{2F474B78-6EA5-49AA-B46E-AFEF000B2FD3}" sibTransId="{1C051362-B6EF-4690-8338-5533F8B598C4}"/>
    <dgm:cxn modelId="{07FF88E9-DB57-4FA4-985E-3D559D2AB5FB}" type="presOf" srcId="{07B4FE36-8773-4143-916C-6FA412A64FCC}" destId="{F6011789-7DBD-4E89-9E4A-6243AD01F008}" srcOrd="0" destOrd="0" presId="urn:microsoft.com/office/officeart/2005/8/layout/StepDownProcess"/>
    <dgm:cxn modelId="{A80A1B6A-40A5-4BF2-ABA2-939EC5136CB1}" type="presParOf" srcId="{84D71CBF-476C-40F7-964C-09DE3E2EB61B}" destId="{810DDF49-4666-43A6-B6BB-BE4A8D0EC17D}" srcOrd="0" destOrd="0" presId="urn:microsoft.com/office/officeart/2005/8/layout/StepDownProcess"/>
    <dgm:cxn modelId="{3B47F798-35B7-4C12-B0ED-A61A63C2E494}" type="presParOf" srcId="{810DDF49-4666-43A6-B6BB-BE4A8D0EC17D}" destId="{38EF55CB-AEEA-43D0-855C-EB2CC5CF2BFB}" srcOrd="0" destOrd="0" presId="urn:microsoft.com/office/officeart/2005/8/layout/StepDownProcess"/>
    <dgm:cxn modelId="{5D9120DB-3AF3-431D-882C-730FD3F1E64D}" type="presParOf" srcId="{810DDF49-4666-43A6-B6BB-BE4A8D0EC17D}" destId="{47E9BB42-B5B2-4564-8881-5FD9B05DD564}" srcOrd="1" destOrd="0" presId="urn:microsoft.com/office/officeart/2005/8/layout/StepDownProcess"/>
    <dgm:cxn modelId="{731F408F-6A47-4064-B8D1-35979316394E}" type="presParOf" srcId="{810DDF49-4666-43A6-B6BB-BE4A8D0EC17D}" destId="{B3A8AD94-CBB7-44B4-B021-7CB85582E806}" srcOrd="2" destOrd="0" presId="urn:microsoft.com/office/officeart/2005/8/layout/StepDownProcess"/>
    <dgm:cxn modelId="{588B4D4F-F4AE-4BA5-8239-EB5550EFCA3C}" type="presParOf" srcId="{84D71CBF-476C-40F7-964C-09DE3E2EB61B}" destId="{1927C43F-8350-46D3-B24F-6733A65C4874}" srcOrd="1" destOrd="0" presId="urn:microsoft.com/office/officeart/2005/8/layout/StepDownProcess"/>
    <dgm:cxn modelId="{67DC4F39-9440-4807-85DD-DAB49DA51C44}" type="presParOf" srcId="{84D71CBF-476C-40F7-964C-09DE3E2EB61B}" destId="{8DAB5C7E-4977-4260-8448-23E1D739CD3F}" srcOrd="2" destOrd="0" presId="urn:microsoft.com/office/officeart/2005/8/layout/StepDownProcess"/>
    <dgm:cxn modelId="{BE25FC89-A7B3-41D1-8B1F-539E8D6FCEBF}" type="presParOf" srcId="{8DAB5C7E-4977-4260-8448-23E1D739CD3F}" destId="{917065E0-6FEA-4821-A136-32D5BC27ED6D}" srcOrd="0" destOrd="0" presId="urn:microsoft.com/office/officeart/2005/8/layout/StepDownProcess"/>
    <dgm:cxn modelId="{E82EF5BE-B101-4542-B771-ABDF5CA6C5C6}" type="presParOf" srcId="{8DAB5C7E-4977-4260-8448-23E1D739CD3F}" destId="{7DDBD1B8-4E9C-45CB-AF1F-72AAA3592A0E}" srcOrd="1" destOrd="0" presId="urn:microsoft.com/office/officeart/2005/8/layout/StepDownProcess"/>
    <dgm:cxn modelId="{08C4AD0A-C309-45BD-AFFE-993483FAD5DF}" type="presParOf" srcId="{8DAB5C7E-4977-4260-8448-23E1D739CD3F}" destId="{673565C1-58E4-4658-81A6-A4823AC1EE3D}" srcOrd="2" destOrd="0" presId="urn:microsoft.com/office/officeart/2005/8/layout/StepDownProcess"/>
    <dgm:cxn modelId="{837F6094-C4B3-4E15-B4DE-B4EEA6F9A62B}" type="presParOf" srcId="{84D71CBF-476C-40F7-964C-09DE3E2EB61B}" destId="{8308B0EA-FE8D-4FA3-B37F-18E4DF27B21D}" srcOrd="3" destOrd="0" presId="urn:microsoft.com/office/officeart/2005/8/layout/StepDownProcess"/>
    <dgm:cxn modelId="{988B76A8-9BD9-4FAF-81DC-BFF61DC72EBF}" type="presParOf" srcId="{84D71CBF-476C-40F7-964C-09DE3E2EB61B}" destId="{B5B355D2-E07B-49AF-8DD9-E4A4386E48A1}" srcOrd="4" destOrd="0" presId="urn:microsoft.com/office/officeart/2005/8/layout/StepDownProcess"/>
    <dgm:cxn modelId="{CDB0210A-BF02-48CD-8B7A-1529FAC9B519}" type="presParOf" srcId="{B5B355D2-E07B-49AF-8DD9-E4A4386E48A1}" destId="{F6011789-7DBD-4E89-9E4A-6243AD01F008}" srcOrd="0" destOrd="0" presId="urn:microsoft.com/office/officeart/2005/8/layout/StepDownProcess"/>
    <dgm:cxn modelId="{561D4373-FB57-48D1-8D30-743C6B83E09C}" type="presParOf" srcId="{B5B355D2-E07B-49AF-8DD9-E4A4386E48A1}" destId="{5C834C0A-69F3-4449-BADA-35B756FE2206}"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3253CE-A36A-4398-914F-7DD3CB838B3E}"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es-ES"/>
        </a:p>
      </dgm:t>
    </dgm:pt>
    <dgm:pt modelId="{FEEA2139-98B9-40BE-A760-834B10F2FE6F}">
      <dgm:prSet phldrT="[Texto]" custT="1"/>
      <dgm:spPr/>
      <dgm:t>
        <a:bodyPr/>
        <a:lstStyle/>
        <a:p>
          <a:r>
            <a:rPr lang="es-ES" sz="2000" b="1" dirty="0">
              <a:solidFill>
                <a:schemeClr val="tx1"/>
              </a:solidFill>
            </a:rPr>
            <a:t>DIAGNÓSTICA</a:t>
          </a:r>
        </a:p>
      </dgm:t>
    </dgm:pt>
    <dgm:pt modelId="{C816FDA3-7CA7-44ED-A98A-5025B7EEBD17}" type="parTrans" cxnId="{259EB865-B720-4824-892B-B0BCAC523C97}">
      <dgm:prSet/>
      <dgm:spPr/>
      <dgm:t>
        <a:bodyPr/>
        <a:lstStyle/>
        <a:p>
          <a:endParaRPr lang="es-ES"/>
        </a:p>
      </dgm:t>
    </dgm:pt>
    <dgm:pt modelId="{BC903B52-E640-41A9-B3A0-8B8843AC2E36}" type="sibTrans" cxnId="{259EB865-B720-4824-892B-B0BCAC523C97}">
      <dgm:prSet/>
      <dgm:spPr/>
      <dgm:t>
        <a:bodyPr/>
        <a:lstStyle/>
        <a:p>
          <a:endParaRPr lang="es-ES"/>
        </a:p>
      </dgm:t>
    </dgm:pt>
    <dgm:pt modelId="{E62BE3ED-4250-45E5-B5C2-16F81BC5499D}">
      <dgm:prSet phldrT="[Texto]" custT="1"/>
      <dgm:spPr/>
      <dgm:t>
        <a:bodyPr/>
        <a:lstStyle/>
        <a:p>
          <a:r>
            <a:rPr lang="es-ES" sz="1600" dirty="0"/>
            <a:t>Evaluación predictiva puede ser inicial y puntual</a:t>
          </a:r>
        </a:p>
      </dgm:t>
    </dgm:pt>
    <dgm:pt modelId="{CC2E6BC3-CE5B-4D42-AD34-A005B54FEFEF}" type="parTrans" cxnId="{A62A240E-B16A-424E-8416-F6A5BE98C0EE}">
      <dgm:prSet/>
      <dgm:spPr/>
      <dgm:t>
        <a:bodyPr/>
        <a:lstStyle/>
        <a:p>
          <a:endParaRPr lang="es-ES"/>
        </a:p>
      </dgm:t>
    </dgm:pt>
    <dgm:pt modelId="{31E8BC31-12A5-4038-A35A-AEA323F4BB07}" type="sibTrans" cxnId="{A62A240E-B16A-424E-8416-F6A5BE98C0EE}">
      <dgm:prSet/>
      <dgm:spPr/>
      <dgm:t>
        <a:bodyPr/>
        <a:lstStyle/>
        <a:p>
          <a:endParaRPr lang="es-ES"/>
        </a:p>
      </dgm:t>
    </dgm:pt>
    <dgm:pt modelId="{8DA67874-5F3A-41B1-9601-C46C66D3512E}">
      <dgm:prSet phldrT="[Texto]"/>
      <dgm:spPr/>
      <dgm:t>
        <a:bodyPr/>
        <a:lstStyle/>
        <a:p>
          <a:r>
            <a:rPr lang="es-MX" dirty="0">
              <a:latin typeface="Arial" panose="020B0604020202020204" pitchFamily="34" charset="0"/>
              <a:cs typeface="Arial" panose="020B0604020202020204" pitchFamily="34" charset="0"/>
            </a:rPr>
            <a:t>Participan el profesor y los alumnos, y se realiza en base al programa operativo de la materia y curso</a:t>
          </a:r>
          <a:endParaRPr lang="es-ES" dirty="0"/>
        </a:p>
      </dgm:t>
    </dgm:pt>
    <dgm:pt modelId="{87EDF3CA-3527-49D3-947C-16493B4574E1}" type="parTrans" cxnId="{1B4EAC23-A810-46D3-8F1A-CC1F6A3B6572}">
      <dgm:prSet/>
      <dgm:spPr/>
      <dgm:t>
        <a:bodyPr/>
        <a:lstStyle/>
        <a:p>
          <a:endParaRPr lang="es-ES"/>
        </a:p>
      </dgm:t>
    </dgm:pt>
    <dgm:pt modelId="{D225E3E6-FAC1-443B-A05A-8EC0881DEC9F}" type="sibTrans" cxnId="{1B4EAC23-A810-46D3-8F1A-CC1F6A3B6572}">
      <dgm:prSet/>
      <dgm:spPr/>
      <dgm:t>
        <a:bodyPr/>
        <a:lstStyle/>
        <a:p>
          <a:endParaRPr lang="es-ES"/>
        </a:p>
      </dgm:t>
    </dgm:pt>
    <dgm:pt modelId="{116CC8DB-0B54-41DA-B9FA-ACB74F8A7E1C}">
      <dgm:prSet phldrT="[Texto]"/>
      <dgm:spPr/>
      <dgm:t>
        <a:bodyPr/>
        <a:lstStyle/>
        <a:p>
          <a:r>
            <a:rPr lang="es-ES" dirty="0"/>
            <a:t>Informales: observación, entrevista, etc. y formales: pruebas objetivas, cuestionarios abiertos y cerrados, etc.</a:t>
          </a:r>
        </a:p>
      </dgm:t>
    </dgm:pt>
    <dgm:pt modelId="{42EB798B-9F57-4390-8D3F-39E2E5FD9D1F}" type="parTrans" cxnId="{79C59042-2D9B-47F6-B08C-D04C9B09AB99}">
      <dgm:prSet/>
      <dgm:spPr/>
      <dgm:t>
        <a:bodyPr/>
        <a:lstStyle/>
        <a:p>
          <a:endParaRPr lang="es-ES"/>
        </a:p>
      </dgm:t>
    </dgm:pt>
    <dgm:pt modelId="{AEE49AE8-868C-42A8-A9C4-72EA6EFA51CA}" type="sibTrans" cxnId="{79C59042-2D9B-47F6-B08C-D04C9B09AB99}">
      <dgm:prSet/>
      <dgm:spPr/>
      <dgm:t>
        <a:bodyPr/>
        <a:lstStyle/>
        <a:p>
          <a:endParaRPr lang="es-ES"/>
        </a:p>
      </dgm:t>
    </dgm:pt>
    <dgm:pt modelId="{BAC371F1-8AFC-4E5E-8DD3-2753F83AE7FA}">
      <dgm:prSet phldrT="[Texto]"/>
      <dgm:spPr/>
      <dgm:t>
        <a:bodyPr/>
        <a:lstStyle/>
        <a:p>
          <a:r>
            <a:rPr lang="es-ES" dirty="0"/>
            <a:t>Al inicio del curso o de algún proyecto, con el fin de conocer a los participantes </a:t>
          </a:r>
        </a:p>
      </dgm:t>
    </dgm:pt>
    <dgm:pt modelId="{F9EA361C-6761-45B3-8BA8-0A2B3FC79147}" type="parTrans" cxnId="{5EB9265C-F996-47D1-9089-E6C90E20FECC}">
      <dgm:prSet/>
      <dgm:spPr/>
      <dgm:t>
        <a:bodyPr/>
        <a:lstStyle/>
        <a:p>
          <a:endParaRPr lang="es-ES"/>
        </a:p>
      </dgm:t>
    </dgm:pt>
    <dgm:pt modelId="{C231E0F8-9705-401D-A0B6-AACBFAD8A04E}" type="sibTrans" cxnId="{5EB9265C-F996-47D1-9089-E6C90E20FECC}">
      <dgm:prSet/>
      <dgm:spPr/>
      <dgm:t>
        <a:bodyPr/>
        <a:lstStyle/>
        <a:p>
          <a:endParaRPr lang="es-ES"/>
        </a:p>
      </dgm:t>
    </dgm:pt>
    <dgm:pt modelId="{2E27572C-89F8-499F-95DC-6D6BE308AFF4}">
      <dgm:prSet phldrT="[Texto]"/>
      <dgm:spPr/>
      <dgm:t>
        <a:bodyPr/>
        <a:lstStyle/>
        <a:p>
          <a:r>
            <a:rPr lang="es-ES" dirty="0"/>
            <a:t>Mejorar estrategias didácticas, hacer modificaciones al programa y atender situaciones de carácter remediales y propedéuticos</a:t>
          </a:r>
        </a:p>
      </dgm:t>
    </dgm:pt>
    <dgm:pt modelId="{CEEA3D6C-D49E-407A-9D0F-0688316A943C}" type="parTrans" cxnId="{CEBF6826-B1C7-43F3-A30A-9909EA880599}">
      <dgm:prSet/>
      <dgm:spPr/>
      <dgm:t>
        <a:bodyPr/>
        <a:lstStyle/>
        <a:p>
          <a:endParaRPr lang="es-ES"/>
        </a:p>
      </dgm:t>
    </dgm:pt>
    <dgm:pt modelId="{18C4FFD6-C985-4EC8-A7A7-519A43AE1A88}" type="sibTrans" cxnId="{CEBF6826-B1C7-43F3-A30A-9909EA880599}">
      <dgm:prSet/>
      <dgm:spPr/>
      <dgm:t>
        <a:bodyPr/>
        <a:lstStyle/>
        <a:p>
          <a:endParaRPr lang="es-ES"/>
        </a:p>
      </dgm:t>
    </dgm:pt>
    <dgm:pt modelId="{86B4ECD6-ADE0-4873-85B3-2A18FB477069}">
      <dgm:prSet phldrT="[Texto]"/>
      <dgm:spPr/>
      <dgm:t>
        <a:bodyPr/>
        <a:lstStyle/>
        <a:p>
          <a:r>
            <a:rPr lang="es-ES" dirty="0"/>
            <a:t>El profesor en base a la observación y de los resultados obtenidos </a:t>
          </a:r>
        </a:p>
      </dgm:t>
    </dgm:pt>
    <dgm:pt modelId="{FDC89311-F81A-41E6-8109-9C0A617F5B12}" type="parTrans" cxnId="{03FAD283-5A6A-42D7-99F4-A77019E3033C}">
      <dgm:prSet/>
      <dgm:spPr/>
      <dgm:t>
        <a:bodyPr/>
        <a:lstStyle/>
        <a:p>
          <a:endParaRPr lang="es-ES"/>
        </a:p>
      </dgm:t>
    </dgm:pt>
    <dgm:pt modelId="{67D1FC4F-F5CE-49CD-BBB3-E854D0071FF0}" type="sibTrans" cxnId="{03FAD283-5A6A-42D7-99F4-A77019E3033C}">
      <dgm:prSet/>
      <dgm:spPr/>
      <dgm:t>
        <a:bodyPr/>
        <a:lstStyle/>
        <a:p>
          <a:endParaRPr lang="es-ES"/>
        </a:p>
      </dgm:t>
    </dgm:pt>
    <dgm:pt modelId="{D7C9FBCA-CE87-45C8-9D7A-808B5A8B2ABB}" type="pres">
      <dgm:prSet presAssocID="{5F3253CE-A36A-4398-914F-7DD3CB838B3E}" presName="cycle" presStyleCnt="0">
        <dgm:presLayoutVars>
          <dgm:chMax val="1"/>
          <dgm:dir/>
          <dgm:animLvl val="ctr"/>
          <dgm:resizeHandles val="exact"/>
        </dgm:presLayoutVars>
      </dgm:prSet>
      <dgm:spPr/>
    </dgm:pt>
    <dgm:pt modelId="{3254CC50-0D73-41F7-93DC-B288E1C8C393}" type="pres">
      <dgm:prSet presAssocID="{FEEA2139-98B9-40BE-A760-834B10F2FE6F}" presName="centerShape" presStyleLbl="node0" presStyleIdx="0" presStyleCnt="1" custScaleX="130608" custScaleY="110577" custLinFactNeighborY="-705"/>
      <dgm:spPr/>
    </dgm:pt>
    <dgm:pt modelId="{4431E4B0-FC8A-4045-9004-9A932EE01763}" type="pres">
      <dgm:prSet presAssocID="{CC2E6BC3-CE5B-4D42-AD34-A005B54FEFEF}" presName="Name9" presStyleLbl="parChTrans1D2" presStyleIdx="0" presStyleCnt="6"/>
      <dgm:spPr/>
    </dgm:pt>
    <dgm:pt modelId="{AB287C03-1F78-4AA3-83A3-BDC303D9A53A}" type="pres">
      <dgm:prSet presAssocID="{CC2E6BC3-CE5B-4D42-AD34-A005B54FEFEF}" presName="connTx" presStyleLbl="parChTrans1D2" presStyleIdx="0" presStyleCnt="6"/>
      <dgm:spPr/>
    </dgm:pt>
    <dgm:pt modelId="{C7DA1998-2A31-4E2B-9B5F-50000CE326F4}" type="pres">
      <dgm:prSet presAssocID="{E62BE3ED-4250-45E5-B5C2-16F81BC5499D}" presName="node" presStyleLbl="node1" presStyleIdx="0" presStyleCnt="6" custRadScaleRad="102915" custRadScaleInc="0">
        <dgm:presLayoutVars>
          <dgm:bulletEnabled val="1"/>
        </dgm:presLayoutVars>
      </dgm:prSet>
      <dgm:spPr/>
    </dgm:pt>
    <dgm:pt modelId="{D67165E7-5F31-418C-A1A0-6FBD737C8AB5}" type="pres">
      <dgm:prSet presAssocID="{87EDF3CA-3527-49D3-947C-16493B4574E1}" presName="Name9" presStyleLbl="parChTrans1D2" presStyleIdx="1" presStyleCnt="6"/>
      <dgm:spPr/>
    </dgm:pt>
    <dgm:pt modelId="{512AA59C-C693-43AC-AE3B-84E835850DBD}" type="pres">
      <dgm:prSet presAssocID="{87EDF3CA-3527-49D3-947C-16493B4574E1}" presName="connTx" presStyleLbl="parChTrans1D2" presStyleIdx="1" presStyleCnt="6"/>
      <dgm:spPr/>
    </dgm:pt>
    <dgm:pt modelId="{6663F946-9B56-4576-9D2C-D28EE2BEADE4}" type="pres">
      <dgm:prSet presAssocID="{8DA67874-5F3A-41B1-9601-C46C66D3512E}" presName="node" presStyleLbl="node1" presStyleIdx="1" presStyleCnt="6" custRadScaleRad="187488" custRadScaleInc="-7484">
        <dgm:presLayoutVars>
          <dgm:bulletEnabled val="1"/>
        </dgm:presLayoutVars>
      </dgm:prSet>
      <dgm:spPr/>
    </dgm:pt>
    <dgm:pt modelId="{0E608E3E-0328-4E3D-87F8-E9F8FE81379F}" type="pres">
      <dgm:prSet presAssocID="{FDC89311-F81A-41E6-8109-9C0A617F5B12}" presName="Name9" presStyleLbl="parChTrans1D2" presStyleIdx="2" presStyleCnt="6"/>
      <dgm:spPr/>
    </dgm:pt>
    <dgm:pt modelId="{1C9D8715-DDEC-49C0-AE88-D8ABB45AACC5}" type="pres">
      <dgm:prSet presAssocID="{FDC89311-F81A-41E6-8109-9C0A617F5B12}" presName="connTx" presStyleLbl="parChTrans1D2" presStyleIdx="2" presStyleCnt="6"/>
      <dgm:spPr/>
    </dgm:pt>
    <dgm:pt modelId="{D259EDA4-268B-4A31-9A7A-2D1C75F00EA6}" type="pres">
      <dgm:prSet presAssocID="{86B4ECD6-ADE0-4873-85B3-2A18FB477069}" presName="node" presStyleLbl="node1" presStyleIdx="2" presStyleCnt="6" custRadScaleRad="176537" custRadScaleInc="-7494">
        <dgm:presLayoutVars>
          <dgm:bulletEnabled val="1"/>
        </dgm:presLayoutVars>
      </dgm:prSet>
      <dgm:spPr/>
    </dgm:pt>
    <dgm:pt modelId="{E28A6F59-189F-4034-9A75-7EC06EE6A19D}" type="pres">
      <dgm:prSet presAssocID="{F9EA361C-6761-45B3-8BA8-0A2B3FC79147}" presName="Name9" presStyleLbl="parChTrans1D2" presStyleIdx="3" presStyleCnt="6"/>
      <dgm:spPr/>
    </dgm:pt>
    <dgm:pt modelId="{64EA790F-F740-42A9-B77D-616A01FACCEA}" type="pres">
      <dgm:prSet presAssocID="{F9EA361C-6761-45B3-8BA8-0A2B3FC79147}" presName="connTx" presStyleLbl="parChTrans1D2" presStyleIdx="3" presStyleCnt="6"/>
      <dgm:spPr/>
    </dgm:pt>
    <dgm:pt modelId="{AB864280-6690-47DC-BFAE-7CAB1432F602}" type="pres">
      <dgm:prSet presAssocID="{BAC371F1-8AFC-4E5E-8DD3-2753F83AE7FA}" presName="node" presStyleLbl="node1" presStyleIdx="3" presStyleCnt="6" custRadScaleRad="100170" custRadScaleInc="2844">
        <dgm:presLayoutVars>
          <dgm:bulletEnabled val="1"/>
        </dgm:presLayoutVars>
      </dgm:prSet>
      <dgm:spPr/>
    </dgm:pt>
    <dgm:pt modelId="{FB912C29-9CDB-4903-B38E-6E86F41CEA1F}" type="pres">
      <dgm:prSet presAssocID="{CEEA3D6C-D49E-407A-9D0F-0688316A943C}" presName="Name9" presStyleLbl="parChTrans1D2" presStyleIdx="4" presStyleCnt="6"/>
      <dgm:spPr/>
    </dgm:pt>
    <dgm:pt modelId="{BED8A9FE-7DB8-4580-BCB3-35632A565FA4}" type="pres">
      <dgm:prSet presAssocID="{CEEA3D6C-D49E-407A-9D0F-0688316A943C}" presName="connTx" presStyleLbl="parChTrans1D2" presStyleIdx="4" presStyleCnt="6"/>
      <dgm:spPr/>
    </dgm:pt>
    <dgm:pt modelId="{395DB2C2-E3BE-434A-AA8D-3BB6BB98EABA}" type="pres">
      <dgm:prSet presAssocID="{2E27572C-89F8-499F-95DC-6D6BE308AFF4}" presName="node" presStyleLbl="node1" presStyleIdx="4" presStyleCnt="6" custRadScaleRad="216989" custRadScaleInc="25795">
        <dgm:presLayoutVars>
          <dgm:bulletEnabled val="1"/>
        </dgm:presLayoutVars>
      </dgm:prSet>
      <dgm:spPr/>
    </dgm:pt>
    <dgm:pt modelId="{3111D44F-878F-470C-B331-560BB889C1D8}" type="pres">
      <dgm:prSet presAssocID="{42EB798B-9F57-4390-8D3F-39E2E5FD9D1F}" presName="Name9" presStyleLbl="parChTrans1D2" presStyleIdx="5" presStyleCnt="6"/>
      <dgm:spPr/>
    </dgm:pt>
    <dgm:pt modelId="{4FE82F1C-CD3C-452F-98AE-B788F2B22177}" type="pres">
      <dgm:prSet presAssocID="{42EB798B-9F57-4390-8D3F-39E2E5FD9D1F}" presName="connTx" presStyleLbl="parChTrans1D2" presStyleIdx="5" presStyleCnt="6"/>
      <dgm:spPr/>
    </dgm:pt>
    <dgm:pt modelId="{F15B122D-8C1A-4CA8-BF60-95353C2A69C3}" type="pres">
      <dgm:prSet presAssocID="{116CC8DB-0B54-41DA-B9FA-ACB74F8A7E1C}" presName="node" presStyleLbl="node1" presStyleIdx="5" presStyleCnt="6" custRadScaleRad="211183" custRadScaleInc="-18746">
        <dgm:presLayoutVars>
          <dgm:bulletEnabled val="1"/>
        </dgm:presLayoutVars>
      </dgm:prSet>
      <dgm:spPr/>
    </dgm:pt>
  </dgm:ptLst>
  <dgm:cxnLst>
    <dgm:cxn modelId="{5182E501-CF8C-4D7C-8B51-E50801496FAC}" type="presOf" srcId="{2E27572C-89F8-499F-95DC-6D6BE308AFF4}" destId="{395DB2C2-E3BE-434A-AA8D-3BB6BB98EABA}" srcOrd="0" destOrd="0" presId="urn:microsoft.com/office/officeart/2005/8/layout/radial1"/>
    <dgm:cxn modelId="{A62A240E-B16A-424E-8416-F6A5BE98C0EE}" srcId="{FEEA2139-98B9-40BE-A760-834B10F2FE6F}" destId="{E62BE3ED-4250-45E5-B5C2-16F81BC5499D}" srcOrd="0" destOrd="0" parTransId="{CC2E6BC3-CE5B-4D42-AD34-A005B54FEFEF}" sibTransId="{31E8BC31-12A5-4038-A35A-AEA323F4BB07}"/>
    <dgm:cxn modelId="{CD403822-7771-49B9-AC23-5BEA6B73FFC9}" type="presOf" srcId="{116CC8DB-0B54-41DA-B9FA-ACB74F8A7E1C}" destId="{F15B122D-8C1A-4CA8-BF60-95353C2A69C3}" srcOrd="0" destOrd="0" presId="urn:microsoft.com/office/officeart/2005/8/layout/radial1"/>
    <dgm:cxn modelId="{1B4EAC23-A810-46D3-8F1A-CC1F6A3B6572}" srcId="{FEEA2139-98B9-40BE-A760-834B10F2FE6F}" destId="{8DA67874-5F3A-41B1-9601-C46C66D3512E}" srcOrd="1" destOrd="0" parTransId="{87EDF3CA-3527-49D3-947C-16493B4574E1}" sibTransId="{D225E3E6-FAC1-443B-A05A-8EC0881DEC9F}"/>
    <dgm:cxn modelId="{CEBF6826-B1C7-43F3-A30A-9909EA880599}" srcId="{FEEA2139-98B9-40BE-A760-834B10F2FE6F}" destId="{2E27572C-89F8-499F-95DC-6D6BE308AFF4}" srcOrd="4" destOrd="0" parTransId="{CEEA3D6C-D49E-407A-9D0F-0688316A943C}" sibTransId="{18C4FFD6-C985-4EC8-A7A7-519A43AE1A88}"/>
    <dgm:cxn modelId="{F60DBD31-21A2-4053-8D25-759BFDA6077D}" type="presOf" srcId="{5F3253CE-A36A-4398-914F-7DD3CB838B3E}" destId="{D7C9FBCA-CE87-45C8-9D7A-808B5A8B2ABB}" srcOrd="0" destOrd="0" presId="urn:microsoft.com/office/officeart/2005/8/layout/radial1"/>
    <dgm:cxn modelId="{DE97CA31-D168-4899-9864-4794AD5D715E}" type="presOf" srcId="{86B4ECD6-ADE0-4873-85B3-2A18FB477069}" destId="{D259EDA4-268B-4A31-9A7A-2D1C75F00EA6}" srcOrd="0" destOrd="0" presId="urn:microsoft.com/office/officeart/2005/8/layout/radial1"/>
    <dgm:cxn modelId="{7069BC32-C3E7-49CA-89B1-3CF9B4E4BC04}" type="presOf" srcId="{E62BE3ED-4250-45E5-B5C2-16F81BC5499D}" destId="{C7DA1998-2A31-4E2B-9B5F-50000CE326F4}" srcOrd="0" destOrd="0" presId="urn:microsoft.com/office/officeart/2005/8/layout/radial1"/>
    <dgm:cxn modelId="{AACDE137-2B80-446D-B5EB-3F18C3CCD521}" type="presOf" srcId="{8DA67874-5F3A-41B1-9601-C46C66D3512E}" destId="{6663F946-9B56-4576-9D2C-D28EE2BEADE4}" srcOrd="0" destOrd="0" presId="urn:microsoft.com/office/officeart/2005/8/layout/radial1"/>
    <dgm:cxn modelId="{1E69B938-37B6-4C48-87B6-A9174C73B137}" type="presOf" srcId="{42EB798B-9F57-4390-8D3F-39E2E5FD9D1F}" destId="{3111D44F-878F-470C-B331-560BB889C1D8}" srcOrd="0" destOrd="0" presId="urn:microsoft.com/office/officeart/2005/8/layout/radial1"/>
    <dgm:cxn modelId="{5EB9265C-F996-47D1-9089-E6C90E20FECC}" srcId="{FEEA2139-98B9-40BE-A760-834B10F2FE6F}" destId="{BAC371F1-8AFC-4E5E-8DD3-2753F83AE7FA}" srcOrd="3" destOrd="0" parTransId="{F9EA361C-6761-45B3-8BA8-0A2B3FC79147}" sibTransId="{C231E0F8-9705-401D-A0B6-AACBFAD8A04E}"/>
    <dgm:cxn modelId="{79C59042-2D9B-47F6-B08C-D04C9B09AB99}" srcId="{FEEA2139-98B9-40BE-A760-834B10F2FE6F}" destId="{116CC8DB-0B54-41DA-B9FA-ACB74F8A7E1C}" srcOrd="5" destOrd="0" parTransId="{42EB798B-9F57-4390-8D3F-39E2E5FD9D1F}" sibTransId="{AEE49AE8-868C-42A8-A9C4-72EA6EFA51CA}"/>
    <dgm:cxn modelId="{259EB865-B720-4824-892B-B0BCAC523C97}" srcId="{5F3253CE-A36A-4398-914F-7DD3CB838B3E}" destId="{FEEA2139-98B9-40BE-A760-834B10F2FE6F}" srcOrd="0" destOrd="0" parTransId="{C816FDA3-7CA7-44ED-A98A-5025B7EEBD17}" sibTransId="{BC903B52-E640-41A9-B3A0-8B8843AC2E36}"/>
    <dgm:cxn modelId="{58E70246-7DDD-4ACC-B842-9CC2EC613485}" type="presOf" srcId="{CEEA3D6C-D49E-407A-9D0F-0688316A943C}" destId="{FB912C29-9CDB-4903-B38E-6E86F41CEA1F}" srcOrd="0" destOrd="0" presId="urn:microsoft.com/office/officeart/2005/8/layout/radial1"/>
    <dgm:cxn modelId="{CDB45648-1FC3-401A-9F0D-CFB43DE68824}" type="presOf" srcId="{42EB798B-9F57-4390-8D3F-39E2E5FD9D1F}" destId="{4FE82F1C-CD3C-452F-98AE-B788F2B22177}" srcOrd="1" destOrd="0" presId="urn:microsoft.com/office/officeart/2005/8/layout/radial1"/>
    <dgm:cxn modelId="{86755868-9003-40A0-B246-BDFA90FB2EBE}" type="presOf" srcId="{BAC371F1-8AFC-4E5E-8DD3-2753F83AE7FA}" destId="{AB864280-6690-47DC-BFAE-7CAB1432F602}" srcOrd="0" destOrd="0" presId="urn:microsoft.com/office/officeart/2005/8/layout/radial1"/>
    <dgm:cxn modelId="{89CDAB49-4DE6-46D1-907D-C40F198A3EB5}" type="presOf" srcId="{F9EA361C-6761-45B3-8BA8-0A2B3FC79147}" destId="{E28A6F59-189F-4034-9A75-7EC06EE6A19D}" srcOrd="0" destOrd="0" presId="urn:microsoft.com/office/officeart/2005/8/layout/radial1"/>
    <dgm:cxn modelId="{1106E649-9962-4462-9056-18F6D35A9ED9}" type="presOf" srcId="{FEEA2139-98B9-40BE-A760-834B10F2FE6F}" destId="{3254CC50-0D73-41F7-93DC-B288E1C8C393}" srcOrd="0" destOrd="0" presId="urn:microsoft.com/office/officeart/2005/8/layout/radial1"/>
    <dgm:cxn modelId="{BEE9C34B-0C90-4A15-87C1-3AB454936940}" type="presOf" srcId="{FDC89311-F81A-41E6-8109-9C0A617F5B12}" destId="{0E608E3E-0328-4E3D-87F8-E9F8FE81379F}" srcOrd="0" destOrd="0" presId="urn:microsoft.com/office/officeart/2005/8/layout/radial1"/>
    <dgm:cxn modelId="{8318AC6F-6150-4A55-8979-1B0C4AE9F21D}" type="presOf" srcId="{87EDF3CA-3527-49D3-947C-16493B4574E1}" destId="{512AA59C-C693-43AC-AE3B-84E835850DBD}" srcOrd="1" destOrd="0" presId="urn:microsoft.com/office/officeart/2005/8/layout/radial1"/>
    <dgm:cxn modelId="{03FAD283-5A6A-42D7-99F4-A77019E3033C}" srcId="{FEEA2139-98B9-40BE-A760-834B10F2FE6F}" destId="{86B4ECD6-ADE0-4873-85B3-2A18FB477069}" srcOrd="2" destOrd="0" parTransId="{FDC89311-F81A-41E6-8109-9C0A617F5B12}" sibTransId="{67D1FC4F-F5CE-49CD-BBB3-E854D0071FF0}"/>
    <dgm:cxn modelId="{07FF069F-5833-495F-9950-925E2CEB9673}" type="presOf" srcId="{CEEA3D6C-D49E-407A-9D0F-0688316A943C}" destId="{BED8A9FE-7DB8-4580-BCB3-35632A565FA4}" srcOrd="1" destOrd="0" presId="urn:microsoft.com/office/officeart/2005/8/layout/radial1"/>
    <dgm:cxn modelId="{FB7CF1B2-36C3-4CEF-8EA1-A32A1EACDE2E}" type="presOf" srcId="{87EDF3CA-3527-49D3-947C-16493B4574E1}" destId="{D67165E7-5F31-418C-A1A0-6FBD737C8AB5}" srcOrd="0" destOrd="0" presId="urn:microsoft.com/office/officeart/2005/8/layout/radial1"/>
    <dgm:cxn modelId="{17F516B7-7153-45CB-A61B-922F4005B61C}" type="presOf" srcId="{CC2E6BC3-CE5B-4D42-AD34-A005B54FEFEF}" destId="{AB287C03-1F78-4AA3-83A3-BDC303D9A53A}" srcOrd="1" destOrd="0" presId="urn:microsoft.com/office/officeart/2005/8/layout/radial1"/>
    <dgm:cxn modelId="{66A3A8BA-7BB1-4AA9-935B-6AE9407C6568}" type="presOf" srcId="{CC2E6BC3-CE5B-4D42-AD34-A005B54FEFEF}" destId="{4431E4B0-FC8A-4045-9004-9A932EE01763}" srcOrd="0" destOrd="0" presId="urn:microsoft.com/office/officeart/2005/8/layout/radial1"/>
    <dgm:cxn modelId="{21340CE8-A805-43DE-8784-2E5A26E7EF05}" type="presOf" srcId="{FDC89311-F81A-41E6-8109-9C0A617F5B12}" destId="{1C9D8715-DDEC-49C0-AE88-D8ABB45AACC5}" srcOrd="1" destOrd="0" presId="urn:microsoft.com/office/officeart/2005/8/layout/radial1"/>
    <dgm:cxn modelId="{C58DA4FD-BB16-4F03-8D3B-96CB618527D5}" type="presOf" srcId="{F9EA361C-6761-45B3-8BA8-0A2B3FC79147}" destId="{64EA790F-F740-42A9-B77D-616A01FACCEA}" srcOrd="1" destOrd="0" presId="urn:microsoft.com/office/officeart/2005/8/layout/radial1"/>
    <dgm:cxn modelId="{E02CD4B1-459F-48FF-BFE1-FB8B92AB2A89}" type="presParOf" srcId="{D7C9FBCA-CE87-45C8-9D7A-808B5A8B2ABB}" destId="{3254CC50-0D73-41F7-93DC-B288E1C8C393}" srcOrd="0" destOrd="0" presId="urn:microsoft.com/office/officeart/2005/8/layout/radial1"/>
    <dgm:cxn modelId="{C4A81325-B2C9-4AE2-A983-5DF22D97C55D}" type="presParOf" srcId="{D7C9FBCA-CE87-45C8-9D7A-808B5A8B2ABB}" destId="{4431E4B0-FC8A-4045-9004-9A932EE01763}" srcOrd="1" destOrd="0" presId="urn:microsoft.com/office/officeart/2005/8/layout/radial1"/>
    <dgm:cxn modelId="{A9233324-E2D8-4DEF-A870-F055966F1EF7}" type="presParOf" srcId="{4431E4B0-FC8A-4045-9004-9A932EE01763}" destId="{AB287C03-1F78-4AA3-83A3-BDC303D9A53A}" srcOrd="0" destOrd="0" presId="urn:microsoft.com/office/officeart/2005/8/layout/radial1"/>
    <dgm:cxn modelId="{CCED917D-3F07-4F91-B52C-DA2C1F9AFAE0}" type="presParOf" srcId="{D7C9FBCA-CE87-45C8-9D7A-808B5A8B2ABB}" destId="{C7DA1998-2A31-4E2B-9B5F-50000CE326F4}" srcOrd="2" destOrd="0" presId="urn:microsoft.com/office/officeart/2005/8/layout/radial1"/>
    <dgm:cxn modelId="{58F9ED1C-01EC-47CD-991B-8ABC4ED3A988}" type="presParOf" srcId="{D7C9FBCA-CE87-45C8-9D7A-808B5A8B2ABB}" destId="{D67165E7-5F31-418C-A1A0-6FBD737C8AB5}" srcOrd="3" destOrd="0" presId="urn:microsoft.com/office/officeart/2005/8/layout/radial1"/>
    <dgm:cxn modelId="{C0EA8231-4771-4237-8BC8-244B1971B5C3}" type="presParOf" srcId="{D67165E7-5F31-418C-A1A0-6FBD737C8AB5}" destId="{512AA59C-C693-43AC-AE3B-84E835850DBD}" srcOrd="0" destOrd="0" presId="urn:microsoft.com/office/officeart/2005/8/layout/radial1"/>
    <dgm:cxn modelId="{1BB8C52F-0D4C-4DD7-944E-E764BAAFCD98}" type="presParOf" srcId="{D7C9FBCA-CE87-45C8-9D7A-808B5A8B2ABB}" destId="{6663F946-9B56-4576-9D2C-D28EE2BEADE4}" srcOrd="4" destOrd="0" presId="urn:microsoft.com/office/officeart/2005/8/layout/radial1"/>
    <dgm:cxn modelId="{78C9EBC0-F29F-4CFF-B4FE-F97DEA579029}" type="presParOf" srcId="{D7C9FBCA-CE87-45C8-9D7A-808B5A8B2ABB}" destId="{0E608E3E-0328-4E3D-87F8-E9F8FE81379F}" srcOrd="5" destOrd="0" presId="urn:microsoft.com/office/officeart/2005/8/layout/radial1"/>
    <dgm:cxn modelId="{1A938A24-F36B-4ADA-A748-5EA750791210}" type="presParOf" srcId="{0E608E3E-0328-4E3D-87F8-E9F8FE81379F}" destId="{1C9D8715-DDEC-49C0-AE88-D8ABB45AACC5}" srcOrd="0" destOrd="0" presId="urn:microsoft.com/office/officeart/2005/8/layout/radial1"/>
    <dgm:cxn modelId="{69F44B86-B316-4A94-B327-C5B4E3655BC3}" type="presParOf" srcId="{D7C9FBCA-CE87-45C8-9D7A-808B5A8B2ABB}" destId="{D259EDA4-268B-4A31-9A7A-2D1C75F00EA6}" srcOrd="6" destOrd="0" presId="urn:microsoft.com/office/officeart/2005/8/layout/radial1"/>
    <dgm:cxn modelId="{C2783428-4E2F-4364-8A77-BF83C6A2A0E0}" type="presParOf" srcId="{D7C9FBCA-CE87-45C8-9D7A-808B5A8B2ABB}" destId="{E28A6F59-189F-4034-9A75-7EC06EE6A19D}" srcOrd="7" destOrd="0" presId="urn:microsoft.com/office/officeart/2005/8/layout/radial1"/>
    <dgm:cxn modelId="{690F21DA-1C6F-4CB9-BAD9-55C801AB0017}" type="presParOf" srcId="{E28A6F59-189F-4034-9A75-7EC06EE6A19D}" destId="{64EA790F-F740-42A9-B77D-616A01FACCEA}" srcOrd="0" destOrd="0" presId="urn:microsoft.com/office/officeart/2005/8/layout/radial1"/>
    <dgm:cxn modelId="{216FB47F-E9DC-4201-904E-160D17780E18}" type="presParOf" srcId="{D7C9FBCA-CE87-45C8-9D7A-808B5A8B2ABB}" destId="{AB864280-6690-47DC-BFAE-7CAB1432F602}" srcOrd="8" destOrd="0" presId="urn:microsoft.com/office/officeart/2005/8/layout/radial1"/>
    <dgm:cxn modelId="{D93EC537-973C-4B86-A85A-ACDD7F9F130D}" type="presParOf" srcId="{D7C9FBCA-CE87-45C8-9D7A-808B5A8B2ABB}" destId="{FB912C29-9CDB-4903-B38E-6E86F41CEA1F}" srcOrd="9" destOrd="0" presId="urn:microsoft.com/office/officeart/2005/8/layout/radial1"/>
    <dgm:cxn modelId="{EAC79D10-0029-444A-9246-674E4F7C7D75}" type="presParOf" srcId="{FB912C29-9CDB-4903-B38E-6E86F41CEA1F}" destId="{BED8A9FE-7DB8-4580-BCB3-35632A565FA4}" srcOrd="0" destOrd="0" presId="urn:microsoft.com/office/officeart/2005/8/layout/radial1"/>
    <dgm:cxn modelId="{480F1360-EF75-46B8-8E47-8F45A0EF2F2C}" type="presParOf" srcId="{D7C9FBCA-CE87-45C8-9D7A-808B5A8B2ABB}" destId="{395DB2C2-E3BE-434A-AA8D-3BB6BB98EABA}" srcOrd="10" destOrd="0" presId="urn:microsoft.com/office/officeart/2005/8/layout/radial1"/>
    <dgm:cxn modelId="{6B68F0CD-7E00-4032-A6D0-002320C30F7F}" type="presParOf" srcId="{D7C9FBCA-CE87-45C8-9D7A-808B5A8B2ABB}" destId="{3111D44F-878F-470C-B331-560BB889C1D8}" srcOrd="11" destOrd="0" presId="urn:microsoft.com/office/officeart/2005/8/layout/radial1"/>
    <dgm:cxn modelId="{9015F483-0360-4312-B9AF-583DC2138364}" type="presParOf" srcId="{3111D44F-878F-470C-B331-560BB889C1D8}" destId="{4FE82F1C-CD3C-452F-98AE-B788F2B22177}" srcOrd="0" destOrd="0" presId="urn:microsoft.com/office/officeart/2005/8/layout/radial1"/>
    <dgm:cxn modelId="{F7E40ACC-4035-412C-9CCE-E3EA6D8899A9}" type="presParOf" srcId="{D7C9FBCA-CE87-45C8-9D7A-808B5A8B2ABB}" destId="{F15B122D-8C1A-4CA8-BF60-95353C2A69C3}"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3253CE-A36A-4398-914F-7DD3CB838B3E}"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es-ES"/>
        </a:p>
      </dgm:t>
    </dgm:pt>
    <dgm:pt modelId="{FEEA2139-98B9-40BE-A760-834B10F2FE6F}">
      <dgm:prSet phldrT="[Texto]" custT="1"/>
      <dgm:spPr/>
      <dgm:t>
        <a:bodyPr/>
        <a:lstStyle/>
        <a:p>
          <a:r>
            <a:rPr lang="es-ES" sz="2400" b="1" dirty="0">
              <a:solidFill>
                <a:schemeClr val="tx1"/>
              </a:solidFill>
            </a:rPr>
            <a:t>FORMATIVA</a:t>
          </a:r>
        </a:p>
      </dgm:t>
    </dgm:pt>
    <dgm:pt modelId="{BC903B52-E640-41A9-B3A0-8B8843AC2E36}" type="sibTrans" cxnId="{259EB865-B720-4824-892B-B0BCAC523C97}">
      <dgm:prSet/>
      <dgm:spPr/>
      <dgm:t>
        <a:bodyPr/>
        <a:lstStyle/>
        <a:p>
          <a:endParaRPr lang="es-ES"/>
        </a:p>
      </dgm:t>
    </dgm:pt>
    <dgm:pt modelId="{C816FDA3-7CA7-44ED-A98A-5025B7EEBD17}" type="parTrans" cxnId="{259EB865-B720-4824-892B-B0BCAC523C97}">
      <dgm:prSet/>
      <dgm:spPr/>
      <dgm:t>
        <a:bodyPr/>
        <a:lstStyle/>
        <a:p>
          <a:endParaRPr lang="es-ES"/>
        </a:p>
      </dgm:t>
    </dgm:pt>
    <dgm:pt modelId="{E62BE3ED-4250-45E5-B5C2-16F81BC5499D}">
      <dgm:prSet phldrT="[Texto]"/>
      <dgm:spPr/>
      <dgm:t>
        <a:bodyPr/>
        <a:lstStyle/>
        <a:p>
          <a:r>
            <a:rPr lang="es-MX" dirty="0"/>
            <a:t>Es la que se realiza concomitantemente con el proceso enseñanza aprendizaje por lo que debe considerarse más que las otras formas de evaluación, como una parte reguladora y circunstancial del proceso</a:t>
          </a:r>
          <a:endParaRPr lang="es-ES" dirty="0"/>
        </a:p>
      </dgm:t>
    </dgm:pt>
    <dgm:pt modelId="{31E8BC31-12A5-4038-A35A-AEA323F4BB07}" type="sibTrans" cxnId="{A62A240E-B16A-424E-8416-F6A5BE98C0EE}">
      <dgm:prSet/>
      <dgm:spPr/>
      <dgm:t>
        <a:bodyPr/>
        <a:lstStyle/>
        <a:p>
          <a:endParaRPr lang="es-ES"/>
        </a:p>
      </dgm:t>
    </dgm:pt>
    <dgm:pt modelId="{CC2E6BC3-CE5B-4D42-AD34-A005B54FEFEF}" type="parTrans" cxnId="{A62A240E-B16A-424E-8416-F6A5BE98C0EE}">
      <dgm:prSet/>
      <dgm:spPr/>
      <dgm:t>
        <a:bodyPr/>
        <a:lstStyle/>
        <a:p>
          <a:endParaRPr lang="es-ES"/>
        </a:p>
      </dgm:t>
    </dgm:pt>
    <dgm:pt modelId="{8DA67874-5F3A-41B1-9601-C46C66D3512E}">
      <dgm:prSet phldrT="[Texto]"/>
      <dgm:spPr/>
      <dgm:t>
        <a:bodyPr/>
        <a:lstStyle/>
        <a:p>
          <a:r>
            <a:rPr lang="es-MX" dirty="0"/>
            <a:t>es una. herramienta para mejorar la práctica docente, ya que identifica los apoyos necesarios para analizar las causas del aprendizaje no logrados y tomar decisiones de manera oportuna,</a:t>
          </a:r>
          <a:endParaRPr lang="es-ES" dirty="0"/>
        </a:p>
      </dgm:t>
    </dgm:pt>
    <dgm:pt modelId="{D225E3E6-FAC1-443B-A05A-8EC0881DEC9F}" type="sibTrans" cxnId="{1B4EAC23-A810-46D3-8F1A-CC1F6A3B6572}">
      <dgm:prSet/>
      <dgm:spPr/>
      <dgm:t>
        <a:bodyPr/>
        <a:lstStyle/>
        <a:p>
          <a:endParaRPr lang="es-ES"/>
        </a:p>
      </dgm:t>
    </dgm:pt>
    <dgm:pt modelId="{87EDF3CA-3527-49D3-947C-16493B4574E1}" type="parTrans" cxnId="{1B4EAC23-A810-46D3-8F1A-CC1F6A3B6572}">
      <dgm:prSet/>
      <dgm:spPr/>
      <dgm:t>
        <a:bodyPr/>
        <a:lstStyle/>
        <a:p>
          <a:endParaRPr lang="es-ES"/>
        </a:p>
      </dgm:t>
    </dgm:pt>
    <dgm:pt modelId="{52A65A14-94C8-4931-B8A8-0BAD0C460873}">
      <dgm:prSet/>
      <dgm:spPr/>
      <dgm:t>
        <a:bodyPr/>
        <a:lstStyle/>
        <a:p>
          <a:r>
            <a:rPr lang="es-MX" dirty="0"/>
            <a:t>El profesor observara e interpretara lo que dicen y hacen los alumnos, decidirá el uso de ciertas estrategias </a:t>
          </a:r>
        </a:p>
      </dgm:t>
    </dgm:pt>
    <dgm:pt modelId="{A7759AFD-CF51-441F-9647-C20995C7346D}" type="sibTrans" cxnId="{C60134CA-DB32-457B-9894-0FC57BC1CF7B}">
      <dgm:prSet/>
      <dgm:spPr/>
      <dgm:t>
        <a:bodyPr/>
        <a:lstStyle/>
        <a:p>
          <a:endParaRPr lang="es-ES"/>
        </a:p>
      </dgm:t>
    </dgm:pt>
    <dgm:pt modelId="{10BF82C8-4706-471B-A42E-B44A16E0FFFC}" type="parTrans" cxnId="{C60134CA-DB32-457B-9894-0FC57BC1CF7B}">
      <dgm:prSet/>
      <dgm:spPr/>
      <dgm:t>
        <a:bodyPr/>
        <a:lstStyle/>
        <a:p>
          <a:endParaRPr lang="es-ES"/>
        </a:p>
      </dgm:t>
    </dgm:pt>
    <dgm:pt modelId="{D50426EF-2461-4913-BA29-0CF2A2407AC6}">
      <dgm:prSet/>
      <dgm:spPr/>
      <dgm:t>
        <a:bodyPr/>
        <a:lstStyle/>
        <a:p>
          <a:r>
            <a:rPr lang="es-MX"/>
            <a:t>?   Partiendo del marco constructivista puede realizarse en cualquier momento conforme el curso y o sesiones se desarrollan   y también puede ser después de un cierto número de sesiones dentro del curso </a:t>
          </a:r>
        </a:p>
      </dgm:t>
    </dgm:pt>
    <dgm:pt modelId="{35575A45-8E51-4DDD-94A4-8661E1297418}" type="sibTrans" cxnId="{B82F223B-324D-4336-ABDF-FD73A602F65E}">
      <dgm:prSet/>
      <dgm:spPr/>
      <dgm:t>
        <a:bodyPr/>
        <a:lstStyle/>
        <a:p>
          <a:endParaRPr lang="es-ES"/>
        </a:p>
      </dgm:t>
    </dgm:pt>
    <dgm:pt modelId="{17E439D2-0B66-422B-8BE3-410934FEFAAA}" type="parTrans" cxnId="{B82F223B-324D-4336-ABDF-FD73A602F65E}">
      <dgm:prSet/>
      <dgm:spPr/>
      <dgm:t>
        <a:bodyPr/>
        <a:lstStyle/>
        <a:p>
          <a:endParaRPr lang="es-ES"/>
        </a:p>
      </dgm:t>
    </dgm:pt>
    <dgm:pt modelId="{1686A80E-3AAD-457D-AC03-209B8514E258}">
      <dgm:prSet/>
      <dgm:spPr/>
      <dgm:t>
        <a:bodyPr/>
        <a:lstStyle/>
        <a:p>
          <a:r>
            <a:rPr lang="es-MX"/>
            <a:t>Lo que trata de promover la evaluación formadora es que ya no sea el docente el único y exclusivo agente evaluador, sino que los alumnos participen activamente en el acto desde su lugar socio institucional. </a:t>
          </a:r>
        </a:p>
      </dgm:t>
    </dgm:pt>
    <dgm:pt modelId="{10BD6E0A-FF1E-4174-BDD0-9D6B9D380CF3}" type="sibTrans" cxnId="{A30150AB-6ABF-4A99-8A79-1C52C8005F5A}">
      <dgm:prSet/>
      <dgm:spPr/>
      <dgm:t>
        <a:bodyPr/>
        <a:lstStyle/>
        <a:p>
          <a:endParaRPr lang="es-ES"/>
        </a:p>
      </dgm:t>
    </dgm:pt>
    <dgm:pt modelId="{6420059D-DEA7-4B77-8D1D-126F0A856742}" type="parTrans" cxnId="{A30150AB-6ABF-4A99-8A79-1C52C8005F5A}">
      <dgm:prSet/>
      <dgm:spPr/>
      <dgm:t>
        <a:bodyPr/>
        <a:lstStyle/>
        <a:p>
          <a:endParaRPr lang="es-ES"/>
        </a:p>
      </dgm:t>
    </dgm:pt>
    <dgm:pt modelId="{5676EAE4-7E6B-415D-B1B3-5A129791329B}">
      <dgm:prSet/>
      <dgm:spPr/>
      <dgm:t>
        <a:bodyPr/>
        <a:lstStyle/>
        <a:p>
          <a:r>
            <a:rPr lang="es-MX" dirty="0"/>
            <a:t>Evaluación  interactiva , proactiva y retroactiva</a:t>
          </a:r>
        </a:p>
      </dgm:t>
    </dgm:pt>
    <dgm:pt modelId="{511E7C84-6C15-42B2-B398-124DE8210A82}" type="sibTrans" cxnId="{D5ED834E-64BE-4009-A1D4-EC9D22C8A902}">
      <dgm:prSet/>
      <dgm:spPr/>
      <dgm:t>
        <a:bodyPr/>
        <a:lstStyle/>
        <a:p>
          <a:endParaRPr lang="es-ES"/>
        </a:p>
      </dgm:t>
    </dgm:pt>
    <dgm:pt modelId="{99FA881B-BB0D-433F-9FFA-03990D274DCF}" type="parTrans" cxnId="{D5ED834E-64BE-4009-A1D4-EC9D22C8A902}">
      <dgm:prSet/>
      <dgm:spPr/>
      <dgm:t>
        <a:bodyPr/>
        <a:lstStyle/>
        <a:p>
          <a:endParaRPr lang="es-ES"/>
        </a:p>
      </dgm:t>
    </dgm:pt>
    <dgm:pt modelId="{D7C9FBCA-CE87-45C8-9D7A-808B5A8B2ABB}" type="pres">
      <dgm:prSet presAssocID="{5F3253CE-A36A-4398-914F-7DD3CB838B3E}" presName="cycle" presStyleCnt="0">
        <dgm:presLayoutVars>
          <dgm:chMax val="1"/>
          <dgm:dir/>
          <dgm:animLvl val="ctr"/>
          <dgm:resizeHandles val="exact"/>
        </dgm:presLayoutVars>
      </dgm:prSet>
      <dgm:spPr/>
    </dgm:pt>
    <dgm:pt modelId="{3254CC50-0D73-41F7-93DC-B288E1C8C393}" type="pres">
      <dgm:prSet presAssocID="{FEEA2139-98B9-40BE-A760-834B10F2FE6F}" presName="centerShape" presStyleLbl="node0" presStyleIdx="0" presStyleCnt="1" custScaleX="130608" custScaleY="110577" custLinFactNeighborY="-705"/>
      <dgm:spPr/>
    </dgm:pt>
    <dgm:pt modelId="{4431E4B0-FC8A-4045-9004-9A932EE01763}" type="pres">
      <dgm:prSet presAssocID="{CC2E6BC3-CE5B-4D42-AD34-A005B54FEFEF}" presName="Name9" presStyleLbl="parChTrans1D2" presStyleIdx="0" presStyleCnt="6"/>
      <dgm:spPr/>
    </dgm:pt>
    <dgm:pt modelId="{AB287C03-1F78-4AA3-83A3-BDC303D9A53A}" type="pres">
      <dgm:prSet presAssocID="{CC2E6BC3-CE5B-4D42-AD34-A005B54FEFEF}" presName="connTx" presStyleLbl="parChTrans1D2" presStyleIdx="0" presStyleCnt="6"/>
      <dgm:spPr/>
    </dgm:pt>
    <dgm:pt modelId="{C7DA1998-2A31-4E2B-9B5F-50000CE326F4}" type="pres">
      <dgm:prSet presAssocID="{E62BE3ED-4250-45E5-B5C2-16F81BC5499D}" presName="node" presStyleLbl="node1" presStyleIdx="0" presStyleCnt="6" custRadScaleRad="102915" custRadScaleInc="0">
        <dgm:presLayoutVars>
          <dgm:bulletEnabled val="1"/>
        </dgm:presLayoutVars>
      </dgm:prSet>
      <dgm:spPr/>
    </dgm:pt>
    <dgm:pt modelId="{D67165E7-5F31-418C-A1A0-6FBD737C8AB5}" type="pres">
      <dgm:prSet presAssocID="{87EDF3CA-3527-49D3-947C-16493B4574E1}" presName="Name9" presStyleLbl="parChTrans1D2" presStyleIdx="1" presStyleCnt="6"/>
      <dgm:spPr/>
    </dgm:pt>
    <dgm:pt modelId="{512AA59C-C693-43AC-AE3B-84E835850DBD}" type="pres">
      <dgm:prSet presAssocID="{87EDF3CA-3527-49D3-947C-16493B4574E1}" presName="connTx" presStyleLbl="parChTrans1D2" presStyleIdx="1" presStyleCnt="6"/>
      <dgm:spPr/>
    </dgm:pt>
    <dgm:pt modelId="{6663F946-9B56-4576-9D2C-D28EE2BEADE4}" type="pres">
      <dgm:prSet presAssocID="{8DA67874-5F3A-41B1-9601-C46C66D3512E}" presName="node" presStyleLbl="node1" presStyleIdx="1" presStyleCnt="6" custRadScaleRad="187488" custRadScaleInc="-7484">
        <dgm:presLayoutVars>
          <dgm:bulletEnabled val="1"/>
        </dgm:presLayoutVars>
      </dgm:prSet>
      <dgm:spPr/>
    </dgm:pt>
    <dgm:pt modelId="{0402C04D-E0A9-4607-83BF-B9CCC4053A2C}" type="pres">
      <dgm:prSet presAssocID="{10BF82C8-4706-471B-A42E-B44A16E0FFFC}" presName="Name9" presStyleLbl="parChTrans1D2" presStyleIdx="2" presStyleCnt="6"/>
      <dgm:spPr/>
    </dgm:pt>
    <dgm:pt modelId="{ADA88784-796C-4B0E-8828-840A51081F52}" type="pres">
      <dgm:prSet presAssocID="{10BF82C8-4706-471B-A42E-B44A16E0FFFC}" presName="connTx" presStyleLbl="parChTrans1D2" presStyleIdx="2" presStyleCnt="6"/>
      <dgm:spPr/>
    </dgm:pt>
    <dgm:pt modelId="{F6BC7684-1B51-4436-942A-8139B34E7D0D}" type="pres">
      <dgm:prSet presAssocID="{52A65A14-94C8-4931-B8A8-0BAD0C460873}" presName="node" presStyleLbl="node1" presStyleIdx="2" presStyleCnt="6">
        <dgm:presLayoutVars>
          <dgm:bulletEnabled val="1"/>
        </dgm:presLayoutVars>
      </dgm:prSet>
      <dgm:spPr/>
    </dgm:pt>
    <dgm:pt modelId="{DC1AC962-3793-4061-A8B1-57AD2FECAB10}" type="pres">
      <dgm:prSet presAssocID="{17E439D2-0B66-422B-8BE3-410934FEFAAA}" presName="Name9" presStyleLbl="parChTrans1D2" presStyleIdx="3" presStyleCnt="6"/>
      <dgm:spPr/>
    </dgm:pt>
    <dgm:pt modelId="{FB410669-BA62-400E-978D-40816935A5AC}" type="pres">
      <dgm:prSet presAssocID="{17E439D2-0B66-422B-8BE3-410934FEFAAA}" presName="connTx" presStyleLbl="parChTrans1D2" presStyleIdx="3" presStyleCnt="6"/>
      <dgm:spPr/>
    </dgm:pt>
    <dgm:pt modelId="{5A586B5E-0932-40B9-A8C9-EF1AEDCD9E28}" type="pres">
      <dgm:prSet presAssocID="{D50426EF-2461-4913-BA29-0CF2A2407AC6}" presName="node" presStyleLbl="node1" presStyleIdx="3" presStyleCnt="6">
        <dgm:presLayoutVars>
          <dgm:bulletEnabled val="1"/>
        </dgm:presLayoutVars>
      </dgm:prSet>
      <dgm:spPr/>
    </dgm:pt>
    <dgm:pt modelId="{8F9C851D-9FD4-4BA7-9E0A-CCA1DD9D585B}" type="pres">
      <dgm:prSet presAssocID="{6420059D-DEA7-4B77-8D1D-126F0A856742}" presName="Name9" presStyleLbl="parChTrans1D2" presStyleIdx="4" presStyleCnt="6"/>
      <dgm:spPr/>
    </dgm:pt>
    <dgm:pt modelId="{A039AC94-1A64-424C-A5D1-5085648074B8}" type="pres">
      <dgm:prSet presAssocID="{6420059D-DEA7-4B77-8D1D-126F0A856742}" presName="connTx" presStyleLbl="parChTrans1D2" presStyleIdx="4" presStyleCnt="6"/>
      <dgm:spPr/>
    </dgm:pt>
    <dgm:pt modelId="{E6670D8A-ABDD-4652-AB79-3D401BCDBD4D}" type="pres">
      <dgm:prSet presAssocID="{1686A80E-3AAD-457D-AC03-209B8514E258}" presName="node" presStyleLbl="node1" presStyleIdx="4" presStyleCnt="6" custRadScaleRad="101786" custRadScaleInc="-2035">
        <dgm:presLayoutVars>
          <dgm:bulletEnabled val="1"/>
        </dgm:presLayoutVars>
      </dgm:prSet>
      <dgm:spPr/>
    </dgm:pt>
    <dgm:pt modelId="{6E019C24-4C63-4B99-B67D-88995E1A3324}" type="pres">
      <dgm:prSet presAssocID="{99FA881B-BB0D-433F-9FFA-03990D274DCF}" presName="Name9" presStyleLbl="parChTrans1D2" presStyleIdx="5" presStyleCnt="6"/>
      <dgm:spPr/>
    </dgm:pt>
    <dgm:pt modelId="{C358B9D4-3E75-407D-AE3A-E832ACB299EB}" type="pres">
      <dgm:prSet presAssocID="{99FA881B-BB0D-433F-9FFA-03990D274DCF}" presName="connTx" presStyleLbl="parChTrans1D2" presStyleIdx="5" presStyleCnt="6"/>
      <dgm:spPr/>
    </dgm:pt>
    <dgm:pt modelId="{ECAAA226-CAB3-4B3C-9BA8-CCA4E937BF5E}" type="pres">
      <dgm:prSet presAssocID="{5676EAE4-7E6B-415D-B1B3-5A129791329B}" presName="node" presStyleLbl="node1" presStyleIdx="5" presStyleCnt="6" custScaleY="98972">
        <dgm:presLayoutVars>
          <dgm:bulletEnabled val="1"/>
        </dgm:presLayoutVars>
      </dgm:prSet>
      <dgm:spPr/>
    </dgm:pt>
  </dgm:ptLst>
  <dgm:cxnLst>
    <dgm:cxn modelId="{A62A240E-B16A-424E-8416-F6A5BE98C0EE}" srcId="{FEEA2139-98B9-40BE-A760-834B10F2FE6F}" destId="{E62BE3ED-4250-45E5-B5C2-16F81BC5499D}" srcOrd="0" destOrd="0" parTransId="{CC2E6BC3-CE5B-4D42-AD34-A005B54FEFEF}" sibTransId="{31E8BC31-12A5-4038-A35A-AEA323F4BB07}"/>
    <dgm:cxn modelId="{19B48B0F-2D77-44B4-9191-031E7780C539}" type="presOf" srcId="{10BF82C8-4706-471B-A42E-B44A16E0FFFC}" destId="{ADA88784-796C-4B0E-8828-840A51081F52}" srcOrd="1" destOrd="0" presId="urn:microsoft.com/office/officeart/2005/8/layout/radial1"/>
    <dgm:cxn modelId="{5B71DE13-FB0D-4DD8-91E3-0A08C0B627B1}" type="presOf" srcId="{5676EAE4-7E6B-415D-B1B3-5A129791329B}" destId="{ECAAA226-CAB3-4B3C-9BA8-CCA4E937BF5E}" srcOrd="0" destOrd="0" presId="urn:microsoft.com/office/officeart/2005/8/layout/radial1"/>
    <dgm:cxn modelId="{1B4EAC23-A810-46D3-8F1A-CC1F6A3B6572}" srcId="{FEEA2139-98B9-40BE-A760-834B10F2FE6F}" destId="{8DA67874-5F3A-41B1-9601-C46C66D3512E}" srcOrd="1" destOrd="0" parTransId="{87EDF3CA-3527-49D3-947C-16493B4574E1}" sibTransId="{D225E3E6-FAC1-443B-A05A-8EC0881DEC9F}"/>
    <dgm:cxn modelId="{F60DBD31-21A2-4053-8D25-759BFDA6077D}" type="presOf" srcId="{5F3253CE-A36A-4398-914F-7DD3CB838B3E}" destId="{D7C9FBCA-CE87-45C8-9D7A-808B5A8B2ABB}" srcOrd="0" destOrd="0" presId="urn:microsoft.com/office/officeart/2005/8/layout/radial1"/>
    <dgm:cxn modelId="{7069BC32-C3E7-49CA-89B1-3CF9B4E4BC04}" type="presOf" srcId="{E62BE3ED-4250-45E5-B5C2-16F81BC5499D}" destId="{C7DA1998-2A31-4E2B-9B5F-50000CE326F4}" srcOrd="0" destOrd="0" presId="urn:microsoft.com/office/officeart/2005/8/layout/radial1"/>
    <dgm:cxn modelId="{AACDE137-2B80-446D-B5EB-3F18C3CCD521}" type="presOf" srcId="{8DA67874-5F3A-41B1-9601-C46C66D3512E}" destId="{6663F946-9B56-4576-9D2C-D28EE2BEADE4}" srcOrd="0" destOrd="0" presId="urn:microsoft.com/office/officeart/2005/8/layout/radial1"/>
    <dgm:cxn modelId="{B82F223B-324D-4336-ABDF-FD73A602F65E}" srcId="{FEEA2139-98B9-40BE-A760-834B10F2FE6F}" destId="{D50426EF-2461-4913-BA29-0CF2A2407AC6}" srcOrd="3" destOrd="0" parTransId="{17E439D2-0B66-422B-8BE3-410934FEFAAA}" sibTransId="{35575A45-8E51-4DDD-94A4-8661E1297418}"/>
    <dgm:cxn modelId="{259EB865-B720-4824-892B-B0BCAC523C97}" srcId="{5F3253CE-A36A-4398-914F-7DD3CB838B3E}" destId="{FEEA2139-98B9-40BE-A760-834B10F2FE6F}" srcOrd="0" destOrd="0" parTransId="{C816FDA3-7CA7-44ED-A98A-5025B7EEBD17}" sibTransId="{BC903B52-E640-41A9-B3A0-8B8843AC2E36}"/>
    <dgm:cxn modelId="{1106E649-9962-4462-9056-18F6D35A9ED9}" type="presOf" srcId="{FEEA2139-98B9-40BE-A760-834B10F2FE6F}" destId="{3254CC50-0D73-41F7-93DC-B288E1C8C393}" srcOrd="0" destOrd="0" presId="urn:microsoft.com/office/officeart/2005/8/layout/radial1"/>
    <dgm:cxn modelId="{4CCDED4A-0C79-4609-B609-AF5FFBCA757B}" type="presOf" srcId="{99FA881B-BB0D-433F-9FFA-03990D274DCF}" destId="{6E019C24-4C63-4B99-B67D-88995E1A3324}" srcOrd="0" destOrd="0" presId="urn:microsoft.com/office/officeart/2005/8/layout/radial1"/>
    <dgm:cxn modelId="{720C724E-7B33-4C9F-B594-3410C2CE62BE}" type="presOf" srcId="{6420059D-DEA7-4B77-8D1D-126F0A856742}" destId="{8F9C851D-9FD4-4BA7-9E0A-CCA1DD9D585B}" srcOrd="0" destOrd="0" presId="urn:microsoft.com/office/officeart/2005/8/layout/radial1"/>
    <dgm:cxn modelId="{D5ED834E-64BE-4009-A1D4-EC9D22C8A902}" srcId="{FEEA2139-98B9-40BE-A760-834B10F2FE6F}" destId="{5676EAE4-7E6B-415D-B1B3-5A129791329B}" srcOrd="5" destOrd="0" parTransId="{99FA881B-BB0D-433F-9FFA-03990D274DCF}" sibTransId="{511E7C84-6C15-42B2-B398-124DE8210A82}"/>
    <dgm:cxn modelId="{8318AC6F-6150-4A55-8979-1B0C4AE9F21D}" type="presOf" srcId="{87EDF3CA-3527-49D3-947C-16493B4574E1}" destId="{512AA59C-C693-43AC-AE3B-84E835850DBD}" srcOrd="1" destOrd="0" presId="urn:microsoft.com/office/officeart/2005/8/layout/radial1"/>
    <dgm:cxn modelId="{67A99654-486E-443E-8452-672A4B7DA15B}" type="presOf" srcId="{52A65A14-94C8-4931-B8A8-0BAD0C460873}" destId="{F6BC7684-1B51-4436-942A-8139B34E7D0D}" srcOrd="0" destOrd="0" presId="urn:microsoft.com/office/officeart/2005/8/layout/radial1"/>
    <dgm:cxn modelId="{A5EBAF55-10F7-496F-B00C-C034ABEF1F3D}" type="presOf" srcId="{99FA881B-BB0D-433F-9FFA-03990D274DCF}" destId="{C358B9D4-3E75-407D-AE3A-E832ACB299EB}" srcOrd="1" destOrd="0" presId="urn:microsoft.com/office/officeart/2005/8/layout/radial1"/>
    <dgm:cxn modelId="{FA95D278-753B-44ED-BF3F-8C2521114A46}" type="presOf" srcId="{10BF82C8-4706-471B-A42E-B44A16E0FFFC}" destId="{0402C04D-E0A9-4607-83BF-B9CCC4053A2C}" srcOrd="0" destOrd="0" presId="urn:microsoft.com/office/officeart/2005/8/layout/radial1"/>
    <dgm:cxn modelId="{3D143980-BF6E-4F5C-BD4E-DE4057199457}" type="presOf" srcId="{17E439D2-0B66-422B-8BE3-410934FEFAAA}" destId="{DC1AC962-3793-4061-A8B1-57AD2FECAB10}" srcOrd="0" destOrd="0" presId="urn:microsoft.com/office/officeart/2005/8/layout/radial1"/>
    <dgm:cxn modelId="{E8FCBF93-89C8-458A-AEF0-1B128FE439C2}" type="presOf" srcId="{D50426EF-2461-4913-BA29-0CF2A2407AC6}" destId="{5A586B5E-0932-40B9-A8C9-EF1AEDCD9E28}" srcOrd="0" destOrd="0" presId="urn:microsoft.com/office/officeart/2005/8/layout/radial1"/>
    <dgm:cxn modelId="{65753594-7BDE-4437-A7F8-737505F03AE4}" type="presOf" srcId="{1686A80E-3AAD-457D-AC03-209B8514E258}" destId="{E6670D8A-ABDD-4652-AB79-3D401BCDBD4D}" srcOrd="0" destOrd="0" presId="urn:microsoft.com/office/officeart/2005/8/layout/radial1"/>
    <dgm:cxn modelId="{A3EFB6A2-00A8-4812-B6B6-F85AC5CEEF85}" type="presOf" srcId="{17E439D2-0B66-422B-8BE3-410934FEFAAA}" destId="{FB410669-BA62-400E-978D-40816935A5AC}" srcOrd="1" destOrd="0" presId="urn:microsoft.com/office/officeart/2005/8/layout/radial1"/>
    <dgm:cxn modelId="{A30150AB-6ABF-4A99-8A79-1C52C8005F5A}" srcId="{FEEA2139-98B9-40BE-A760-834B10F2FE6F}" destId="{1686A80E-3AAD-457D-AC03-209B8514E258}" srcOrd="4" destOrd="0" parTransId="{6420059D-DEA7-4B77-8D1D-126F0A856742}" sibTransId="{10BD6E0A-FF1E-4174-BDD0-9D6B9D380CF3}"/>
    <dgm:cxn modelId="{FB7CF1B2-36C3-4CEF-8EA1-A32A1EACDE2E}" type="presOf" srcId="{87EDF3CA-3527-49D3-947C-16493B4574E1}" destId="{D67165E7-5F31-418C-A1A0-6FBD737C8AB5}" srcOrd="0" destOrd="0" presId="urn:microsoft.com/office/officeart/2005/8/layout/radial1"/>
    <dgm:cxn modelId="{17F516B7-7153-45CB-A61B-922F4005B61C}" type="presOf" srcId="{CC2E6BC3-CE5B-4D42-AD34-A005B54FEFEF}" destId="{AB287C03-1F78-4AA3-83A3-BDC303D9A53A}" srcOrd="1" destOrd="0" presId="urn:microsoft.com/office/officeart/2005/8/layout/radial1"/>
    <dgm:cxn modelId="{66A3A8BA-7BB1-4AA9-935B-6AE9407C6568}" type="presOf" srcId="{CC2E6BC3-CE5B-4D42-AD34-A005B54FEFEF}" destId="{4431E4B0-FC8A-4045-9004-9A932EE01763}" srcOrd="0" destOrd="0" presId="urn:microsoft.com/office/officeart/2005/8/layout/radial1"/>
    <dgm:cxn modelId="{C60134CA-DB32-457B-9894-0FC57BC1CF7B}" srcId="{FEEA2139-98B9-40BE-A760-834B10F2FE6F}" destId="{52A65A14-94C8-4931-B8A8-0BAD0C460873}" srcOrd="2" destOrd="0" parTransId="{10BF82C8-4706-471B-A42E-B44A16E0FFFC}" sibTransId="{A7759AFD-CF51-441F-9647-C20995C7346D}"/>
    <dgm:cxn modelId="{FD700DE5-2169-4380-869A-C62EBF9CA58F}" type="presOf" srcId="{6420059D-DEA7-4B77-8D1D-126F0A856742}" destId="{A039AC94-1A64-424C-A5D1-5085648074B8}" srcOrd="1" destOrd="0" presId="urn:microsoft.com/office/officeart/2005/8/layout/radial1"/>
    <dgm:cxn modelId="{E02CD4B1-459F-48FF-BFE1-FB8B92AB2A89}" type="presParOf" srcId="{D7C9FBCA-CE87-45C8-9D7A-808B5A8B2ABB}" destId="{3254CC50-0D73-41F7-93DC-B288E1C8C393}" srcOrd="0" destOrd="0" presId="urn:microsoft.com/office/officeart/2005/8/layout/radial1"/>
    <dgm:cxn modelId="{C4A81325-B2C9-4AE2-A983-5DF22D97C55D}" type="presParOf" srcId="{D7C9FBCA-CE87-45C8-9D7A-808B5A8B2ABB}" destId="{4431E4B0-FC8A-4045-9004-9A932EE01763}" srcOrd="1" destOrd="0" presId="urn:microsoft.com/office/officeart/2005/8/layout/radial1"/>
    <dgm:cxn modelId="{A9233324-E2D8-4DEF-A870-F055966F1EF7}" type="presParOf" srcId="{4431E4B0-FC8A-4045-9004-9A932EE01763}" destId="{AB287C03-1F78-4AA3-83A3-BDC303D9A53A}" srcOrd="0" destOrd="0" presId="urn:microsoft.com/office/officeart/2005/8/layout/radial1"/>
    <dgm:cxn modelId="{CCED917D-3F07-4F91-B52C-DA2C1F9AFAE0}" type="presParOf" srcId="{D7C9FBCA-CE87-45C8-9D7A-808B5A8B2ABB}" destId="{C7DA1998-2A31-4E2B-9B5F-50000CE326F4}" srcOrd="2" destOrd="0" presId="urn:microsoft.com/office/officeart/2005/8/layout/radial1"/>
    <dgm:cxn modelId="{58F9ED1C-01EC-47CD-991B-8ABC4ED3A988}" type="presParOf" srcId="{D7C9FBCA-CE87-45C8-9D7A-808B5A8B2ABB}" destId="{D67165E7-5F31-418C-A1A0-6FBD737C8AB5}" srcOrd="3" destOrd="0" presId="urn:microsoft.com/office/officeart/2005/8/layout/radial1"/>
    <dgm:cxn modelId="{C0EA8231-4771-4237-8BC8-244B1971B5C3}" type="presParOf" srcId="{D67165E7-5F31-418C-A1A0-6FBD737C8AB5}" destId="{512AA59C-C693-43AC-AE3B-84E835850DBD}" srcOrd="0" destOrd="0" presId="urn:microsoft.com/office/officeart/2005/8/layout/radial1"/>
    <dgm:cxn modelId="{1BB8C52F-0D4C-4DD7-944E-E764BAAFCD98}" type="presParOf" srcId="{D7C9FBCA-CE87-45C8-9D7A-808B5A8B2ABB}" destId="{6663F946-9B56-4576-9D2C-D28EE2BEADE4}" srcOrd="4" destOrd="0" presId="urn:microsoft.com/office/officeart/2005/8/layout/radial1"/>
    <dgm:cxn modelId="{D9A58A0A-245A-4F02-9A7A-274004BD0E1B}" type="presParOf" srcId="{D7C9FBCA-CE87-45C8-9D7A-808B5A8B2ABB}" destId="{0402C04D-E0A9-4607-83BF-B9CCC4053A2C}" srcOrd="5" destOrd="0" presId="urn:microsoft.com/office/officeart/2005/8/layout/radial1"/>
    <dgm:cxn modelId="{1D96575A-9B46-4975-889A-4178C498C9D2}" type="presParOf" srcId="{0402C04D-E0A9-4607-83BF-B9CCC4053A2C}" destId="{ADA88784-796C-4B0E-8828-840A51081F52}" srcOrd="0" destOrd="0" presId="urn:microsoft.com/office/officeart/2005/8/layout/radial1"/>
    <dgm:cxn modelId="{81E84718-8912-4D69-820B-14108B0F4D1F}" type="presParOf" srcId="{D7C9FBCA-CE87-45C8-9D7A-808B5A8B2ABB}" destId="{F6BC7684-1B51-4436-942A-8139B34E7D0D}" srcOrd="6" destOrd="0" presId="urn:microsoft.com/office/officeart/2005/8/layout/radial1"/>
    <dgm:cxn modelId="{A11631BC-9B5D-4F98-9298-5A5F7B46EE15}" type="presParOf" srcId="{D7C9FBCA-CE87-45C8-9D7A-808B5A8B2ABB}" destId="{DC1AC962-3793-4061-A8B1-57AD2FECAB10}" srcOrd="7" destOrd="0" presId="urn:microsoft.com/office/officeart/2005/8/layout/radial1"/>
    <dgm:cxn modelId="{0BE7E892-6716-4587-AEDE-243F94B2740D}" type="presParOf" srcId="{DC1AC962-3793-4061-A8B1-57AD2FECAB10}" destId="{FB410669-BA62-400E-978D-40816935A5AC}" srcOrd="0" destOrd="0" presId="urn:microsoft.com/office/officeart/2005/8/layout/radial1"/>
    <dgm:cxn modelId="{E04BDE92-C30F-43E4-BAC1-7A4E93A07B0D}" type="presParOf" srcId="{D7C9FBCA-CE87-45C8-9D7A-808B5A8B2ABB}" destId="{5A586B5E-0932-40B9-A8C9-EF1AEDCD9E28}" srcOrd="8" destOrd="0" presId="urn:microsoft.com/office/officeart/2005/8/layout/radial1"/>
    <dgm:cxn modelId="{3136425E-0CD1-4EB8-A770-D2665A5E0EA0}" type="presParOf" srcId="{D7C9FBCA-CE87-45C8-9D7A-808B5A8B2ABB}" destId="{8F9C851D-9FD4-4BA7-9E0A-CCA1DD9D585B}" srcOrd="9" destOrd="0" presId="urn:microsoft.com/office/officeart/2005/8/layout/radial1"/>
    <dgm:cxn modelId="{C4E6EEF7-6E14-40EB-9B48-93F631ADC7F7}" type="presParOf" srcId="{8F9C851D-9FD4-4BA7-9E0A-CCA1DD9D585B}" destId="{A039AC94-1A64-424C-A5D1-5085648074B8}" srcOrd="0" destOrd="0" presId="urn:microsoft.com/office/officeart/2005/8/layout/radial1"/>
    <dgm:cxn modelId="{6F0675C4-5122-43D6-800F-175900016A11}" type="presParOf" srcId="{D7C9FBCA-CE87-45C8-9D7A-808B5A8B2ABB}" destId="{E6670D8A-ABDD-4652-AB79-3D401BCDBD4D}" srcOrd="10" destOrd="0" presId="urn:microsoft.com/office/officeart/2005/8/layout/radial1"/>
    <dgm:cxn modelId="{218EF95D-F99A-4B69-A5EE-4EF8B602D2A2}" type="presParOf" srcId="{D7C9FBCA-CE87-45C8-9D7A-808B5A8B2ABB}" destId="{6E019C24-4C63-4B99-B67D-88995E1A3324}" srcOrd="11" destOrd="0" presId="urn:microsoft.com/office/officeart/2005/8/layout/radial1"/>
    <dgm:cxn modelId="{53254A5B-A176-4C15-A01E-6D0B12C975AA}" type="presParOf" srcId="{6E019C24-4C63-4B99-B67D-88995E1A3324}" destId="{C358B9D4-3E75-407D-AE3A-E832ACB299EB}" srcOrd="0" destOrd="0" presId="urn:microsoft.com/office/officeart/2005/8/layout/radial1"/>
    <dgm:cxn modelId="{79B49338-7946-4BB9-9C37-5A2F9039B257}" type="presParOf" srcId="{D7C9FBCA-CE87-45C8-9D7A-808B5A8B2ABB}" destId="{ECAAA226-CAB3-4B3C-9BA8-CCA4E937BF5E}"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3253CE-A36A-4398-914F-7DD3CB838B3E}"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es-ES"/>
        </a:p>
      </dgm:t>
    </dgm:pt>
    <dgm:pt modelId="{FEEA2139-98B9-40BE-A760-834B10F2FE6F}">
      <dgm:prSet phldrT="[Texto]"/>
      <dgm:spPr/>
      <dgm:t>
        <a:bodyPr/>
        <a:lstStyle/>
        <a:p>
          <a:r>
            <a:rPr lang="es-ES" dirty="0"/>
            <a:t>SUMATIVA</a:t>
          </a:r>
        </a:p>
      </dgm:t>
    </dgm:pt>
    <dgm:pt modelId="{C816FDA3-7CA7-44ED-A98A-5025B7EEBD17}" type="parTrans" cxnId="{259EB865-B720-4824-892B-B0BCAC523C97}">
      <dgm:prSet/>
      <dgm:spPr/>
      <dgm:t>
        <a:bodyPr/>
        <a:lstStyle/>
        <a:p>
          <a:endParaRPr lang="es-ES"/>
        </a:p>
      </dgm:t>
    </dgm:pt>
    <dgm:pt modelId="{BC903B52-E640-41A9-B3A0-8B8843AC2E36}" type="sibTrans" cxnId="{259EB865-B720-4824-892B-B0BCAC523C97}">
      <dgm:prSet/>
      <dgm:spPr/>
      <dgm:t>
        <a:bodyPr/>
        <a:lstStyle/>
        <a:p>
          <a:endParaRPr lang="es-ES"/>
        </a:p>
      </dgm:t>
    </dgm:pt>
    <dgm:pt modelId="{7BAF7A47-ED61-4AEA-99E7-C006D8C8814B}">
      <dgm:prSet phldrT="[Texto]"/>
      <dgm:spPr/>
      <dgm:t>
        <a:bodyPr/>
        <a:lstStyle/>
        <a:p>
          <a:r>
            <a:rPr lang="es-MX" b="1" dirty="0"/>
            <a:t>Es aquella que se realiza al término de un proceso instruccional o un ciclo educativo cualquiera</a:t>
          </a:r>
          <a:endParaRPr lang="es-ES" dirty="0"/>
        </a:p>
      </dgm:t>
    </dgm:pt>
    <dgm:pt modelId="{BB377CC2-71F1-4174-AE02-7ACBA38A9547}" type="parTrans" cxnId="{5E84B48A-CA57-42D5-A8D0-9EEFB813DE3E}">
      <dgm:prSet/>
      <dgm:spPr/>
      <dgm:t>
        <a:bodyPr/>
        <a:lstStyle/>
        <a:p>
          <a:endParaRPr lang="es-ES"/>
        </a:p>
      </dgm:t>
    </dgm:pt>
    <dgm:pt modelId="{624C462D-8A19-483E-B009-60BAC4E83652}" type="sibTrans" cxnId="{5E84B48A-CA57-42D5-A8D0-9EEFB813DE3E}">
      <dgm:prSet/>
      <dgm:spPr/>
      <dgm:t>
        <a:bodyPr/>
        <a:lstStyle/>
        <a:p>
          <a:endParaRPr lang="es-ES"/>
        </a:p>
      </dgm:t>
    </dgm:pt>
    <dgm:pt modelId="{AFEFA59B-A068-497F-BB05-A339702AF316}">
      <dgm:prSet phldrT="[Texto]"/>
      <dgm:spPr/>
      <dgm:t>
        <a:bodyPr/>
        <a:lstStyle/>
        <a:p>
          <a:r>
            <a:rPr lang="es-MX" b="0" i="0" u="none" dirty="0"/>
            <a:t>Se aplica al terminar un proceso de enseñanza para dar a conocer los resultados.</a:t>
          </a:r>
          <a:endParaRPr lang="es-ES" dirty="0"/>
        </a:p>
      </dgm:t>
    </dgm:pt>
    <dgm:pt modelId="{9473FDE7-A37D-4FB1-A0A4-93D6C28D151C}" type="parTrans" cxnId="{83CBD025-684A-43DD-A4BA-B60A18FAD802}">
      <dgm:prSet/>
      <dgm:spPr/>
      <dgm:t>
        <a:bodyPr/>
        <a:lstStyle/>
        <a:p>
          <a:endParaRPr lang="es-ES"/>
        </a:p>
      </dgm:t>
    </dgm:pt>
    <dgm:pt modelId="{6F837DDE-CDCD-4FF9-A859-A483837CBB01}" type="sibTrans" cxnId="{83CBD025-684A-43DD-A4BA-B60A18FAD802}">
      <dgm:prSet/>
      <dgm:spPr/>
      <dgm:t>
        <a:bodyPr/>
        <a:lstStyle/>
        <a:p>
          <a:endParaRPr lang="es-ES"/>
        </a:p>
      </dgm:t>
    </dgm:pt>
    <dgm:pt modelId="{E62BE3ED-4250-45E5-B5C2-16F81BC5499D}">
      <dgm:prSet phldrT="[Texto]"/>
      <dgm:spPr/>
      <dgm:t>
        <a:bodyPr/>
        <a:lstStyle/>
        <a:p>
          <a:r>
            <a:rPr lang="es-ES" dirty="0"/>
            <a:t>El profesor dando su punto de vista en cuanto a la entrega del proyecto</a:t>
          </a:r>
        </a:p>
      </dgm:t>
    </dgm:pt>
    <dgm:pt modelId="{CC2E6BC3-CE5B-4D42-AD34-A005B54FEFEF}" type="parTrans" cxnId="{A62A240E-B16A-424E-8416-F6A5BE98C0EE}">
      <dgm:prSet/>
      <dgm:spPr/>
      <dgm:t>
        <a:bodyPr/>
        <a:lstStyle/>
        <a:p>
          <a:endParaRPr lang="es-ES"/>
        </a:p>
      </dgm:t>
    </dgm:pt>
    <dgm:pt modelId="{31E8BC31-12A5-4038-A35A-AEA323F4BB07}" type="sibTrans" cxnId="{A62A240E-B16A-424E-8416-F6A5BE98C0EE}">
      <dgm:prSet/>
      <dgm:spPr/>
      <dgm:t>
        <a:bodyPr/>
        <a:lstStyle/>
        <a:p>
          <a:endParaRPr lang="es-ES"/>
        </a:p>
      </dgm:t>
    </dgm:pt>
    <dgm:pt modelId="{8DA67874-5F3A-41B1-9601-C46C66D3512E}">
      <dgm:prSet phldrT="[Texto]"/>
      <dgm:spPr/>
      <dgm:t>
        <a:bodyPr/>
        <a:lstStyle/>
        <a:p>
          <a:r>
            <a:rPr lang="es-ES" dirty="0"/>
            <a:t>Al final de cada proyecto </a:t>
          </a:r>
        </a:p>
      </dgm:t>
    </dgm:pt>
    <dgm:pt modelId="{87EDF3CA-3527-49D3-947C-16493B4574E1}" type="parTrans" cxnId="{1B4EAC23-A810-46D3-8F1A-CC1F6A3B6572}">
      <dgm:prSet/>
      <dgm:spPr/>
      <dgm:t>
        <a:bodyPr/>
        <a:lstStyle/>
        <a:p>
          <a:endParaRPr lang="es-ES"/>
        </a:p>
      </dgm:t>
    </dgm:pt>
    <dgm:pt modelId="{D225E3E6-FAC1-443B-A05A-8EC0881DEC9F}" type="sibTrans" cxnId="{1B4EAC23-A810-46D3-8F1A-CC1F6A3B6572}">
      <dgm:prSet/>
      <dgm:spPr/>
      <dgm:t>
        <a:bodyPr/>
        <a:lstStyle/>
        <a:p>
          <a:endParaRPr lang="es-ES"/>
        </a:p>
      </dgm:t>
    </dgm:pt>
    <dgm:pt modelId="{116CC8DB-0B54-41DA-B9FA-ACB74F8A7E1C}">
      <dgm:prSet phldrT="[Texto]"/>
      <dgm:spPr/>
      <dgm:t>
        <a:bodyPr/>
        <a:lstStyle/>
        <a:p>
          <a:r>
            <a:rPr lang="es-ES" dirty="0"/>
            <a:t>Listas de cotejo para revisar los avances, y el cumplimiento de cada etapa </a:t>
          </a:r>
        </a:p>
      </dgm:t>
    </dgm:pt>
    <dgm:pt modelId="{42EB798B-9F57-4390-8D3F-39E2E5FD9D1F}" type="parTrans" cxnId="{79C59042-2D9B-47F6-B08C-D04C9B09AB99}">
      <dgm:prSet/>
      <dgm:spPr/>
      <dgm:t>
        <a:bodyPr/>
        <a:lstStyle/>
        <a:p>
          <a:endParaRPr lang="es-ES"/>
        </a:p>
      </dgm:t>
    </dgm:pt>
    <dgm:pt modelId="{AEE49AE8-868C-42A8-A9C4-72EA6EFA51CA}" type="sibTrans" cxnId="{79C59042-2D9B-47F6-B08C-D04C9B09AB99}">
      <dgm:prSet/>
      <dgm:spPr/>
      <dgm:t>
        <a:bodyPr/>
        <a:lstStyle/>
        <a:p>
          <a:endParaRPr lang="es-ES"/>
        </a:p>
      </dgm:t>
    </dgm:pt>
    <dgm:pt modelId="{C82A5574-83F3-4209-A21A-BDC84976C090}">
      <dgm:prSet phldrT="[Texto]"/>
      <dgm:spPr/>
      <dgm:t>
        <a:bodyPr/>
        <a:lstStyle/>
        <a:p>
          <a:r>
            <a:rPr lang="es-MX" dirty="0"/>
            <a:t> Su fin principal consiste en verificar el grado en que las intenciones educativas han sido alcanzadas.</a:t>
          </a:r>
          <a:endParaRPr lang="es-ES" dirty="0"/>
        </a:p>
      </dgm:t>
    </dgm:pt>
    <dgm:pt modelId="{196E1B66-1E0B-4F46-8A30-DD7EDFCE8EB5}" type="parTrans" cxnId="{2CD040AE-11A3-4B75-BDE5-76FF58981E78}">
      <dgm:prSet/>
      <dgm:spPr/>
      <dgm:t>
        <a:bodyPr/>
        <a:lstStyle/>
        <a:p>
          <a:endParaRPr lang="es-ES"/>
        </a:p>
      </dgm:t>
    </dgm:pt>
    <dgm:pt modelId="{5135F269-7CF3-481A-BA79-7247905D2E9F}" type="sibTrans" cxnId="{2CD040AE-11A3-4B75-BDE5-76FF58981E78}">
      <dgm:prSet/>
      <dgm:spPr/>
      <dgm:t>
        <a:bodyPr/>
        <a:lstStyle/>
        <a:p>
          <a:endParaRPr lang="es-ES"/>
        </a:p>
      </dgm:t>
    </dgm:pt>
    <dgm:pt modelId="{D7C9FBCA-CE87-45C8-9D7A-808B5A8B2ABB}" type="pres">
      <dgm:prSet presAssocID="{5F3253CE-A36A-4398-914F-7DD3CB838B3E}" presName="cycle" presStyleCnt="0">
        <dgm:presLayoutVars>
          <dgm:chMax val="1"/>
          <dgm:dir/>
          <dgm:animLvl val="ctr"/>
          <dgm:resizeHandles val="exact"/>
        </dgm:presLayoutVars>
      </dgm:prSet>
      <dgm:spPr/>
    </dgm:pt>
    <dgm:pt modelId="{3254CC50-0D73-41F7-93DC-B288E1C8C393}" type="pres">
      <dgm:prSet presAssocID="{FEEA2139-98B9-40BE-A760-834B10F2FE6F}" presName="centerShape" presStyleLbl="node0" presStyleIdx="0" presStyleCnt="1" custScaleX="141550" custLinFactNeighborY="-705"/>
      <dgm:spPr/>
    </dgm:pt>
    <dgm:pt modelId="{9A8AA24B-948B-4AC9-BE03-5D62BAAEABA9}" type="pres">
      <dgm:prSet presAssocID="{BB377CC2-71F1-4174-AE02-7ACBA38A9547}" presName="Name9" presStyleLbl="parChTrans1D2" presStyleIdx="0" presStyleCnt="6"/>
      <dgm:spPr/>
    </dgm:pt>
    <dgm:pt modelId="{78CA8ADF-AD93-4E85-A5A1-86EE4731177D}" type="pres">
      <dgm:prSet presAssocID="{BB377CC2-71F1-4174-AE02-7ACBA38A9547}" presName="connTx" presStyleLbl="parChTrans1D2" presStyleIdx="0" presStyleCnt="6"/>
      <dgm:spPr/>
    </dgm:pt>
    <dgm:pt modelId="{A93731A9-4492-4FDC-B4D2-6381B412F8D8}" type="pres">
      <dgm:prSet presAssocID="{7BAF7A47-ED61-4AEA-99E7-C006D8C8814B}" presName="node" presStyleLbl="node1" presStyleIdx="0" presStyleCnt="6">
        <dgm:presLayoutVars>
          <dgm:bulletEnabled val="1"/>
        </dgm:presLayoutVars>
      </dgm:prSet>
      <dgm:spPr/>
    </dgm:pt>
    <dgm:pt modelId="{6FB5D788-6657-41D3-A486-D216CB7C726A}" type="pres">
      <dgm:prSet presAssocID="{9473FDE7-A37D-4FB1-A0A4-93D6C28D151C}" presName="Name9" presStyleLbl="parChTrans1D2" presStyleIdx="1" presStyleCnt="6"/>
      <dgm:spPr/>
    </dgm:pt>
    <dgm:pt modelId="{051448EB-2F98-4CF1-81F8-7BA0DFCE38D2}" type="pres">
      <dgm:prSet presAssocID="{9473FDE7-A37D-4FB1-A0A4-93D6C28D151C}" presName="connTx" presStyleLbl="parChTrans1D2" presStyleIdx="1" presStyleCnt="6"/>
      <dgm:spPr/>
    </dgm:pt>
    <dgm:pt modelId="{3832DD62-85C3-4E4C-A242-7DAC4C2439E0}" type="pres">
      <dgm:prSet presAssocID="{AFEFA59B-A068-497F-BB05-A339702AF316}" presName="node" presStyleLbl="node1" presStyleIdx="1" presStyleCnt="6" custRadScaleRad="165673" custRadScaleInc="-1036">
        <dgm:presLayoutVars>
          <dgm:bulletEnabled val="1"/>
        </dgm:presLayoutVars>
      </dgm:prSet>
      <dgm:spPr/>
    </dgm:pt>
    <dgm:pt modelId="{4431E4B0-FC8A-4045-9004-9A932EE01763}" type="pres">
      <dgm:prSet presAssocID="{CC2E6BC3-CE5B-4D42-AD34-A005B54FEFEF}" presName="Name9" presStyleLbl="parChTrans1D2" presStyleIdx="2" presStyleCnt="6"/>
      <dgm:spPr/>
    </dgm:pt>
    <dgm:pt modelId="{AB287C03-1F78-4AA3-83A3-BDC303D9A53A}" type="pres">
      <dgm:prSet presAssocID="{CC2E6BC3-CE5B-4D42-AD34-A005B54FEFEF}" presName="connTx" presStyleLbl="parChTrans1D2" presStyleIdx="2" presStyleCnt="6"/>
      <dgm:spPr/>
    </dgm:pt>
    <dgm:pt modelId="{C7DA1998-2A31-4E2B-9B5F-50000CE326F4}" type="pres">
      <dgm:prSet presAssocID="{E62BE3ED-4250-45E5-B5C2-16F81BC5499D}" presName="node" presStyleLbl="node1" presStyleIdx="2" presStyleCnt="6" custRadScaleRad="183048" custRadScaleInc="-13601">
        <dgm:presLayoutVars>
          <dgm:bulletEnabled val="1"/>
        </dgm:presLayoutVars>
      </dgm:prSet>
      <dgm:spPr/>
    </dgm:pt>
    <dgm:pt modelId="{D67165E7-5F31-418C-A1A0-6FBD737C8AB5}" type="pres">
      <dgm:prSet presAssocID="{87EDF3CA-3527-49D3-947C-16493B4574E1}" presName="Name9" presStyleLbl="parChTrans1D2" presStyleIdx="3" presStyleCnt="6"/>
      <dgm:spPr/>
    </dgm:pt>
    <dgm:pt modelId="{512AA59C-C693-43AC-AE3B-84E835850DBD}" type="pres">
      <dgm:prSet presAssocID="{87EDF3CA-3527-49D3-947C-16493B4574E1}" presName="connTx" presStyleLbl="parChTrans1D2" presStyleIdx="3" presStyleCnt="6"/>
      <dgm:spPr/>
    </dgm:pt>
    <dgm:pt modelId="{6663F946-9B56-4576-9D2C-D28EE2BEADE4}" type="pres">
      <dgm:prSet presAssocID="{8DA67874-5F3A-41B1-9601-C46C66D3512E}" presName="node" presStyleLbl="node1" presStyleIdx="3" presStyleCnt="6">
        <dgm:presLayoutVars>
          <dgm:bulletEnabled val="1"/>
        </dgm:presLayoutVars>
      </dgm:prSet>
      <dgm:spPr/>
    </dgm:pt>
    <dgm:pt modelId="{CCFECB3C-9742-4831-B8ED-589C0E19FA32}" type="pres">
      <dgm:prSet presAssocID="{196E1B66-1E0B-4F46-8A30-DD7EDFCE8EB5}" presName="Name9" presStyleLbl="parChTrans1D2" presStyleIdx="4" presStyleCnt="6"/>
      <dgm:spPr/>
    </dgm:pt>
    <dgm:pt modelId="{811A23E7-DBE9-4740-81D2-3334271601C3}" type="pres">
      <dgm:prSet presAssocID="{196E1B66-1E0B-4F46-8A30-DD7EDFCE8EB5}" presName="connTx" presStyleLbl="parChTrans1D2" presStyleIdx="4" presStyleCnt="6"/>
      <dgm:spPr/>
    </dgm:pt>
    <dgm:pt modelId="{0AF56096-CBFA-46FF-9FBC-2F47762A9663}" type="pres">
      <dgm:prSet presAssocID="{C82A5574-83F3-4209-A21A-BDC84976C090}" presName="node" presStyleLbl="node1" presStyleIdx="4" presStyleCnt="6" custRadScaleRad="200076" custRadScaleInc="18288">
        <dgm:presLayoutVars>
          <dgm:bulletEnabled val="1"/>
        </dgm:presLayoutVars>
      </dgm:prSet>
      <dgm:spPr/>
    </dgm:pt>
    <dgm:pt modelId="{3111D44F-878F-470C-B331-560BB889C1D8}" type="pres">
      <dgm:prSet presAssocID="{42EB798B-9F57-4390-8D3F-39E2E5FD9D1F}" presName="Name9" presStyleLbl="parChTrans1D2" presStyleIdx="5" presStyleCnt="6"/>
      <dgm:spPr/>
    </dgm:pt>
    <dgm:pt modelId="{4FE82F1C-CD3C-452F-98AE-B788F2B22177}" type="pres">
      <dgm:prSet presAssocID="{42EB798B-9F57-4390-8D3F-39E2E5FD9D1F}" presName="connTx" presStyleLbl="parChTrans1D2" presStyleIdx="5" presStyleCnt="6"/>
      <dgm:spPr/>
    </dgm:pt>
    <dgm:pt modelId="{F15B122D-8C1A-4CA8-BF60-95353C2A69C3}" type="pres">
      <dgm:prSet presAssocID="{116CC8DB-0B54-41DA-B9FA-ACB74F8A7E1C}" presName="node" presStyleLbl="node1" presStyleIdx="5" presStyleCnt="6" custRadScaleRad="205365" custRadScaleInc="-15614">
        <dgm:presLayoutVars>
          <dgm:bulletEnabled val="1"/>
        </dgm:presLayoutVars>
      </dgm:prSet>
      <dgm:spPr/>
    </dgm:pt>
  </dgm:ptLst>
  <dgm:cxnLst>
    <dgm:cxn modelId="{A62A240E-B16A-424E-8416-F6A5BE98C0EE}" srcId="{FEEA2139-98B9-40BE-A760-834B10F2FE6F}" destId="{E62BE3ED-4250-45E5-B5C2-16F81BC5499D}" srcOrd="2" destOrd="0" parTransId="{CC2E6BC3-CE5B-4D42-AD34-A005B54FEFEF}" sibTransId="{31E8BC31-12A5-4038-A35A-AEA323F4BB07}"/>
    <dgm:cxn modelId="{B4AA5D1D-8DA1-4F22-8000-577E95821AB6}" type="presOf" srcId="{C82A5574-83F3-4209-A21A-BDC84976C090}" destId="{0AF56096-CBFA-46FF-9FBC-2F47762A9663}" srcOrd="0" destOrd="0" presId="urn:microsoft.com/office/officeart/2005/8/layout/radial1"/>
    <dgm:cxn modelId="{CD403822-7771-49B9-AC23-5BEA6B73FFC9}" type="presOf" srcId="{116CC8DB-0B54-41DA-B9FA-ACB74F8A7E1C}" destId="{F15B122D-8C1A-4CA8-BF60-95353C2A69C3}" srcOrd="0" destOrd="0" presId="urn:microsoft.com/office/officeart/2005/8/layout/radial1"/>
    <dgm:cxn modelId="{1B4EAC23-A810-46D3-8F1A-CC1F6A3B6572}" srcId="{FEEA2139-98B9-40BE-A760-834B10F2FE6F}" destId="{8DA67874-5F3A-41B1-9601-C46C66D3512E}" srcOrd="3" destOrd="0" parTransId="{87EDF3CA-3527-49D3-947C-16493B4574E1}" sibTransId="{D225E3E6-FAC1-443B-A05A-8EC0881DEC9F}"/>
    <dgm:cxn modelId="{83CBD025-684A-43DD-A4BA-B60A18FAD802}" srcId="{FEEA2139-98B9-40BE-A760-834B10F2FE6F}" destId="{AFEFA59B-A068-497F-BB05-A339702AF316}" srcOrd="1" destOrd="0" parTransId="{9473FDE7-A37D-4FB1-A0A4-93D6C28D151C}" sibTransId="{6F837DDE-CDCD-4FF9-A859-A483837CBB01}"/>
    <dgm:cxn modelId="{F60DBD31-21A2-4053-8D25-759BFDA6077D}" type="presOf" srcId="{5F3253CE-A36A-4398-914F-7DD3CB838B3E}" destId="{D7C9FBCA-CE87-45C8-9D7A-808B5A8B2ABB}" srcOrd="0" destOrd="0" presId="urn:microsoft.com/office/officeart/2005/8/layout/radial1"/>
    <dgm:cxn modelId="{7069BC32-C3E7-49CA-89B1-3CF9B4E4BC04}" type="presOf" srcId="{E62BE3ED-4250-45E5-B5C2-16F81BC5499D}" destId="{C7DA1998-2A31-4E2B-9B5F-50000CE326F4}" srcOrd="0" destOrd="0" presId="urn:microsoft.com/office/officeart/2005/8/layout/radial1"/>
    <dgm:cxn modelId="{AACDE137-2B80-446D-B5EB-3F18C3CCD521}" type="presOf" srcId="{8DA67874-5F3A-41B1-9601-C46C66D3512E}" destId="{6663F946-9B56-4576-9D2C-D28EE2BEADE4}" srcOrd="0" destOrd="0" presId="urn:microsoft.com/office/officeart/2005/8/layout/radial1"/>
    <dgm:cxn modelId="{1E69B938-37B6-4C48-87B6-A9174C73B137}" type="presOf" srcId="{42EB798B-9F57-4390-8D3F-39E2E5FD9D1F}" destId="{3111D44F-878F-470C-B331-560BB889C1D8}" srcOrd="0" destOrd="0" presId="urn:microsoft.com/office/officeart/2005/8/layout/radial1"/>
    <dgm:cxn modelId="{8F28F73D-5677-40B6-9305-56B3D3633F9D}" type="presOf" srcId="{BB377CC2-71F1-4174-AE02-7ACBA38A9547}" destId="{9A8AA24B-948B-4AC9-BE03-5D62BAAEABA9}" srcOrd="0" destOrd="0" presId="urn:microsoft.com/office/officeart/2005/8/layout/radial1"/>
    <dgm:cxn modelId="{79C59042-2D9B-47F6-B08C-D04C9B09AB99}" srcId="{FEEA2139-98B9-40BE-A760-834B10F2FE6F}" destId="{116CC8DB-0B54-41DA-B9FA-ACB74F8A7E1C}" srcOrd="5" destOrd="0" parTransId="{42EB798B-9F57-4390-8D3F-39E2E5FD9D1F}" sibTransId="{AEE49AE8-868C-42A8-A9C4-72EA6EFA51CA}"/>
    <dgm:cxn modelId="{259EB865-B720-4824-892B-B0BCAC523C97}" srcId="{5F3253CE-A36A-4398-914F-7DD3CB838B3E}" destId="{FEEA2139-98B9-40BE-A760-834B10F2FE6F}" srcOrd="0" destOrd="0" parTransId="{C816FDA3-7CA7-44ED-A98A-5025B7EEBD17}" sibTransId="{BC903B52-E640-41A9-B3A0-8B8843AC2E36}"/>
    <dgm:cxn modelId="{CDB45648-1FC3-401A-9F0D-CFB43DE68824}" type="presOf" srcId="{42EB798B-9F57-4390-8D3F-39E2E5FD9D1F}" destId="{4FE82F1C-CD3C-452F-98AE-B788F2B22177}" srcOrd="1" destOrd="0" presId="urn:microsoft.com/office/officeart/2005/8/layout/radial1"/>
    <dgm:cxn modelId="{1106E649-9962-4462-9056-18F6D35A9ED9}" type="presOf" srcId="{FEEA2139-98B9-40BE-A760-834B10F2FE6F}" destId="{3254CC50-0D73-41F7-93DC-B288E1C8C393}" srcOrd="0" destOrd="0" presId="urn:microsoft.com/office/officeart/2005/8/layout/radial1"/>
    <dgm:cxn modelId="{8318AC6F-6150-4A55-8979-1B0C4AE9F21D}" type="presOf" srcId="{87EDF3CA-3527-49D3-947C-16493B4574E1}" destId="{512AA59C-C693-43AC-AE3B-84E835850DBD}" srcOrd="1" destOrd="0" presId="urn:microsoft.com/office/officeart/2005/8/layout/radial1"/>
    <dgm:cxn modelId="{D7CF8C7B-19FB-4045-AB9F-EA1B661FDD89}" type="presOf" srcId="{196E1B66-1E0B-4F46-8A30-DD7EDFCE8EB5}" destId="{811A23E7-DBE9-4740-81D2-3334271601C3}" srcOrd="1" destOrd="0" presId="urn:microsoft.com/office/officeart/2005/8/layout/radial1"/>
    <dgm:cxn modelId="{2DDEF080-8833-4942-996E-6344C35542DE}" type="presOf" srcId="{BB377CC2-71F1-4174-AE02-7ACBA38A9547}" destId="{78CA8ADF-AD93-4E85-A5A1-86EE4731177D}" srcOrd="1" destOrd="0" presId="urn:microsoft.com/office/officeart/2005/8/layout/radial1"/>
    <dgm:cxn modelId="{5E84B48A-CA57-42D5-A8D0-9EEFB813DE3E}" srcId="{FEEA2139-98B9-40BE-A760-834B10F2FE6F}" destId="{7BAF7A47-ED61-4AEA-99E7-C006D8C8814B}" srcOrd="0" destOrd="0" parTransId="{BB377CC2-71F1-4174-AE02-7ACBA38A9547}" sibTransId="{624C462D-8A19-483E-B009-60BAC4E83652}"/>
    <dgm:cxn modelId="{42869F8B-0715-4B49-85ED-256BF80DCDDA}" type="presOf" srcId="{9473FDE7-A37D-4FB1-A0A4-93D6C28D151C}" destId="{6FB5D788-6657-41D3-A486-D216CB7C726A}" srcOrd="0" destOrd="0" presId="urn:microsoft.com/office/officeart/2005/8/layout/radial1"/>
    <dgm:cxn modelId="{F5DB058C-371C-4306-903F-6EB40AF947DF}" type="presOf" srcId="{196E1B66-1E0B-4F46-8A30-DD7EDFCE8EB5}" destId="{CCFECB3C-9742-4831-B8ED-589C0E19FA32}" srcOrd="0" destOrd="0" presId="urn:microsoft.com/office/officeart/2005/8/layout/radial1"/>
    <dgm:cxn modelId="{04234B9B-2165-48B5-BAD2-B79E90F11FB9}" type="presOf" srcId="{9473FDE7-A37D-4FB1-A0A4-93D6C28D151C}" destId="{051448EB-2F98-4CF1-81F8-7BA0DFCE38D2}" srcOrd="1" destOrd="0" presId="urn:microsoft.com/office/officeart/2005/8/layout/radial1"/>
    <dgm:cxn modelId="{2CD040AE-11A3-4B75-BDE5-76FF58981E78}" srcId="{FEEA2139-98B9-40BE-A760-834B10F2FE6F}" destId="{C82A5574-83F3-4209-A21A-BDC84976C090}" srcOrd="4" destOrd="0" parTransId="{196E1B66-1E0B-4F46-8A30-DD7EDFCE8EB5}" sibTransId="{5135F269-7CF3-481A-BA79-7247905D2E9F}"/>
    <dgm:cxn modelId="{FB7CF1B2-36C3-4CEF-8EA1-A32A1EACDE2E}" type="presOf" srcId="{87EDF3CA-3527-49D3-947C-16493B4574E1}" destId="{D67165E7-5F31-418C-A1A0-6FBD737C8AB5}" srcOrd="0" destOrd="0" presId="urn:microsoft.com/office/officeart/2005/8/layout/radial1"/>
    <dgm:cxn modelId="{17F516B7-7153-45CB-A61B-922F4005B61C}" type="presOf" srcId="{CC2E6BC3-CE5B-4D42-AD34-A005B54FEFEF}" destId="{AB287C03-1F78-4AA3-83A3-BDC303D9A53A}" srcOrd="1" destOrd="0" presId="urn:microsoft.com/office/officeart/2005/8/layout/radial1"/>
    <dgm:cxn modelId="{66A3A8BA-7BB1-4AA9-935B-6AE9407C6568}" type="presOf" srcId="{CC2E6BC3-CE5B-4D42-AD34-A005B54FEFEF}" destId="{4431E4B0-FC8A-4045-9004-9A932EE01763}" srcOrd="0" destOrd="0" presId="urn:microsoft.com/office/officeart/2005/8/layout/radial1"/>
    <dgm:cxn modelId="{E67D65D8-C796-4F2B-94AD-571888698047}" type="presOf" srcId="{AFEFA59B-A068-497F-BB05-A339702AF316}" destId="{3832DD62-85C3-4E4C-A242-7DAC4C2439E0}" srcOrd="0" destOrd="0" presId="urn:microsoft.com/office/officeart/2005/8/layout/radial1"/>
    <dgm:cxn modelId="{FC69A9F4-E0AB-4A7F-B8B0-3B4498BB09EA}" type="presOf" srcId="{7BAF7A47-ED61-4AEA-99E7-C006D8C8814B}" destId="{A93731A9-4492-4FDC-B4D2-6381B412F8D8}" srcOrd="0" destOrd="0" presId="urn:microsoft.com/office/officeart/2005/8/layout/radial1"/>
    <dgm:cxn modelId="{E02CD4B1-459F-48FF-BFE1-FB8B92AB2A89}" type="presParOf" srcId="{D7C9FBCA-CE87-45C8-9D7A-808B5A8B2ABB}" destId="{3254CC50-0D73-41F7-93DC-B288E1C8C393}" srcOrd="0" destOrd="0" presId="urn:microsoft.com/office/officeart/2005/8/layout/radial1"/>
    <dgm:cxn modelId="{A0DE9719-E82F-4149-A1D7-076EB48C797C}" type="presParOf" srcId="{D7C9FBCA-CE87-45C8-9D7A-808B5A8B2ABB}" destId="{9A8AA24B-948B-4AC9-BE03-5D62BAAEABA9}" srcOrd="1" destOrd="0" presId="urn:microsoft.com/office/officeart/2005/8/layout/radial1"/>
    <dgm:cxn modelId="{2A619138-58B2-4673-8687-7620BE050F6E}" type="presParOf" srcId="{9A8AA24B-948B-4AC9-BE03-5D62BAAEABA9}" destId="{78CA8ADF-AD93-4E85-A5A1-86EE4731177D}" srcOrd="0" destOrd="0" presId="urn:microsoft.com/office/officeart/2005/8/layout/radial1"/>
    <dgm:cxn modelId="{664333BA-D978-4121-AABB-A61EA8FD52D1}" type="presParOf" srcId="{D7C9FBCA-CE87-45C8-9D7A-808B5A8B2ABB}" destId="{A93731A9-4492-4FDC-B4D2-6381B412F8D8}" srcOrd="2" destOrd="0" presId="urn:microsoft.com/office/officeart/2005/8/layout/radial1"/>
    <dgm:cxn modelId="{2C976325-9C97-4AC8-99BD-4262709C61CF}" type="presParOf" srcId="{D7C9FBCA-CE87-45C8-9D7A-808B5A8B2ABB}" destId="{6FB5D788-6657-41D3-A486-D216CB7C726A}" srcOrd="3" destOrd="0" presId="urn:microsoft.com/office/officeart/2005/8/layout/radial1"/>
    <dgm:cxn modelId="{6ED652AA-4AD8-4D55-B275-CB56B5B82F94}" type="presParOf" srcId="{6FB5D788-6657-41D3-A486-D216CB7C726A}" destId="{051448EB-2F98-4CF1-81F8-7BA0DFCE38D2}" srcOrd="0" destOrd="0" presId="urn:microsoft.com/office/officeart/2005/8/layout/radial1"/>
    <dgm:cxn modelId="{FFDB477C-A12F-47AE-AEAB-A0694C3916E8}" type="presParOf" srcId="{D7C9FBCA-CE87-45C8-9D7A-808B5A8B2ABB}" destId="{3832DD62-85C3-4E4C-A242-7DAC4C2439E0}" srcOrd="4" destOrd="0" presId="urn:microsoft.com/office/officeart/2005/8/layout/radial1"/>
    <dgm:cxn modelId="{C4A81325-B2C9-4AE2-A983-5DF22D97C55D}" type="presParOf" srcId="{D7C9FBCA-CE87-45C8-9D7A-808B5A8B2ABB}" destId="{4431E4B0-FC8A-4045-9004-9A932EE01763}" srcOrd="5" destOrd="0" presId="urn:microsoft.com/office/officeart/2005/8/layout/radial1"/>
    <dgm:cxn modelId="{A9233324-E2D8-4DEF-A870-F055966F1EF7}" type="presParOf" srcId="{4431E4B0-FC8A-4045-9004-9A932EE01763}" destId="{AB287C03-1F78-4AA3-83A3-BDC303D9A53A}" srcOrd="0" destOrd="0" presId="urn:microsoft.com/office/officeart/2005/8/layout/radial1"/>
    <dgm:cxn modelId="{CCED917D-3F07-4F91-B52C-DA2C1F9AFAE0}" type="presParOf" srcId="{D7C9FBCA-CE87-45C8-9D7A-808B5A8B2ABB}" destId="{C7DA1998-2A31-4E2B-9B5F-50000CE326F4}" srcOrd="6" destOrd="0" presId="urn:microsoft.com/office/officeart/2005/8/layout/radial1"/>
    <dgm:cxn modelId="{58F9ED1C-01EC-47CD-991B-8ABC4ED3A988}" type="presParOf" srcId="{D7C9FBCA-CE87-45C8-9D7A-808B5A8B2ABB}" destId="{D67165E7-5F31-418C-A1A0-6FBD737C8AB5}" srcOrd="7" destOrd="0" presId="urn:microsoft.com/office/officeart/2005/8/layout/radial1"/>
    <dgm:cxn modelId="{C0EA8231-4771-4237-8BC8-244B1971B5C3}" type="presParOf" srcId="{D67165E7-5F31-418C-A1A0-6FBD737C8AB5}" destId="{512AA59C-C693-43AC-AE3B-84E835850DBD}" srcOrd="0" destOrd="0" presId="urn:microsoft.com/office/officeart/2005/8/layout/radial1"/>
    <dgm:cxn modelId="{1BB8C52F-0D4C-4DD7-944E-E764BAAFCD98}" type="presParOf" srcId="{D7C9FBCA-CE87-45C8-9D7A-808B5A8B2ABB}" destId="{6663F946-9B56-4576-9D2C-D28EE2BEADE4}" srcOrd="8" destOrd="0" presId="urn:microsoft.com/office/officeart/2005/8/layout/radial1"/>
    <dgm:cxn modelId="{4B345D5F-1DCE-427D-978B-2D02574F4A69}" type="presParOf" srcId="{D7C9FBCA-CE87-45C8-9D7A-808B5A8B2ABB}" destId="{CCFECB3C-9742-4831-B8ED-589C0E19FA32}" srcOrd="9" destOrd="0" presId="urn:microsoft.com/office/officeart/2005/8/layout/radial1"/>
    <dgm:cxn modelId="{21503CF3-735D-4ECB-8A89-A6C1243F8D9A}" type="presParOf" srcId="{CCFECB3C-9742-4831-B8ED-589C0E19FA32}" destId="{811A23E7-DBE9-4740-81D2-3334271601C3}" srcOrd="0" destOrd="0" presId="urn:microsoft.com/office/officeart/2005/8/layout/radial1"/>
    <dgm:cxn modelId="{73FB9397-90D4-45D9-A37D-2FABAFB1E299}" type="presParOf" srcId="{D7C9FBCA-CE87-45C8-9D7A-808B5A8B2ABB}" destId="{0AF56096-CBFA-46FF-9FBC-2F47762A9663}" srcOrd="10" destOrd="0" presId="urn:microsoft.com/office/officeart/2005/8/layout/radial1"/>
    <dgm:cxn modelId="{6B68F0CD-7E00-4032-A6D0-002320C30F7F}" type="presParOf" srcId="{D7C9FBCA-CE87-45C8-9D7A-808B5A8B2ABB}" destId="{3111D44F-878F-470C-B331-560BB889C1D8}" srcOrd="11" destOrd="0" presId="urn:microsoft.com/office/officeart/2005/8/layout/radial1"/>
    <dgm:cxn modelId="{9015F483-0360-4312-B9AF-583DC2138364}" type="presParOf" srcId="{3111D44F-878F-470C-B331-560BB889C1D8}" destId="{4FE82F1C-CD3C-452F-98AE-B788F2B22177}" srcOrd="0" destOrd="0" presId="urn:microsoft.com/office/officeart/2005/8/layout/radial1"/>
    <dgm:cxn modelId="{F7E40ACC-4035-412C-9CCE-E3EA6D8899A9}" type="presParOf" srcId="{D7C9FBCA-CE87-45C8-9D7A-808B5A8B2ABB}" destId="{F15B122D-8C1A-4CA8-BF60-95353C2A69C3}"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AC326-94D8-44E7-AC98-59B6FDC5372C}">
      <dsp:nvSpPr>
        <dsp:cNvPr id="0" name=""/>
        <dsp:cNvSpPr/>
      </dsp:nvSpPr>
      <dsp:spPr>
        <a:xfrm rot="5400000">
          <a:off x="2536935" y="-910380"/>
          <a:ext cx="1171439" cy="328949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Font typeface="+mj-lt"/>
            <a:buAutoNum type="arabicPeriod"/>
          </a:pPr>
          <a:r>
            <a:rPr lang="es-MX" sz="1000" kern="1200" dirty="0"/>
            <a:t>hay un método establecido para encontrar una contestación</a:t>
          </a:r>
          <a:endParaRPr lang="es-ES" sz="1000" kern="1200" dirty="0"/>
        </a:p>
        <a:p>
          <a:pPr marL="114300" lvl="2" indent="-57150" algn="l" defTabSz="444500">
            <a:lnSpc>
              <a:spcPct val="90000"/>
            </a:lnSpc>
            <a:spcBef>
              <a:spcPct val="0"/>
            </a:spcBef>
            <a:spcAft>
              <a:spcPct val="15000"/>
            </a:spcAft>
            <a:buChar char="•"/>
          </a:pPr>
          <a:r>
            <a:rPr lang="es-MX" sz="1000" kern="1200"/>
            <a:t>-se requiere evidencia y razonamiento dentro del sistema </a:t>
          </a:r>
        </a:p>
        <a:p>
          <a:pPr marL="114300" lvl="2" indent="-57150" algn="l" defTabSz="444500">
            <a:lnSpc>
              <a:spcPct val="90000"/>
            </a:lnSpc>
            <a:spcBef>
              <a:spcPct val="0"/>
            </a:spcBef>
            <a:spcAft>
              <a:spcPct val="15000"/>
            </a:spcAft>
            <a:buChar char="•"/>
          </a:pPr>
          <a:r>
            <a:rPr lang="es-MX" sz="1000" kern="1200"/>
            <a:t>- una contestación correcta </a:t>
          </a:r>
        </a:p>
        <a:p>
          <a:pPr marL="114300" lvl="2" indent="-57150" algn="l" defTabSz="444500">
            <a:lnSpc>
              <a:spcPct val="90000"/>
            </a:lnSpc>
            <a:spcBef>
              <a:spcPct val="0"/>
            </a:spcBef>
            <a:spcAft>
              <a:spcPct val="15000"/>
            </a:spcAft>
            <a:buChar char="•"/>
          </a:pPr>
          <a:r>
            <a:rPr lang="es-MX" sz="1000" kern="1200" dirty="0"/>
            <a:t>- conocimiento</a:t>
          </a:r>
        </a:p>
      </dsp:txBody>
      <dsp:txXfrm rot="-5400000">
        <a:off x="1477906" y="205834"/>
        <a:ext cx="3232313" cy="1057069"/>
      </dsp:txXfrm>
    </dsp:sp>
    <dsp:sp modelId="{17BE7B69-A663-42E6-BD18-0DE8E6E41EF9}">
      <dsp:nvSpPr>
        <dsp:cNvPr id="0" name=""/>
        <dsp:cNvSpPr/>
      </dsp:nvSpPr>
      <dsp:spPr>
        <a:xfrm>
          <a:off x="273332" y="2218"/>
          <a:ext cx="1204573" cy="1464299"/>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ES" sz="1200" kern="1200" dirty="0"/>
            <a:t>Un sistema</a:t>
          </a:r>
        </a:p>
      </dsp:txBody>
      <dsp:txXfrm>
        <a:off x="332134" y="61020"/>
        <a:ext cx="1086969" cy="1346695"/>
      </dsp:txXfrm>
    </dsp:sp>
    <dsp:sp modelId="{50C960C5-F487-404D-8B29-C87E031B7058}">
      <dsp:nvSpPr>
        <dsp:cNvPr id="0" name=""/>
        <dsp:cNvSpPr/>
      </dsp:nvSpPr>
      <dsp:spPr>
        <a:xfrm rot="5400000">
          <a:off x="2467903" y="627133"/>
          <a:ext cx="1454716" cy="328949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ES" sz="1000" b="1" kern="1200" dirty="0"/>
            <a:t>Cuestionar:</a:t>
          </a:r>
        </a:p>
        <a:p>
          <a:pPr marL="57150" lvl="1" indent="-57150" algn="l" defTabSz="444500">
            <a:lnSpc>
              <a:spcPct val="90000"/>
            </a:lnSpc>
            <a:spcBef>
              <a:spcPct val="0"/>
            </a:spcBef>
            <a:spcAft>
              <a:spcPct val="15000"/>
            </a:spcAft>
            <a:buChar char="•"/>
          </a:pPr>
          <a:r>
            <a:rPr lang="es-ES" sz="1000" kern="1200" dirty="0"/>
            <a:t>conceptos simples y complejos</a:t>
          </a:r>
        </a:p>
        <a:p>
          <a:pPr marL="57150" lvl="1" indent="-57150" algn="l" defTabSz="444500">
            <a:lnSpc>
              <a:spcPct val="90000"/>
            </a:lnSpc>
            <a:spcBef>
              <a:spcPct val="0"/>
            </a:spcBef>
            <a:spcAft>
              <a:spcPct val="15000"/>
            </a:spcAft>
            <a:buChar char="•"/>
          </a:pPr>
          <a:r>
            <a:rPr lang="es-ES" sz="1000" kern="1200" dirty="0"/>
            <a:t>Preguntas empíricas.</a:t>
          </a:r>
        </a:p>
        <a:p>
          <a:pPr marL="57150" lvl="1" indent="-57150" algn="l" defTabSz="444500">
            <a:lnSpc>
              <a:spcPct val="90000"/>
            </a:lnSpc>
            <a:spcBef>
              <a:spcPct val="0"/>
            </a:spcBef>
            <a:spcAft>
              <a:spcPct val="15000"/>
            </a:spcAft>
            <a:buChar char="•"/>
          </a:pPr>
          <a:r>
            <a:rPr lang="es-ES" sz="1000" kern="1200" dirty="0"/>
            <a:t>Propósitos y metas</a:t>
          </a:r>
        </a:p>
        <a:p>
          <a:pPr marL="57150" lvl="1" indent="-57150" algn="l" defTabSz="444500">
            <a:lnSpc>
              <a:spcPct val="90000"/>
            </a:lnSpc>
            <a:spcBef>
              <a:spcPct val="0"/>
            </a:spcBef>
            <a:spcAft>
              <a:spcPct val="15000"/>
            </a:spcAft>
            <a:buChar char="•"/>
          </a:pPr>
          <a:r>
            <a:rPr lang="es-ES" sz="1000" kern="1200" dirty="0"/>
            <a:t>Implicaciones y consecuencia</a:t>
          </a:r>
        </a:p>
        <a:p>
          <a:pPr marL="57150" lvl="1" indent="-57150" algn="l" defTabSz="444500">
            <a:lnSpc>
              <a:spcPct val="90000"/>
            </a:lnSpc>
            <a:spcBef>
              <a:spcPct val="0"/>
            </a:spcBef>
            <a:spcAft>
              <a:spcPct val="15000"/>
            </a:spcAft>
            <a:buChar char="•"/>
          </a:pPr>
          <a:r>
            <a:rPr lang="es-ES" sz="1000" kern="1200" dirty="0"/>
            <a:t>La información (datos, estadísticas) y la experiencia</a:t>
          </a:r>
        </a:p>
        <a:p>
          <a:pPr marL="57150" lvl="1" indent="-57150" algn="l" defTabSz="444500">
            <a:lnSpc>
              <a:spcPct val="90000"/>
            </a:lnSpc>
            <a:spcBef>
              <a:spcPct val="0"/>
            </a:spcBef>
            <a:spcAft>
              <a:spcPct val="15000"/>
            </a:spcAft>
            <a:buChar char="•"/>
          </a:pPr>
          <a:r>
            <a:rPr lang="es-ES" sz="1000" kern="1200" dirty="0"/>
            <a:t>Suposiciones</a:t>
          </a:r>
        </a:p>
      </dsp:txBody>
      <dsp:txXfrm rot="-5400000">
        <a:off x="1550513" y="1615537"/>
        <a:ext cx="3218485" cy="1312690"/>
      </dsp:txXfrm>
    </dsp:sp>
    <dsp:sp modelId="{32F1DB81-9897-4C1C-9AA7-4B034693485B}">
      <dsp:nvSpPr>
        <dsp:cNvPr id="0" name=""/>
        <dsp:cNvSpPr/>
      </dsp:nvSpPr>
      <dsp:spPr>
        <a:xfrm>
          <a:off x="273332" y="1539732"/>
          <a:ext cx="1277180" cy="1464299"/>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ES" sz="1200" kern="1200" dirty="0"/>
            <a:t>Para formular preguntas</a:t>
          </a:r>
        </a:p>
      </dsp:txBody>
      <dsp:txXfrm>
        <a:off x="335679" y="1602079"/>
        <a:ext cx="1152486" cy="1339605"/>
      </dsp:txXfrm>
    </dsp:sp>
    <dsp:sp modelId="{0D06DAAD-418C-4AD6-AED1-3CA01B2C9F78}">
      <dsp:nvSpPr>
        <dsp:cNvPr id="0" name=""/>
        <dsp:cNvSpPr/>
      </dsp:nvSpPr>
      <dsp:spPr>
        <a:xfrm rot="5400000">
          <a:off x="2636039" y="2164647"/>
          <a:ext cx="1171439" cy="328949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r>
            <a:rPr lang="es-MX" sz="1000" kern="1200" dirty="0"/>
            <a:t>sugiere opinar una pregunta: es subjetiva---no se puede evaluar</a:t>
          </a:r>
        </a:p>
      </dsp:txBody>
      <dsp:txXfrm rot="-5400000">
        <a:off x="1577010" y="3280862"/>
        <a:ext cx="3232313" cy="1057069"/>
      </dsp:txXfrm>
    </dsp:sp>
    <dsp:sp modelId="{3E220D07-85F6-453C-823F-E41175BEDF77}">
      <dsp:nvSpPr>
        <dsp:cNvPr id="0" name=""/>
        <dsp:cNvSpPr/>
      </dsp:nvSpPr>
      <dsp:spPr>
        <a:xfrm>
          <a:off x="273332" y="3077247"/>
          <a:ext cx="1303677" cy="1464299"/>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ES" sz="1200" kern="1200" dirty="0"/>
            <a:t>Sin sistema</a:t>
          </a:r>
        </a:p>
      </dsp:txBody>
      <dsp:txXfrm>
        <a:off x="336972" y="3140887"/>
        <a:ext cx="1176397" cy="1337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E8315-2B39-4A0A-892C-02015DA823C6}">
      <dsp:nvSpPr>
        <dsp:cNvPr id="0" name=""/>
        <dsp:cNvSpPr/>
      </dsp:nvSpPr>
      <dsp:spPr>
        <a:xfrm>
          <a:off x="4273486" y="1859543"/>
          <a:ext cx="337702" cy="2888529"/>
        </a:xfrm>
        <a:custGeom>
          <a:avLst/>
          <a:gdLst/>
          <a:ahLst/>
          <a:cxnLst/>
          <a:rect l="0" t="0" r="0" b="0"/>
          <a:pathLst>
            <a:path>
              <a:moveTo>
                <a:pt x="0" y="0"/>
              </a:moveTo>
              <a:lnTo>
                <a:pt x="0" y="2888529"/>
              </a:lnTo>
              <a:lnTo>
                <a:pt x="337702" y="288852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31E107-B8CE-4028-9A61-22C09FDB11F9}">
      <dsp:nvSpPr>
        <dsp:cNvPr id="0" name=""/>
        <dsp:cNvSpPr/>
      </dsp:nvSpPr>
      <dsp:spPr>
        <a:xfrm>
          <a:off x="4273486" y="1859543"/>
          <a:ext cx="337702" cy="1797648"/>
        </a:xfrm>
        <a:custGeom>
          <a:avLst/>
          <a:gdLst/>
          <a:ahLst/>
          <a:cxnLst/>
          <a:rect l="0" t="0" r="0" b="0"/>
          <a:pathLst>
            <a:path>
              <a:moveTo>
                <a:pt x="0" y="0"/>
              </a:moveTo>
              <a:lnTo>
                <a:pt x="0" y="1797648"/>
              </a:lnTo>
              <a:lnTo>
                <a:pt x="337702" y="179764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5CC85E-18A2-4F7E-86B4-53B705549422}">
      <dsp:nvSpPr>
        <dsp:cNvPr id="0" name=""/>
        <dsp:cNvSpPr/>
      </dsp:nvSpPr>
      <dsp:spPr>
        <a:xfrm>
          <a:off x="4273486" y="1859543"/>
          <a:ext cx="337702" cy="706767"/>
        </a:xfrm>
        <a:custGeom>
          <a:avLst/>
          <a:gdLst/>
          <a:ahLst/>
          <a:cxnLst/>
          <a:rect l="0" t="0" r="0" b="0"/>
          <a:pathLst>
            <a:path>
              <a:moveTo>
                <a:pt x="0" y="0"/>
              </a:moveTo>
              <a:lnTo>
                <a:pt x="0" y="706767"/>
              </a:lnTo>
              <a:lnTo>
                <a:pt x="337702" y="70676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7984F9-CAAA-437D-B742-EE67A95B3954}">
      <dsp:nvSpPr>
        <dsp:cNvPr id="0" name=""/>
        <dsp:cNvSpPr/>
      </dsp:nvSpPr>
      <dsp:spPr>
        <a:xfrm>
          <a:off x="3263708" y="853405"/>
          <a:ext cx="1910316" cy="237911"/>
        </a:xfrm>
        <a:custGeom>
          <a:avLst/>
          <a:gdLst/>
          <a:ahLst/>
          <a:cxnLst/>
          <a:rect l="0" t="0" r="0" b="0"/>
          <a:pathLst>
            <a:path>
              <a:moveTo>
                <a:pt x="0" y="0"/>
              </a:moveTo>
              <a:lnTo>
                <a:pt x="0" y="76584"/>
              </a:lnTo>
              <a:lnTo>
                <a:pt x="1910316" y="76584"/>
              </a:lnTo>
              <a:lnTo>
                <a:pt x="1910316" y="23791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BB9F06-2609-4639-8B98-5D9BF721EF54}">
      <dsp:nvSpPr>
        <dsp:cNvPr id="0" name=""/>
        <dsp:cNvSpPr/>
      </dsp:nvSpPr>
      <dsp:spPr>
        <a:xfrm>
          <a:off x="2342890" y="1859543"/>
          <a:ext cx="230467" cy="1016927"/>
        </a:xfrm>
        <a:custGeom>
          <a:avLst/>
          <a:gdLst/>
          <a:ahLst/>
          <a:cxnLst/>
          <a:rect l="0" t="0" r="0" b="0"/>
          <a:pathLst>
            <a:path>
              <a:moveTo>
                <a:pt x="0" y="0"/>
              </a:moveTo>
              <a:lnTo>
                <a:pt x="0" y="1016927"/>
              </a:lnTo>
              <a:lnTo>
                <a:pt x="230467" y="101692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4C6478-53DB-4A25-AA0A-80E5F6A1482D}">
      <dsp:nvSpPr>
        <dsp:cNvPr id="0" name=""/>
        <dsp:cNvSpPr/>
      </dsp:nvSpPr>
      <dsp:spPr>
        <a:xfrm>
          <a:off x="2957471" y="853405"/>
          <a:ext cx="306237" cy="237911"/>
        </a:xfrm>
        <a:custGeom>
          <a:avLst/>
          <a:gdLst/>
          <a:ahLst/>
          <a:cxnLst/>
          <a:rect l="0" t="0" r="0" b="0"/>
          <a:pathLst>
            <a:path>
              <a:moveTo>
                <a:pt x="306237" y="0"/>
              </a:moveTo>
              <a:lnTo>
                <a:pt x="306237" y="76584"/>
              </a:lnTo>
              <a:lnTo>
                <a:pt x="0" y="76584"/>
              </a:lnTo>
              <a:lnTo>
                <a:pt x="0" y="23791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BD28ED-8E37-4DA6-91C2-8E259C49CB7D}">
      <dsp:nvSpPr>
        <dsp:cNvPr id="0" name=""/>
        <dsp:cNvSpPr/>
      </dsp:nvSpPr>
      <dsp:spPr>
        <a:xfrm>
          <a:off x="1098364" y="853405"/>
          <a:ext cx="2165344" cy="237911"/>
        </a:xfrm>
        <a:custGeom>
          <a:avLst/>
          <a:gdLst/>
          <a:ahLst/>
          <a:cxnLst/>
          <a:rect l="0" t="0" r="0" b="0"/>
          <a:pathLst>
            <a:path>
              <a:moveTo>
                <a:pt x="2165344" y="0"/>
              </a:moveTo>
              <a:lnTo>
                <a:pt x="2165344" y="76584"/>
              </a:lnTo>
              <a:lnTo>
                <a:pt x="0" y="76584"/>
              </a:lnTo>
              <a:lnTo>
                <a:pt x="0" y="23791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7D032B-1B14-4A1F-A90C-D15595C4C0D1}">
      <dsp:nvSpPr>
        <dsp:cNvPr id="0" name=""/>
        <dsp:cNvSpPr/>
      </dsp:nvSpPr>
      <dsp:spPr>
        <a:xfrm>
          <a:off x="2495482" y="85179"/>
          <a:ext cx="1536451" cy="7682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a:t>pensamiento profundo</a:t>
          </a:r>
        </a:p>
      </dsp:txBody>
      <dsp:txXfrm>
        <a:off x="2495482" y="85179"/>
        <a:ext cx="1536451" cy="768225"/>
      </dsp:txXfrm>
    </dsp:sp>
    <dsp:sp modelId="{AFB2EF5E-0CF8-45C8-826D-AED9FA93B510}">
      <dsp:nvSpPr>
        <dsp:cNvPr id="0" name=""/>
        <dsp:cNvSpPr/>
      </dsp:nvSpPr>
      <dsp:spPr>
        <a:xfrm>
          <a:off x="330138" y="1091317"/>
          <a:ext cx="1536451" cy="16604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dirty="0"/>
            <a:t>para monitorear, evaluar y separar más racionalmente pensamientos, sentimientos y acciones</a:t>
          </a:r>
        </a:p>
      </dsp:txBody>
      <dsp:txXfrm>
        <a:off x="330138" y="1091317"/>
        <a:ext cx="1536451" cy="1660489"/>
      </dsp:txXfrm>
    </dsp:sp>
    <dsp:sp modelId="{76B455D9-3AA4-4927-B6A6-F732CD4C6E40}">
      <dsp:nvSpPr>
        <dsp:cNvPr id="0" name=""/>
        <dsp:cNvSpPr/>
      </dsp:nvSpPr>
      <dsp:spPr>
        <a:xfrm>
          <a:off x="2189245" y="1091317"/>
          <a:ext cx="1536451" cy="7682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tratar de </a:t>
          </a:r>
          <a:r>
            <a:rPr lang="es-ES" sz="1100" b="1" kern="1200" dirty="0"/>
            <a:t>comprender</a:t>
          </a:r>
        </a:p>
      </dsp:txBody>
      <dsp:txXfrm>
        <a:off x="2189245" y="1091317"/>
        <a:ext cx="1536451" cy="768225"/>
      </dsp:txXfrm>
    </dsp:sp>
    <dsp:sp modelId="{A9B62B60-E86B-449F-B023-7C161A9E4223}">
      <dsp:nvSpPr>
        <dsp:cNvPr id="0" name=""/>
        <dsp:cNvSpPr/>
      </dsp:nvSpPr>
      <dsp:spPr>
        <a:xfrm>
          <a:off x="2573358" y="2182198"/>
          <a:ext cx="1536451" cy="138854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dirty="0"/>
            <a:t>fundamentos principios de lo que se dice, hace, se cree, etc.</a:t>
          </a:r>
        </a:p>
      </dsp:txBody>
      <dsp:txXfrm>
        <a:off x="2573358" y="2182198"/>
        <a:ext cx="1536451" cy="1388545"/>
      </dsp:txXfrm>
    </dsp:sp>
    <dsp:sp modelId="{B84CADFF-FFD5-4B7F-9313-33D8FCCA837F}">
      <dsp:nvSpPr>
        <dsp:cNvPr id="0" name=""/>
        <dsp:cNvSpPr/>
      </dsp:nvSpPr>
      <dsp:spPr>
        <a:xfrm>
          <a:off x="4048351" y="1091317"/>
          <a:ext cx="2251347" cy="7682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dirty="0"/>
            <a:t>todo está conectado</a:t>
          </a:r>
        </a:p>
      </dsp:txBody>
      <dsp:txXfrm>
        <a:off x="4048351" y="1091317"/>
        <a:ext cx="2251347" cy="768225"/>
      </dsp:txXfrm>
    </dsp:sp>
    <dsp:sp modelId="{74682E76-E8D4-4379-9204-0E9C127E0936}">
      <dsp:nvSpPr>
        <dsp:cNvPr id="0" name=""/>
        <dsp:cNvSpPr/>
      </dsp:nvSpPr>
      <dsp:spPr>
        <a:xfrm>
          <a:off x="4611188" y="2182198"/>
          <a:ext cx="2305692" cy="7682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dirty="0"/>
            <a:t>toda pregunta propone una propone una pregunta previa, y todo pensamiento un pensamiento previo</a:t>
          </a:r>
        </a:p>
      </dsp:txBody>
      <dsp:txXfrm>
        <a:off x="4611188" y="2182198"/>
        <a:ext cx="2305692" cy="768225"/>
      </dsp:txXfrm>
    </dsp:sp>
    <dsp:sp modelId="{F19E6CA4-D64D-4A91-9E8A-9C09A4F97AB9}">
      <dsp:nvSpPr>
        <dsp:cNvPr id="0" name=""/>
        <dsp:cNvSpPr/>
      </dsp:nvSpPr>
      <dsp:spPr>
        <a:xfrm>
          <a:off x="4611188" y="3273079"/>
          <a:ext cx="2387123" cy="7682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dirty="0"/>
            <a:t>mantenerse abierto a las preguntas que  las presuponen</a:t>
          </a:r>
        </a:p>
      </dsp:txBody>
      <dsp:txXfrm>
        <a:off x="4611188" y="3273079"/>
        <a:ext cx="2387123" cy="768225"/>
      </dsp:txXfrm>
    </dsp:sp>
    <dsp:sp modelId="{D7B5F4DE-14A2-4311-9D61-FCA0E9329577}">
      <dsp:nvSpPr>
        <dsp:cNvPr id="0" name=""/>
        <dsp:cNvSpPr/>
      </dsp:nvSpPr>
      <dsp:spPr>
        <a:xfrm>
          <a:off x="4611188" y="4363960"/>
          <a:ext cx="2387123" cy="7682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dirty="0"/>
            <a:t>la meta es practicar éstas preguntas con la frecuencia necesaria para que se convierta en algo natural: preguntas correctas y esenciales</a:t>
          </a:r>
        </a:p>
      </dsp:txBody>
      <dsp:txXfrm>
        <a:off x="4611188" y="4363960"/>
        <a:ext cx="2387123" cy="768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64D2E-6E12-4C06-84C7-F1AE78E660AB}">
      <dsp:nvSpPr>
        <dsp:cNvPr id="0" name=""/>
        <dsp:cNvSpPr/>
      </dsp:nvSpPr>
      <dsp:spPr>
        <a:xfrm>
          <a:off x="76433" y="2064782"/>
          <a:ext cx="1605237" cy="1382993"/>
        </a:xfrm>
        <a:prstGeom prst="roundRect">
          <a:avLst>
            <a:gd name="adj" fmla="val 10000"/>
          </a:avLst>
        </a:prstGeom>
        <a:solidFill>
          <a:schemeClr val="tx1">
            <a:lumMod val="50000"/>
            <a:lumOff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bg1"/>
              </a:solidFill>
              <a:latin typeface="Arial" panose="020B0604020202020204" pitchFamily="34" charset="0"/>
              <a:cs typeface="Arial" panose="020B0604020202020204" pitchFamily="34" charset="0"/>
            </a:rPr>
            <a:t>Indagación científica</a:t>
          </a:r>
        </a:p>
      </dsp:txBody>
      <dsp:txXfrm>
        <a:off x="116939" y="2105288"/>
        <a:ext cx="1524225" cy="1301981"/>
      </dsp:txXfrm>
    </dsp:sp>
    <dsp:sp modelId="{152FC3BB-6B04-4D2D-8025-C41330463FA6}">
      <dsp:nvSpPr>
        <dsp:cNvPr id="0" name=""/>
        <dsp:cNvSpPr/>
      </dsp:nvSpPr>
      <dsp:spPr>
        <a:xfrm rot="16707611">
          <a:off x="796545" y="1724251"/>
          <a:ext cx="2075622" cy="11019"/>
        </a:xfrm>
        <a:custGeom>
          <a:avLst/>
          <a:gdLst/>
          <a:ahLst/>
          <a:cxnLst/>
          <a:rect l="0" t="0" r="0" b="0"/>
          <a:pathLst>
            <a:path>
              <a:moveTo>
                <a:pt x="0" y="5509"/>
              </a:moveTo>
              <a:lnTo>
                <a:pt x="2075622" y="550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srgbClr val="C00000"/>
            </a:solidFill>
          </a:endParaRPr>
        </a:p>
      </dsp:txBody>
      <dsp:txXfrm>
        <a:off x="1782465" y="1677870"/>
        <a:ext cx="103781" cy="103781"/>
      </dsp:txXfrm>
    </dsp:sp>
    <dsp:sp modelId="{E942CDBC-CD1E-4FE6-8805-4527C8B0DD8C}">
      <dsp:nvSpPr>
        <dsp:cNvPr id="0" name=""/>
        <dsp:cNvSpPr/>
      </dsp:nvSpPr>
      <dsp:spPr>
        <a:xfrm>
          <a:off x="1987041" y="472299"/>
          <a:ext cx="1516352" cy="461887"/>
        </a:xfrm>
        <a:prstGeom prst="roundRect">
          <a:avLst>
            <a:gd name="adj" fmla="val 10000"/>
          </a:avLst>
        </a:prstGeom>
        <a:solidFill>
          <a:srgbClr val="792F2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solidFill>
              <a:latin typeface="Arial" panose="020B0604020202020204" pitchFamily="34" charset="0"/>
              <a:cs typeface="Arial" panose="020B0604020202020204" pitchFamily="34" charset="0"/>
            </a:rPr>
            <a:t>Definición</a:t>
          </a:r>
        </a:p>
      </dsp:txBody>
      <dsp:txXfrm>
        <a:off x="2000569" y="485827"/>
        <a:ext cx="1489296" cy="434831"/>
      </dsp:txXfrm>
    </dsp:sp>
    <dsp:sp modelId="{A0D7BB6A-A8F3-4C21-93E2-13C77903EC7C}">
      <dsp:nvSpPr>
        <dsp:cNvPr id="0" name=""/>
        <dsp:cNvSpPr/>
      </dsp:nvSpPr>
      <dsp:spPr>
        <a:xfrm rot="18057039">
          <a:off x="3359199" y="443126"/>
          <a:ext cx="593758" cy="11019"/>
        </a:xfrm>
        <a:custGeom>
          <a:avLst/>
          <a:gdLst/>
          <a:ahLst/>
          <a:cxnLst/>
          <a:rect l="0" t="0" r="0" b="0"/>
          <a:pathLst>
            <a:path>
              <a:moveTo>
                <a:pt x="0" y="5509"/>
              </a:moveTo>
              <a:lnTo>
                <a:pt x="593758" y="550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rgbClr val="C00000"/>
            </a:solidFill>
          </a:endParaRPr>
        </a:p>
      </dsp:txBody>
      <dsp:txXfrm>
        <a:off x="3641234" y="433792"/>
        <a:ext cx="29687" cy="29687"/>
      </dsp:txXfrm>
    </dsp:sp>
    <dsp:sp modelId="{0F3609BE-3C1F-417B-85AE-78C65CEB1F65}">
      <dsp:nvSpPr>
        <dsp:cNvPr id="0" name=""/>
        <dsp:cNvSpPr/>
      </dsp:nvSpPr>
      <dsp:spPr>
        <a:xfrm>
          <a:off x="3808763" y="3173"/>
          <a:ext cx="7485890" cy="381712"/>
        </a:xfrm>
        <a:prstGeom prst="roundRect">
          <a:avLst>
            <a:gd name="adj" fmla="val 10000"/>
          </a:avLst>
        </a:prstGeom>
        <a:no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just" defTabSz="533400">
            <a:lnSpc>
              <a:spcPct val="90000"/>
            </a:lnSpc>
            <a:spcBef>
              <a:spcPct val="0"/>
            </a:spcBef>
            <a:spcAft>
              <a:spcPct val="35000"/>
            </a:spcAft>
            <a:buNone/>
          </a:pPr>
          <a:r>
            <a:rPr lang="es-ES" sz="1200" kern="1200" dirty="0">
              <a:solidFill>
                <a:srgbClr val="C00000"/>
              </a:solidFill>
              <a:latin typeface="Arial" panose="020B0604020202020204" pitchFamily="34" charset="0"/>
              <a:cs typeface="Arial" panose="020B0604020202020204" pitchFamily="34" charset="0"/>
            </a:rPr>
            <a:t>Diversas formas en que se aborda el conocimiento de la naturaleza  y proponen explicaciones basadas en las pruebas derivadas de su trabajo</a:t>
          </a:r>
        </a:p>
      </dsp:txBody>
      <dsp:txXfrm>
        <a:off x="3819943" y="14353"/>
        <a:ext cx="7463530" cy="359352"/>
      </dsp:txXfrm>
    </dsp:sp>
    <dsp:sp modelId="{7E098D7F-A26A-4A09-BF2B-BCAD49C11CC0}">
      <dsp:nvSpPr>
        <dsp:cNvPr id="0" name=""/>
        <dsp:cNvSpPr/>
      </dsp:nvSpPr>
      <dsp:spPr>
        <a:xfrm rot="20822732">
          <a:off x="3499406" y="662611"/>
          <a:ext cx="313344" cy="11019"/>
        </a:xfrm>
        <a:custGeom>
          <a:avLst/>
          <a:gdLst/>
          <a:ahLst/>
          <a:cxnLst/>
          <a:rect l="0" t="0" r="0" b="0"/>
          <a:pathLst>
            <a:path>
              <a:moveTo>
                <a:pt x="0" y="5509"/>
              </a:moveTo>
              <a:lnTo>
                <a:pt x="313344" y="550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rgbClr val="C00000"/>
            </a:solidFill>
          </a:endParaRPr>
        </a:p>
      </dsp:txBody>
      <dsp:txXfrm>
        <a:off x="3648245" y="660287"/>
        <a:ext cx="15667" cy="15667"/>
      </dsp:txXfrm>
    </dsp:sp>
    <dsp:sp modelId="{C08A5562-CA4C-4F8A-867A-60BBE499B6C8}">
      <dsp:nvSpPr>
        <dsp:cNvPr id="0" name=""/>
        <dsp:cNvSpPr/>
      </dsp:nvSpPr>
      <dsp:spPr>
        <a:xfrm>
          <a:off x="3808763" y="442142"/>
          <a:ext cx="7485890" cy="381712"/>
        </a:xfrm>
        <a:prstGeom prst="roundRect">
          <a:avLst>
            <a:gd name="adj" fmla="val 10000"/>
          </a:avLst>
        </a:prstGeom>
        <a:no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just" defTabSz="533400">
            <a:lnSpc>
              <a:spcPct val="90000"/>
            </a:lnSpc>
            <a:spcBef>
              <a:spcPct val="0"/>
            </a:spcBef>
            <a:spcAft>
              <a:spcPct val="35000"/>
            </a:spcAft>
            <a:buNone/>
          </a:pPr>
          <a:r>
            <a:rPr lang="es-ES" sz="1200" kern="1200" dirty="0">
              <a:solidFill>
                <a:srgbClr val="C00000"/>
              </a:solidFill>
              <a:latin typeface="Arial" panose="020B0604020202020204" pitchFamily="34" charset="0"/>
              <a:cs typeface="Arial" panose="020B0604020202020204" pitchFamily="34" charset="0"/>
            </a:rPr>
            <a:t>Gordon (1990). método pedagógico que combina actividades con la discusión y el descubrimiento de conceptos con centro en el estudiante </a:t>
          </a:r>
        </a:p>
      </dsp:txBody>
      <dsp:txXfrm>
        <a:off x="3819943" y="453322"/>
        <a:ext cx="7463530" cy="359352"/>
      </dsp:txXfrm>
    </dsp:sp>
    <dsp:sp modelId="{6A2CD0A4-8637-4F90-8A9F-78B911BBD985}">
      <dsp:nvSpPr>
        <dsp:cNvPr id="0" name=""/>
        <dsp:cNvSpPr/>
      </dsp:nvSpPr>
      <dsp:spPr>
        <a:xfrm rot="3310531">
          <a:off x="3388709" y="917218"/>
          <a:ext cx="534738" cy="11019"/>
        </a:xfrm>
        <a:custGeom>
          <a:avLst/>
          <a:gdLst/>
          <a:ahLst/>
          <a:cxnLst/>
          <a:rect l="0" t="0" r="0" b="0"/>
          <a:pathLst>
            <a:path>
              <a:moveTo>
                <a:pt x="0" y="5509"/>
              </a:moveTo>
              <a:lnTo>
                <a:pt x="534738" y="550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rgbClr val="C00000"/>
            </a:solidFill>
          </a:endParaRPr>
        </a:p>
      </dsp:txBody>
      <dsp:txXfrm>
        <a:off x="3642710" y="909359"/>
        <a:ext cx="26736" cy="26736"/>
      </dsp:txXfrm>
    </dsp:sp>
    <dsp:sp modelId="{EE5305BF-F452-446F-964E-5E6639471E11}">
      <dsp:nvSpPr>
        <dsp:cNvPr id="0" name=""/>
        <dsp:cNvSpPr/>
      </dsp:nvSpPr>
      <dsp:spPr>
        <a:xfrm>
          <a:off x="3808763" y="881111"/>
          <a:ext cx="7485890" cy="522201"/>
        </a:xfrm>
        <a:prstGeom prst="roundRect">
          <a:avLst>
            <a:gd name="adj" fmla="val 10000"/>
          </a:avLst>
        </a:prstGeom>
        <a:no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just" defTabSz="533400">
            <a:lnSpc>
              <a:spcPct val="90000"/>
            </a:lnSpc>
            <a:spcBef>
              <a:spcPct val="0"/>
            </a:spcBef>
            <a:spcAft>
              <a:spcPct val="35000"/>
            </a:spcAft>
            <a:buNone/>
          </a:pPr>
          <a:r>
            <a:rPr lang="es-ES" sz="1200" kern="1200" dirty="0">
              <a:solidFill>
                <a:srgbClr val="C00000"/>
              </a:solidFill>
              <a:latin typeface="Arial" panose="020B0604020202020204" pitchFamily="34" charset="0"/>
              <a:cs typeface="Arial" panose="020B0604020202020204" pitchFamily="34" charset="0"/>
            </a:rPr>
            <a:t>NSES: Una actividad polifacética que implica hacer observaciones: plantear preguntas, examinar libros y otras fuentes de información para ver qué  es lo ya conocido, planificar, revisar utilizar instrumentos para analizar e interpretar datos</a:t>
          </a:r>
        </a:p>
      </dsp:txBody>
      <dsp:txXfrm>
        <a:off x="3824058" y="896406"/>
        <a:ext cx="7455300" cy="491611"/>
      </dsp:txXfrm>
    </dsp:sp>
    <dsp:sp modelId="{50E6EA1F-3D77-4DAD-B48F-B2EFC9D30AA9}">
      <dsp:nvSpPr>
        <dsp:cNvPr id="0" name=""/>
        <dsp:cNvSpPr/>
      </dsp:nvSpPr>
      <dsp:spPr>
        <a:xfrm rot="18262500">
          <a:off x="1563929" y="2527570"/>
          <a:ext cx="540853" cy="11019"/>
        </a:xfrm>
        <a:custGeom>
          <a:avLst/>
          <a:gdLst/>
          <a:ahLst/>
          <a:cxnLst/>
          <a:rect l="0" t="0" r="0" b="0"/>
          <a:pathLst>
            <a:path>
              <a:moveTo>
                <a:pt x="0" y="5509"/>
              </a:moveTo>
              <a:lnTo>
                <a:pt x="540853" y="550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rgbClr val="C00000"/>
            </a:solidFill>
          </a:endParaRPr>
        </a:p>
      </dsp:txBody>
      <dsp:txXfrm>
        <a:off x="1820835" y="2519558"/>
        <a:ext cx="27042" cy="27042"/>
      </dsp:txXfrm>
    </dsp:sp>
    <dsp:sp modelId="{81690F5A-F720-4D82-89FD-3E4ABD7199D9}">
      <dsp:nvSpPr>
        <dsp:cNvPr id="0" name=""/>
        <dsp:cNvSpPr/>
      </dsp:nvSpPr>
      <dsp:spPr>
        <a:xfrm>
          <a:off x="1987041" y="2119024"/>
          <a:ext cx="1555386" cy="381712"/>
        </a:xfrm>
        <a:prstGeom prst="roundRect">
          <a:avLst>
            <a:gd name="adj" fmla="val 10000"/>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solidFill>
              <a:latin typeface="Arial" panose="020B0604020202020204" pitchFamily="34" charset="0"/>
              <a:cs typeface="Arial" panose="020B0604020202020204" pitchFamily="34" charset="0"/>
            </a:rPr>
            <a:t>Tipos de indagación</a:t>
          </a:r>
        </a:p>
      </dsp:txBody>
      <dsp:txXfrm>
        <a:off x="1998221" y="2130204"/>
        <a:ext cx="1533026" cy="359352"/>
      </dsp:txXfrm>
    </dsp:sp>
    <dsp:sp modelId="{69BC215C-9BD5-44D4-B0D0-37E60CF716F6}">
      <dsp:nvSpPr>
        <dsp:cNvPr id="0" name=""/>
        <dsp:cNvSpPr/>
      </dsp:nvSpPr>
      <dsp:spPr>
        <a:xfrm rot="17991763">
          <a:off x="3388469" y="2038442"/>
          <a:ext cx="613286" cy="11019"/>
        </a:xfrm>
        <a:custGeom>
          <a:avLst/>
          <a:gdLst/>
          <a:ahLst/>
          <a:cxnLst/>
          <a:rect l="0" t="0" r="0" b="0"/>
          <a:pathLst>
            <a:path>
              <a:moveTo>
                <a:pt x="0" y="5509"/>
              </a:moveTo>
              <a:lnTo>
                <a:pt x="613286" y="550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rgbClr val="C00000"/>
            </a:solidFill>
          </a:endParaRPr>
        </a:p>
      </dsp:txBody>
      <dsp:txXfrm>
        <a:off x="3679780" y="2028620"/>
        <a:ext cx="30664" cy="30664"/>
      </dsp:txXfrm>
    </dsp:sp>
    <dsp:sp modelId="{C65FA86F-48EA-4E14-B7A8-A8DC0E893248}">
      <dsp:nvSpPr>
        <dsp:cNvPr id="0" name=""/>
        <dsp:cNvSpPr/>
      </dsp:nvSpPr>
      <dsp:spPr>
        <a:xfrm>
          <a:off x="3847797" y="1587168"/>
          <a:ext cx="7485890" cy="381712"/>
        </a:xfrm>
        <a:prstGeom prst="roundRect">
          <a:avLst>
            <a:gd name="adj" fmla="val 10000"/>
          </a:avLst>
        </a:prstGeom>
        <a:no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002060"/>
              </a:solidFill>
              <a:latin typeface="Arial" panose="020B0604020202020204" pitchFamily="34" charset="0"/>
              <a:cs typeface="Arial" panose="020B0604020202020204" pitchFamily="34" charset="0"/>
            </a:rPr>
            <a:t>Indagación abierta: tiene el enfoque centrado en el estudiante que empieza por una pregunta que se intenta responder mediante el diseño y una conducción de la investigación</a:t>
          </a:r>
        </a:p>
      </dsp:txBody>
      <dsp:txXfrm>
        <a:off x="3858977" y="1598348"/>
        <a:ext cx="7463530" cy="359352"/>
      </dsp:txXfrm>
    </dsp:sp>
    <dsp:sp modelId="{5EB1E0CA-F58B-4488-9343-FD0B4CE981B9}">
      <dsp:nvSpPr>
        <dsp:cNvPr id="0" name=""/>
        <dsp:cNvSpPr/>
      </dsp:nvSpPr>
      <dsp:spPr>
        <a:xfrm rot="19912597">
          <a:off x="3521987" y="2222764"/>
          <a:ext cx="346250" cy="11019"/>
        </a:xfrm>
        <a:custGeom>
          <a:avLst/>
          <a:gdLst/>
          <a:ahLst/>
          <a:cxnLst/>
          <a:rect l="0" t="0" r="0" b="0"/>
          <a:pathLst>
            <a:path>
              <a:moveTo>
                <a:pt x="0" y="5509"/>
              </a:moveTo>
              <a:lnTo>
                <a:pt x="346250" y="550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rgbClr val="C00000"/>
            </a:solidFill>
          </a:endParaRPr>
        </a:p>
      </dsp:txBody>
      <dsp:txXfrm>
        <a:off x="3686456" y="2219617"/>
        <a:ext cx="17312" cy="17312"/>
      </dsp:txXfrm>
    </dsp:sp>
    <dsp:sp modelId="{F60FBB56-A87D-4105-AC31-C061DCC42CCA}">
      <dsp:nvSpPr>
        <dsp:cNvPr id="0" name=""/>
        <dsp:cNvSpPr/>
      </dsp:nvSpPr>
      <dsp:spPr>
        <a:xfrm>
          <a:off x="3847797" y="1955811"/>
          <a:ext cx="7485890" cy="381712"/>
        </a:xfrm>
        <a:prstGeom prst="roundRect">
          <a:avLst>
            <a:gd name="adj" fmla="val 10000"/>
          </a:avLst>
        </a:prstGeom>
        <a:no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002060"/>
              </a:solidFill>
              <a:latin typeface="Arial" panose="020B0604020202020204" pitchFamily="34" charset="0"/>
              <a:cs typeface="Arial" panose="020B0604020202020204" pitchFamily="34" charset="0"/>
            </a:rPr>
            <a:t>Indagación guiada: Donde el profesor guía y ayuda a los estudiantes a desarrollar investigaciones indagatorias en el salón o laboratorio</a:t>
          </a:r>
        </a:p>
      </dsp:txBody>
      <dsp:txXfrm>
        <a:off x="3858977" y="1966991"/>
        <a:ext cx="7463530" cy="359352"/>
      </dsp:txXfrm>
    </dsp:sp>
    <dsp:sp modelId="{3EF3B668-DD9A-4819-AC62-2E90CDBA2DCE}">
      <dsp:nvSpPr>
        <dsp:cNvPr id="0" name=""/>
        <dsp:cNvSpPr/>
      </dsp:nvSpPr>
      <dsp:spPr>
        <a:xfrm rot="2142401">
          <a:off x="3507080" y="2414112"/>
          <a:ext cx="376064" cy="11019"/>
        </a:xfrm>
        <a:custGeom>
          <a:avLst/>
          <a:gdLst/>
          <a:ahLst/>
          <a:cxnLst/>
          <a:rect l="0" t="0" r="0" b="0"/>
          <a:pathLst>
            <a:path>
              <a:moveTo>
                <a:pt x="0" y="5509"/>
              </a:moveTo>
              <a:lnTo>
                <a:pt x="376064" y="550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rgbClr val="C00000"/>
            </a:solidFill>
          </a:endParaRPr>
        </a:p>
      </dsp:txBody>
      <dsp:txXfrm>
        <a:off x="3685711" y="2410220"/>
        <a:ext cx="18803" cy="18803"/>
      </dsp:txXfrm>
    </dsp:sp>
    <dsp:sp modelId="{B075C964-EDDB-4077-A4B7-9AFBFCB85282}">
      <dsp:nvSpPr>
        <dsp:cNvPr id="0" name=""/>
        <dsp:cNvSpPr/>
      </dsp:nvSpPr>
      <dsp:spPr>
        <a:xfrm>
          <a:off x="3847797" y="2338508"/>
          <a:ext cx="7485890" cy="381712"/>
        </a:xfrm>
        <a:prstGeom prst="roundRect">
          <a:avLst>
            <a:gd name="adj" fmla="val 10000"/>
          </a:avLst>
        </a:prstGeom>
        <a:no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002060"/>
              </a:solidFill>
              <a:latin typeface="Arial" panose="020B0604020202020204" pitchFamily="34" charset="0"/>
              <a:cs typeface="Arial" panose="020B0604020202020204" pitchFamily="34" charset="0"/>
            </a:rPr>
            <a:t>Indagación acoplada: La cual acopla la indagación abierta y la guiada</a:t>
          </a:r>
        </a:p>
      </dsp:txBody>
      <dsp:txXfrm>
        <a:off x="3858977" y="2349688"/>
        <a:ext cx="7463530" cy="359352"/>
      </dsp:txXfrm>
    </dsp:sp>
    <dsp:sp modelId="{D56F75F5-1D15-4CA6-8A0C-4C938362923D}">
      <dsp:nvSpPr>
        <dsp:cNvPr id="0" name=""/>
        <dsp:cNvSpPr/>
      </dsp:nvSpPr>
      <dsp:spPr>
        <a:xfrm rot="3791191">
          <a:off x="3357332" y="2605318"/>
          <a:ext cx="674408" cy="11019"/>
        </a:xfrm>
        <a:custGeom>
          <a:avLst/>
          <a:gdLst/>
          <a:ahLst/>
          <a:cxnLst/>
          <a:rect l="0" t="0" r="0" b="0"/>
          <a:pathLst>
            <a:path>
              <a:moveTo>
                <a:pt x="0" y="5509"/>
              </a:moveTo>
              <a:lnTo>
                <a:pt x="674408" y="550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rgbClr val="C00000"/>
            </a:solidFill>
          </a:endParaRPr>
        </a:p>
      </dsp:txBody>
      <dsp:txXfrm>
        <a:off x="3677676" y="2593967"/>
        <a:ext cx="33720" cy="33720"/>
      </dsp:txXfrm>
    </dsp:sp>
    <dsp:sp modelId="{6ABD6B31-C574-4F17-B71E-A340446FF066}">
      <dsp:nvSpPr>
        <dsp:cNvPr id="0" name=""/>
        <dsp:cNvSpPr/>
      </dsp:nvSpPr>
      <dsp:spPr>
        <a:xfrm>
          <a:off x="3846644" y="2720919"/>
          <a:ext cx="7485890" cy="381712"/>
        </a:xfrm>
        <a:prstGeom prst="roundRect">
          <a:avLst>
            <a:gd name="adj" fmla="val 10000"/>
          </a:avLst>
        </a:prstGeom>
        <a:no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002060"/>
              </a:solidFill>
              <a:latin typeface="Arial" panose="020B0604020202020204" pitchFamily="34" charset="0"/>
              <a:cs typeface="Arial" panose="020B0604020202020204" pitchFamily="34" charset="0"/>
            </a:rPr>
            <a:t>Indagación estructurada: es una indagación dirigida primordialmente por el profesor , para que los alumnos lleguen a puntos finales </a:t>
          </a:r>
        </a:p>
      </dsp:txBody>
      <dsp:txXfrm>
        <a:off x="3857824" y="2732099"/>
        <a:ext cx="7463530" cy="359352"/>
      </dsp:txXfrm>
    </dsp:sp>
    <dsp:sp modelId="{11D578E3-C07B-444E-9F99-6046E1FA8749}">
      <dsp:nvSpPr>
        <dsp:cNvPr id="0" name=""/>
        <dsp:cNvSpPr/>
      </dsp:nvSpPr>
      <dsp:spPr>
        <a:xfrm rot="4870775">
          <a:off x="838614" y="3734735"/>
          <a:ext cx="1991483" cy="11019"/>
        </a:xfrm>
        <a:custGeom>
          <a:avLst/>
          <a:gdLst/>
          <a:ahLst/>
          <a:cxnLst/>
          <a:rect l="0" t="0" r="0" b="0"/>
          <a:pathLst>
            <a:path>
              <a:moveTo>
                <a:pt x="0" y="5509"/>
              </a:moveTo>
              <a:lnTo>
                <a:pt x="1991483" y="550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srgbClr val="C00000"/>
            </a:solidFill>
          </a:endParaRPr>
        </a:p>
      </dsp:txBody>
      <dsp:txXfrm>
        <a:off x="1784569" y="3690458"/>
        <a:ext cx="99574" cy="99574"/>
      </dsp:txXfrm>
    </dsp:sp>
    <dsp:sp modelId="{C6CD1082-2158-4DA0-9D0B-62FDEDBBCCCD}">
      <dsp:nvSpPr>
        <dsp:cNvPr id="0" name=""/>
        <dsp:cNvSpPr/>
      </dsp:nvSpPr>
      <dsp:spPr>
        <a:xfrm>
          <a:off x="1987041" y="4408162"/>
          <a:ext cx="1534086" cy="632096"/>
        </a:xfrm>
        <a:prstGeom prst="roundRect">
          <a:avLst>
            <a:gd name="adj" fmla="val 10000"/>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solidFill>
              <a:latin typeface="Arial" panose="020B0604020202020204" pitchFamily="34" charset="0"/>
              <a:cs typeface="Arial" panose="020B0604020202020204" pitchFamily="34" charset="0"/>
            </a:rPr>
            <a:t>actividades para la indagación</a:t>
          </a:r>
        </a:p>
      </dsp:txBody>
      <dsp:txXfrm>
        <a:off x="2005554" y="4426675"/>
        <a:ext cx="1497060" cy="595070"/>
      </dsp:txXfrm>
    </dsp:sp>
    <dsp:sp modelId="{D00987EE-4CE4-4185-B68B-FA025D87BE7F}">
      <dsp:nvSpPr>
        <dsp:cNvPr id="0" name=""/>
        <dsp:cNvSpPr/>
      </dsp:nvSpPr>
      <dsp:spPr>
        <a:xfrm rot="17051461">
          <a:off x="3047442" y="4110324"/>
          <a:ext cx="1255053" cy="11019"/>
        </a:xfrm>
        <a:custGeom>
          <a:avLst/>
          <a:gdLst/>
          <a:ahLst/>
          <a:cxnLst/>
          <a:rect l="0" t="0" r="0" b="0"/>
          <a:pathLst>
            <a:path>
              <a:moveTo>
                <a:pt x="0" y="5509"/>
              </a:moveTo>
              <a:lnTo>
                <a:pt x="1255053" y="550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rgbClr val="C00000"/>
            </a:solidFill>
          </a:endParaRPr>
        </a:p>
      </dsp:txBody>
      <dsp:txXfrm>
        <a:off x="3643593" y="4084457"/>
        <a:ext cx="62752" cy="62752"/>
      </dsp:txXfrm>
    </dsp:sp>
    <dsp:sp modelId="{EE6F9052-95E6-4F0F-862E-5C345C5DDCDD}">
      <dsp:nvSpPr>
        <dsp:cNvPr id="0" name=""/>
        <dsp:cNvSpPr/>
      </dsp:nvSpPr>
      <dsp:spPr>
        <a:xfrm>
          <a:off x="3828811" y="3316600"/>
          <a:ext cx="7485890" cy="381712"/>
        </a:xfrm>
        <a:prstGeom prst="roundRect">
          <a:avLst>
            <a:gd name="adj" fmla="val 10000"/>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s-ES" sz="1200" kern="1200" dirty="0">
              <a:solidFill>
                <a:schemeClr val="accent5">
                  <a:lumMod val="50000"/>
                </a:schemeClr>
              </a:solidFill>
              <a:latin typeface="Arial" panose="020B0604020202020204" pitchFamily="34" charset="0"/>
              <a:cs typeface="Arial" panose="020B0604020202020204" pitchFamily="34" charset="0"/>
            </a:rPr>
            <a:t>Identificar y plantear preguntas que puedan responderse por indagación</a:t>
          </a:r>
        </a:p>
      </dsp:txBody>
      <dsp:txXfrm>
        <a:off x="3839991" y="3327780"/>
        <a:ext cx="7463530" cy="359352"/>
      </dsp:txXfrm>
    </dsp:sp>
    <dsp:sp modelId="{33E341A6-7380-4D0A-953B-2814AAE5A559}">
      <dsp:nvSpPr>
        <dsp:cNvPr id="0" name=""/>
        <dsp:cNvSpPr/>
      </dsp:nvSpPr>
      <dsp:spPr>
        <a:xfrm rot="17442746">
          <a:off x="3242106" y="4314897"/>
          <a:ext cx="863412" cy="11019"/>
        </a:xfrm>
        <a:custGeom>
          <a:avLst/>
          <a:gdLst/>
          <a:ahLst/>
          <a:cxnLst/>
          <a:rect l="0" t="0" r="0" b="0"/>
          <a:pathLst>
            <a:path>
              <a:moveTo>
                <a:pt x="0" y="5509"/>
              </a:moveTo>
              <a:lnTo>
                <a:pt x="863412" y="550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rgbClr val="C00000"/>
            </a:solidFill>
          </a:endParaRPr>
        </a:p>
      </dsp:txBody>
      <dsp:txXfrm>
        <a:off x="3652227" y="4298821"/>
        <a:ext cx="43170" cy="43170"/>
      </dsp:txXfrm>
    </dsp:sp>
    <dsp:sp modelId="{160EEED6-C42F-41F9-B5F5-83D3AF1990B0}">
      <dsp:nvSpPr>
        <dsp:cNvPr id="0" name=""/>
        <dsp:cNvSpPr/>
      </dsp:nvSpPr>
      <dsp:spPr>
        <a:xfrm>
          <a:off x="3826497" y="3725746"/>
          <a:ext cx="7485890" cy="381712"/>
        </a:xfrm>
        <a:prstGeom prst="roundRect">
          <a:avLst>
            <a:gd name="adj" fmla="val 10000"/>
          </a:avLst>
        </a:prstGeom>
        <a:solidFill>
          <a:prstClr val="white"/>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5AA2AE">
                  <a:lumMod val="50000"/>
                </a:srgbClr>
              </a:solidFill>
              <a:latin typeface="Arial" panose="020B0604020202020204" pitchFamily="34" charset="0"/>
              <a:ea typeface="+mn-ea"/>
              <a:cs typeface="Arial" panose="020B0604020202020204" pitchFamily="34" charset="0"/>
            </a:rPr>
            <a:t>Definir y analizar el problema a resolver e identificar sus aspectos relevantes</a:t>
          </a:r>
        </a:p>
      </dsp:txBody>
      <dsp:txXfrm>
        <a:off x="3837677" y="3736926"/>
        <a:ext cx="7463530" cy="359352"/>
      </dsp:txXfrm>
    </dsp:sp>
    <dsp:sp modelId="{3ECD5290-8F3A-4CCF-BDA2-0EC22B50A7B4}">
      <dsp:nvSpPr>
        <dsp:cNvPr id="0" name=""/>
        <dsp:cNvSpPr/>
      </dsp:nvSpPr>
      <dsp:spPr>
        <a:xfrm rot="18315588">
          <a:off x="3413959" y="4511687"/>
          <a:ext cx="507050" cy="11019"/>
        </a:xfrm>
        <a:custGeom>
          <a:avLst/>
          <a:gdLst/>
          <a:ahLst/>
          <a:cxnLst/>
          <a:rect l="0" t="0" r="0" b="0"/>
          <a:pathLst>
            <a:path>
              <a:moveTo>
                <a:pt x="0" y="5509"/>
              </a:moveTo>
              <a:lnTo>
                <a:pt x="507050" y="550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rgbClr val="C00000"/>
            </a:solidFill>
          </a:endParaRPr>
        </a:p>
      </dsp:txBody>
      <dsp:txXfrm>
        <a:off x="3654808" y="4504520"/>
        <a:ext cx="25352" cy="25352"/>
      </dsp:txXfrm>
    </dsp:sp>
    <dsp:sp modelId="{2C1ABF58-7FDC-46E2-ABA5-BC2C3071E6CB}">
      <dsp:nvSpPr>
        <dsp:cNvPr id="0" name=""/>
        <dsp:cNvSpPr/>
      </dsp:nvSpPr>
      <dsp:spPr>
        <a:xfrm>
          <a:off x="3813840" y="4119326"/>
          <a:ext cx="7485890" cy="381712"/>
        </a:xfrm>
        <a:prstGeom prst="roundRect">
          <a:avLst>
            <a:gd name="adj" fmla="val 10000"/>
          </a:avLst>
        </a:prstGeom>
        <a:solidFill>
          <a:prstClr val="white"/>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5AA2AE">
                  <a:lumMod val="50000"/>
                </a:srgbClr>
              </a:solidFill>
              <a:latin typeface="Arial" panose="020B0604020202020204" pitchFamily="34" charset="0"/>
              <a:ea typeface="+mn-ea"/>
              <a:cs typeface="Arial" panose="020B0604020202020204" pitchFamily="34" charset="0"/>
            </a:rPr>
            <a:t>Reunir información bibliográfica para que sirva de prueba</a:t>
          </a:r>
        </a:p>
      </dsp:txBody>
      <dsp:txXfrm>
        <a:off x="3825020" y="4130506"/>
        <a:ext cx="7463530" cy="359352"/>
      </dsp:txXfrm>
    </dsp:sp>
    <dsp:sp modelId="{AD71EABE-A59E-47B3-AE19-CAD17DD7719D}">
      <dsp:nvSpPr>
        <dsp:cNvPr id="0" name=""/>
        <dsp:cNvSpPr/>
      </dsp:nvSpPr>
      <dsp:spPr>
        <a:xfrm rot="21441761">
          <a:off x="3520966" y="4711668"/>
          <a:ext cx="305693" cy="11019"/>
        </a:xfrm>
        <a:custGeom>
          <a:avLst/>
          <a:gdLst/>
          <a:ahLst/>
          <a:cxnLst/>
          <a:rect l="0" t="0" r="0" b="0"/>
          <a:pathLst>
            <a:path>
              <a:moveTo>
                <a:pt x="0" y="5509"/>
              </a:moveTo>
              <a:lnTo>
                <a:pt x="305693" y="550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rgbClr val="C00000"/>
            </a:solidFill>
          </a:endParaRPr>
        </a:p>
      </dsp:txBody>
      <dsp:txXfrm>
        <a:off x="3666170" y="4709535"/>
        <a:ext cx="15284" cy="15284"/>
      </dsp:txXfrm>
    </dsp:sp>
    <dsp:sp modelId="{A31F342A-BACF-4718-869C-164C10B7F5D1}">
      <dsp:nvSpPr>
        <dsp:cNvPr id="0" name=""/>
        <dsp:cNvSpPr/>
      </dsp:nvSpPr>
      <dsp:spPr>
        <a:xfrm>
          <a:off x="3826497" y="4519288"/>
          <a:ext cx="7485890" cy="381712"/>
        </a:xfrm>
        <a:prstGeom prst="roundRect">
          <a:avLst>
            <a:gd name="adj" fmla="val 10000"/>
          </a:avLst>
        </a:prstGeom>
        <a:solidFill>
          <a:prstClr val="white"/>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5AA2AE">
                  <a:lumMod val="50000"/>
                </a:srgbClr>
              </a:solidFill>
              <a:latin typeface="Arial" panose="020B0604020202020204" pitchFamily="34" charset="0"/>
              <a:ea typeface="+mn-ea"/>
              <a:cs typeface="Arial" panose="020B0604020202020204" pitchFamily="34" charset="0"/>
            </a:rPr>
            <a:t>Formular explicaciones al problema planteado a partir de las pruebas</a:t>
          </a:r>
        </a:p>
      </dsp:txBody>
      <dsp:txXfrm>
        <a:off x="3837677" y="4530468"/>
        <a:ext cx="7463530" cy="359352"/>
      </dsp:txXfrm>
    </dsp:sp>
    <dsp:sp modelId="{24D461CB-7D0E-4BB7-A0A6-1A6B989ADA4F}">
      <dsp:nvSpPr>
        <dsp:cNvPr id="0" name=""/>
        <dsp:cNvSpPr/>
      </dsp:nvSpPr>
      <dsp:spPr>
        <a:xfrm rot="3202623">
          <a:off x="3417864" y="4924119"/>
          <a:ext cx="511896" cy="11019"/>
        </a:xfrm>
        <a:custGeom>
          <a:avLst/>
          <a:gdLst/>
          <a:ahLst/>
          <a:cxnLst/>
          <a:rect l="0" t="0" r="0" b="0"/>
          <a:pathLst>
            <a:path>
              <a:moveTo>
                <a:pt x="0" y="5509"/>
              </a:moveTo>
              <a:lnTo>
                <a:pt x="511896" y="550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rgbClr val="C00000"/>
            </a:solidFill>
          </a:endParaRPr>
        </a:p>
      </dsp:txBody>
      <dsp:txXfrm>
        <a:off x="3661015" y="4916831"/>
        <a:ext cx="25594" cy="25594"/>
      </dsp:txXfrm>
    </dsp:sp>
    <dsp:sp modelId="{D24AB774-E4E6-4C6E-889F-12F9C6E9A896}">
      <dsp:nvSpPr>
        <dsp:cNvPr id="0" name=""/>
        <dsp:cNvSpPr/>
      </dsp:nvSpPr>
      <dsp:spPr>
        <a:xfrm>
          <a:off x="3826497" y="4944191"/>
          <a:ext cx="7485890" cy="381712"/>
        </a:xfrm>
        <a:prstGeom prst="roundRect">
          <a:avLst>
            <a:gd name="adj" fmla="val 10000"/>
          </a:avLst>
        </a:prstGeom>
        <a:solidFill>
          <a:prstClr val="white"/>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5AA2AE">
                  <a:lumMod val="50000"/>
                </a:srgbClr>
              </a:solidFill>
              <a:latin typeface="Arial" panose="020B0604020202020204" pitchFamily="34" charset="0"/>
              <a:ea typeface="+mn-ea"/>
              <a:cs typeface="Arial" panose="020B0604020202020204" pitchFamily="34" charset="0"/>
            </a:rPr>
            <a:t>Plantear problemas de la vida cotidiana  y tocar aspectos históricos  relevantes</a:t>
          </a:r>
        </a:p>
      </dsp:txBody>
      <dsp:txXfrm>
        <a:off x="3837677" y="4955371"/>
        <a:ext cx="7463530" cy="359352"/>
      </dsp:txXfrm>
    </dsp:sp>
    <dsp:sp modelId="{92E8D294-1AF3-461B-A1B5-B5FF60A528AD}">
      <dsp:nvSpPr>
        <dsp:cNvPr id="0" name=""/>
        <dsp:cNvSpPr/>
      </dsp:nvSpPr>
      <dsp:spPr>
        <a:xfrm rot="4176764">
          <a:off x="3235521" y="5129538"/>
          <a:ext cx="876583" cy="11019"/>
        </a:xfrm>
        <a:custGeom>
          <a:avLst/>
          <a:gdLst/>
          <a:ahLst/>
          <a:cxnLst/>
          <a:rect l="0" t="0" r="0" b="0"/>
          <a:pathLst>
            <a:path>
              <a:moveTo>
                <a:pt x="0" y="5509"/>
              </a:moveTo>
              <a:lnTo>
                <a:pt x="876583" y="550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rgbClr val="C00000"/>
            </a:solidFill>
          </a:endParaRPr>
        </a:p>
      </dsp:txBody>
      <dsp:txXfrm>
        <a:off x="3651898" y="5113133"/>
        <a:ext cx="43829" cy="43829"/>
      </dsp:txXfrm>
    </dsp:sp>
    <dsp:sp modelId="{AD8412E8-3B1C-40B9-AA18-238217625F46}">
      <dsp:nvSpPr>
        <dsp:cNvPr id="0" name=""/>
        <dsp:cNvSpPr/>
      </dsp:nvSpPr>
      <dsp:spPr>
        <a:xfrm>
          <a:off x="3826497" y="5355028"/>
          <a:ext cx="7485890" cy="381712"/>
        </a:xfrm>
        <a:prstGeom prst="roundRect">
          <a:avLst>
            <a:gd name="adj" fmla="val 10000"/>
          </a:avLst>
        </a:prstGeom>
        <a:solidFill>
          <a:prstClr val="white"/>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5AA2AE">
                  <a:lumMod val="50000"/>
                </a:srgbClr>
              </a:solidFill>
              <a:latin typeface="Arial" panose="020B0604020202020204" pitchFamily="34" charset="0"/>
              <a:ea typeface="+mn-ea"/>
              <a:cs typeface="Arial" panose="020B0604020202020204" pitchFamily="34" charset="0"/>
            </a:rPr>
            <a:t>Diseñar y conducir trabajo de investigación a través de diversas acciones</a:t>
          </a:r>
        </a:p>
      </dsp:txBody>
      <dsp:txXfrm>
        <a:off x="3837677" y="5366208"/>
        <a:ext cx="7463530" cy="359352"/>
      </dsp:txXfrm>
    </dsp:sp>
    <dsp:sp modelId="{4BA5E518-BF62-4BD8-AE20-16F29663E823}">
      <dsp:nvSpPr>
        <dsp:cNvPr id="0" name=""/>
        <dsp:cNvSpPr/>
      </dsp:nvSpPr>
      <dsp:spPr>
        <a:xfrm rot="4583000">
          <a:off x="3025262" y="5349022"/>
          <a:ext cx="1297101" cy="11019"/>
        </a:xfrm>
        <a:custGeom>
          <a:avLst/>
          <a:gdLst/>
          <a:ahLst/>
          <a:cxnLst/>
          <a:rect l="0" t="0" r="0" b="0"/>
          <a:pathLst>
            <a:path>
              <a:moveTo>
                <a:pt x="0" y="5509"/>
              </a:moveTo>
              <a:lnTo>
                <a:pt x="1297101" y="550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rgbClr val="C00000"/>
            </a:solidFill>
          </a:endParaRPr>
        </a:p>
      </dsp:txBody>
      <dsp:txXfrm>
        <a:off x="3641385" y="5322104"/>
        <a:ext cx="64855" cy="64855"/>
      </dsp:txXfrm>
    </dsp:sp>
    <dsp:sp modelId="{053400B2-19AA-497E-B451-148145D7A919}">
      <dsp:nvSpPr>
        <dsp:cNvPr id="0" name=""/>
        <dsp:cNvSpPr/>
      </dsp:nvSpPr>
      <dsp:spPr>
        <a:xfrm>
          <a:off x="3826497" y="5793997"/>
          <a:ext cx="7485890" cy="381712"/>
        </a:xfrm>
        <a:prstGeom prst="roundRect">
          <a:avLst>
            <a:gd name="adj" fmla="val 10000"/>
          </a:avLst>
        </a:prstGeom>
        <a:solidFill>
          <a:prstClr val="white"/>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5AA2AE">
                  <a:lumMod val="50000"/>
                </a:srgbClr>
              </a:solidFill>
              <a:latin typeface="Arial" panose="020B0604020202020204" pitchFamily="34" charset="0"/>
              <a:ea typeface="+mn-ea"/>
              <a:cs typeface="Arial" panose="020B0604020202020204" pitchFamily="34" charset="0"/>
            </a:rPr>
            <a:t>Compartir con otros mediante argumentación lo que ha sido aprendido a  través de indagación </a:t>
          </a:r>
        </a:p>
      </dsp:txBody>
      <dsp:txXfrm>
        <a:off x="3837677" y="5805177"/>
        <a:ext cx="7463530" cy="359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F55CB-AEEA-43D0-855C-EB2CC5CF2BFB}">
      <dsp:nvSpPr>
        <dsp:cNvPr id="0" name=""/>
        <dsp:cNvSpPr/>
      </dsp:nvSpPr>
      <dsp:spPr>
        <a:xfrm rot="5400000">
          <a:off x="1152396" y="1482662"/>
          <a:ext cx="1311287" cy="1492854"/>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E9BB42-B5B2-4564-8881-5FD9B05DD564}">
      <dsp:nvSpPr>
        <dsp:cNvPr id="0" name=""/>
        <dsp:cNvSpPr/>
      </dsp:nvSpPr>
      <dsp:spPr>
        <a:xfrm>
          <a:off x="648698" y="29074"/>
          <a:ext cx="2520009" cy="1545133"/>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DIAGNÓSTICA</a:t>
          </a:r>
        </a:p>
        <a:p>
          <a:pPr marL="0" lvl="0" indent="0" algn="ctr" defTabSz="533400">
            <a:lnSpc>
              <a:spcPct val="90000"/>
            </a:lnSpc>
            <a:spcBef>
              <a:spcPct val="0"/>
            </a:spcBef>
            <a:spcAft>
              <a:spcPct val="35000"/>
            </a:spcAft>
            <a:buNone/>
          </a:pPr>
          <a:endParaRPr lang="es-ES" sz="1200" kern="1200" dirty="0"/>
        </a:p>
        <a:p>
          <a:pPr marL="0" lvl="0" indent="0" algn="ctr" defTabSz="533400">
            <a:lnSpc>
              <a:spcPct val="90000"/>
            </a:lnSpc>
            <a:spcBef>
              <a:spcPct val="0"/>
            </a:spcBef>
            <a:spcAft>
              <a:spcPct val="35000"/>
            </a:spcAft>
            <a:buNone/>
          </a:pPr>
          <a:r>
            <a:rPr lang="es-ES" sz="1200" kern="1200" dirty="0">
              <a:solidFill>
                <a:srgbClr val="FFC000"/>
              </a:solidFill>
            </a:rPr>
            <a:t>Evaluación </a:t>
          </a:r>
          <a:r>
            <a:rPr lang="es-ES" sz="1200" kern="1200" dirty="0" err="1">
              <a:solidFill>
                <a:srgbClr val="FFC000"/>
              </a:solidFill>
            </a:rPr>
            <a:t>incial</a:t>
          </a:r>
          <a:endParaRPr lang="es-ES" sz="1200" kern="1200" dirty="0">
            <a:solidFill>
              <a:srgbClr val="FFC000"/>
            </a:solidFill>
          </a:endParaRPr>
        </a:p>
        <a:p>
          <a:pPr marL="0" lvl="0" indent="0" algn="ctr" defTabSz="533400">
            <a:lnSpc>
              <a:spcPct val="90000"/>
            </a:lnSpc>
            <a:spcBef>
              <a:spcPct val="0"/>
            </a:spcBef>
            <a:spcAft>
              <a:spcPct val="35000"/>
            </a:spcAft>
            <a:buNone/>
          </a:pPr>
          <a:endParaRPr lang="es-ES" sz="1200" kern="1200" dirty="0"/>
        </a:p>
        <a:p>
          <a:pPr marL="0" lvl="0" indent="0" algn="ctr" defTabSz="533400">
            <a:lnSpc>
              <a:spcPct val="90000"/>
            </a:lnSpc>
            <a:spcBef>
              <a:spcPct val="0"/>
            </a:spcBef>
            <a:spcAft>
              <a:spcPct val="35000"/>
            </a:spcAft>
            <a:buNone/>
          </a:pPr>
          <a:r>
            <a:rPr lang="es-ES" sz="1200" kern="1200" dirty="0">
              <a:solidFill>
                <a:srgbClr val="FFC000"/>
              </a:solidFill>
            </a:rPr>
            <a:t>Evaluación puntual</a:t>
          </a:r>
        </a:p>
        <a:p>
          <a:pPr marL="0" lvl="0" indent="0" algn="ctr" defTabSz="533400">
            <a:lnSpc>
              <a:spcPct val="90000"/>
            </a:lnSpc>
            <a:spcBef>
              <a:spcPct val="0"/>
            </a:spcBef>
            <a:spcAft>
              <a:spcPct val="35000"/>
            </a:spcAft>
            <a:buNone/>
          </a:pPr>
          <a:endParaRPr lang="es-ES" sz="1200" kern="1200" dirty="0"/>
        </a:p>
        <a:p>
          <a:pPr marL="0" lvl="0" indent="0" algn="ctr" defTabSz="533400">
            <a:lnSpc>
              <a:spcPct val="90000"/>
            </a:lnSpc>
            <a:spcBef>
              <a:spcPct val="0"/>
            </a:spcBef>
            <a:spcAft>
              <a:spcPct val="35000"/>
            </a:spcAft>
            <a:buNone/>
          </a:pPr>
          <a:endParaRPr lang="es-ES" sz="1200" kern="1200" dirty="0"/>
        </a:p>
      </dsp:txBody>
      <dsp:txXfrm>
        <a:off x="724139" y="104515"/>
        <a:ext cx="2369127" cy="1394251"/>
      </dsp:txXfrm>
    </dsp:sp>
    <dsp:sp modelId="{B3A8AD94-CBB7-44B4-B021-7CB85582E806}">
      <dsp:nvSpPr>
        <dsp:cNvPr id="0" name=""/>
        <dsp:cNvSpPr/>
      </dsp:nvSpPr>
      <dsp:spPr>
        <a:xfrm>
          <a:off x="3327159" y="164411"/>
          <a:ext cx="1605478" cy="124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solidFill>
                <a:srgbClr val="00B050"/>
              </a:solidFill>
            </a:rPr>
            <a:t>Se realiza previamente al desarrollo del proceso educativo</a:t>
          </a:r>
        </a:p>
      </dsp:txBody>
      <dsp:txXfrm>
        <a:off x="3327159" y="164411"/>
        <a:ext cx="1605478" cy="1248845"/>
      </dsp:txXfrm>
    </dsp:sp>
    <dsp:sp modelId="{917065E0-6FEA-4821-A136-32D5BC27ED6D}">
      <dsp:nvSpPr>
        <dsp:cNvPr id="0" name=""/>
        <dsp:cNvSpPr/>
      </dsp:nvSpPr>
      <dsp:spPr>
        <a:xfrm rot="5400000">
          <a:off x="3183613" y="3218358"/>
          <a:ext cx="1311287" cy="1492854"/>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DBD1B8-4E9C-45CB-AF1F-72AAA3592A0E}">
      <dsp:nvSpPr>
        <dsp:cNvPr id="0" name=""/>
        <dsp:cNvSpPr/>
      </dsp:nvSpPr>
      <dsp:spPr>
        <a:xfrm>
          <a:off x="2553914" y="1764769"/>
          <a:ext cx="2772010" cy="1545133"/>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FORMATIVA</a:t>
          </a:r>
        </a:p>
        <a:p>
          <a:pPr marL="0" lvl="0" indent="0" algn="ctr" defTabSz="533400">
            <a:lnSpc>
              <a:spcPct val="90000"/>
            </a:lnSpc>
            <a:spcBef>
              <a:spcPct val="0"/>
            </a:spcBef>
            <a:spcAft>
              <a:spcPct val="35000"/>
            </a:spcAft>
            <a:buNone/>
          </a:pPr>
          <a:endParaRPr lang="es-ES" sz="1200" kern="1200" dirty="0"/>
        </a:p>
        <a:p>
          <a:pPr marL="0" lvl="0" indent="0" algn="just" defTabSz="533400">
            <a:lnSpc>
              <a:spcPct val="90000"/>
            </a:lnSpc>
            <a:spcBef>
              <a:spcPct val="0"/>
            </a:spcBef>
            <a:spcAft>
              <a:spcPct val="35000"/>
            </a:spcAft>
            <a:buNone/>
          </a:pPr>
          <a:r>
            <a:rPr lang="es-ES" sz="1200" kern="1200" dirty="0">
              <a:solidFill>
                <a:srgbClr val="FFC000"/>
              </a:solidFill>
            </a:rPr>
            <a:t>Nivel de análisis macro (lo que hacen profesores y alumnos.</a:t>
          </a:r>
        </a:p>
        <a:p>
          <a:pPr marL="0" lvl="0" indent="0" algn="just" defTabSz="533400">
            <a:lnSpc>
              <a:spcPct val="90000"/>
            </a:lnSpc>
            <a:spcBef>
              <a:spcPct val="0"/>
            </a:spcBef>
            <a:spcAft>
              <a:spcPct val="35000"/>
            </a:spcAft>
            <a:buNone/>
          </a:pPr>
          <a:endParaRPr lang="es-ES" sz="1200" kern="1200" dirty="0">
            <a:solidFill>
              <a:srgbClr val="FFC000"/>
            </a:solidFill>
          </a:endParaRPr>
        </a:p>
        <a:p>
          <a:pPr marL="0" lvl="0" indent="0" algn="just" defTabSz="533400">
            <a:lnSpc>
              <a:spcPct val="90000"/>
            </a:lnSpc>
            <a:spcBef>
              <a:spcPct val="0"/>
            </a:spcBef>
            <a:spcAft>
              <a:spcPct val="35000"/>
            </a:spcAft>
            <a:buNone/>
          </a:pPr>
          <a:r>
            <a:rPr lang="es-ES" sz="1200" kern="1200" dirty="0">
              <a:solidFill>
                <a:srgbClr val="FFC000"/>
              </a:solidFill>
            </a:rPr>
            <a:t>Nivel de análisis micro (lo que dicen profesores y alumnos)</a:t>
          </a:r>
        </a:p>
      </dsp:txBody>
      <dsp:txXfrm>
        <a:off x="2629355" y="1840210"/>
        <a:ext cx="2621128" cy="1394251"/>
      </dsp:txXfrm>
    </dsp:sp>
    <dsp:sp modelId="{673565C1-58E4-4658-81A6-A4823AC1EE3D}">
      <dsp:nvSpPr>
        <dsp:cNvPr id="0" name=""/>
        <dsp:cNvSpPr/>
      </dsp:nvSpPr>
      <dsp:spPr>
        <a:xfrm>
          <a:off x="5536937" y="1924159"/>
          <a:ext cx="1605478" cy="124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solidFill>
                <a:srgbClr val="00B050"/>
              </a:solidFill>
            </a:rPr>
            <a:t>Se realiza concomitante con el proceso educativo</a:t>
          </a:r>
        </a:p>
      </dsp:txBody>
      <dsp:txXfrm>
        <a:off x="5536937" y="1924159"/>
        <a:ext cx="1605478" cy="1248845"/>
      </dsp:txXfrm>
    </dsp:sp>
    <dsp:sp modelId="{F6011789-7DBD-4E89-9E4A-6243AD01F008}">
      <dsp:nvSpPr>
        <dsp:cNvPr id="0" name=""/>
        <dsp:cNvSpPr/>
      </dsp:nvSpPr>
      <dsp:spPr>
        <a:xfrm>
          <a:off x="4459131" y="3500464"/>
          <a:ext cx="2772010" cy="1545133"/>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SUMATIVA</a:t>
          </a:r>
        </a:p>
        <a:p>
          <a:pPr marL="0" lvl="0" indent="0" algn="ctr" defTabSz="533400">
            <a:lnSpc>
              <a:spcPct val="90000"/>
            </a:lnSpc>
            <a:spcBef>
              <a:spcPct val="0"/>
            </a:spcBef>
            <a:spcAft>
              <a:spcPct val="35000"/>
            </a:spcAft>
            <a:buNone/>
          </a:pPr>
          <a:endParaRPr lang="es-ES" sz="1200" kern="1200" dirty="0"/>
        </a:p>
        <a:p>
          <a:pPr marL="0" lvl="0" indent="0" algn="just" defTabSz="533400">
            <a:lnSpc>
              <a:spcPct val="90000"/>
            </a:lnSpc>
            <a:spcBef>
              <a:spcPct val="0"/>
            </a:spcBef>
            <a:spcAft>
              <a:spcPct val="35000"/>
            </a:spcAft>
            <a:buNone/>
          </a:pPr>
          <a:r>
            <a:rPr lang="es-ES" sz="1200" kern="1200" dirty="0">
              <a:solidFill>
                <a:srgbClr val="FFC000"/>
              </a:solidFill>
            </a:rPr>
            <a:t>Certifica el grado  en que las intenciones educativas se han alcanzado</a:t>
          </a:r>
        </a:p>
      </dsp:txBody>
      <dsp:txXfrm>
        <a:off x="4534572" y="3575905"/>
        <a:ext cx="2621128" cy="1394251"/>
      </dsp:txXfrm>
    </dsp:sp>
    <dsp:sp modelId="{5C834C0A-69F3-4449-BADA-35B756FE2206}">
      <dsp:nvSpPr>
        <dsp:cNvPr id="0" name=""/>
        <dsp:cNvSpPr/>
      </dsp:nvSpPr>
      <dsp:spPr>
        <a:xfrm>
          <a:off x="7333864" y="3623763"/>
          <a:ext cx="1605478" cy="124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solidFill>
                <a:srgbClr val="00B050"/>
              </a:solidFill>
            </a:rPr>
            <a:t>Se realiza al término del proceso educativo</a:t>
          </a:r>
        </a:p>
      </dsp:txBody>
      <dsp:txXfrm>
        <a:off x="7333864" y="3623763"/>
        <a:ext cx="1605478" cy="12488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4CC50-0D73-41F7-93DC-B288E1C8C393}">
      <dsp:nvSpPr>
        <dsp:cNvPr id="0" name=""/>
        <dsp:cNvSpPr/>
      </dsp:nvSpPr>
      <dsp:spPr>
        <a:xfrm>
          <a:off x="4971071" y="2350816"/>
          <a:ext cx="2465127" cy="2087057"/>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DIAGNÓSTICA</a:t>
          </a:r>
        </a:p>
      </dsp:txBody>
      <dsp:txXfrm>
        <a:off x="5332080" y="2656458"/>
        <a:ext cx="1743109" cy="1475773"/>
      </dsp:txXfrm>
    </dsp:sp>
    <dsp:sp modelId="{4431E4B0-FC8A-4045-9004-9A932EE01763}">
      <dsp:nvSpPr>
        <dsp:cNvPr id="0" name=""/>
        <dsp:cNvSpPr/>
      </dsp:nvSpPr>
      <dsp:spPr>
        <a:xfrm rot="16200000">
          <a:off x="5971939" y="2105429"/>
          <a:ext cx="463391" cy="27382"/>
        </a:xfrm>
        <a:custGeom>
          <a:avLst/>
          <a:gdLst/>
          <a:ahLst/>
          <a:cxnLst/>
          <a:rect l="0" t="0" r="0" b="0"/>
          <a:pathLst>
            <a:path>
              <a:moveTo>
                <a:pt x="0" y="13691"/>
              </a:moveTo>
              <a:lnTo>
                <a:pt x="463391" y="136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192050" y="2107536"/>
        <a:ext cx="23169" cy="23169"/>
      </dsp:txXfrm>
    </dsp:sp>
    <dsp:sp modelId="{C7DA1998-2A31-4E2B-9B5F-50000CE326F4}">
      <dsp:nvSpPr>
        <dsp:cNvPr id="0" name=""/>
        <dsp:cNvSpPr/>
      </dsp:nvSpPr>
      <dsp:spPr>
        <a:xfrm>
          <a:off x="5259922" y="0"/>
          <a:ext cx="1887424" cy="1887424"/>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Evaluación predictiva puede ser inicial y puntual</a:t>
          </a:r>
        </a:p>
      </dsp:txBody>
      <dsp:txXfrm>
        <a:off x="5536329" y="276407"/>
        <a:ext cx="1334610" cy="1334610"/>
      </dsp:txXfrm>
    </dsp:sp>
    <dsp:sp modelId="{D67165E7-5F31-418C-A1A0-6FBD737C8AB5}">
      <dsp:nvSpPr>
        <dsp:cNvPr id="0" name=""/>
        <dsp:cNvSpPr/>
      </dsp:nvSpPr>
      <dsp:spPr>
        <a:xfrm rot="19687242">
          <a:off x="7010232" y="2109000"/>
          <a:ext cx="2476092" cy="27382"/>
        </a:xfrm>
        <a:custGeom>
          <a:avLst/>
          <a:gdLst/>
          <a:ahLst/>
          <a:cxnLst/>
          <a:rect l="0" t="0" r="0" b="0"/>
          <a:pathLst>
            <a:path>
              <a:moveTo>
                <a:pt x="0" y="13691"/>
              </a:moveTo>
              <a:lnTo>
                <a:pt x="2476092" y="136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8186376" y="2060789"/>
        <a:ext cx="123804" cy="123804"/>
      </dsp:txXfrm>
    </dsp:sp>
    <dsp:sp modelId="{6663F946-9B56-4576-9D2C-D28EE2BEADE4}">
      <dsp:nvSpPr>
        <dsp:cNvPr id="0" name=""/>
        <dsp:cNvSpPr/>
      </dsp:nvSpPr>
      <dsp:spPr>
        <a:xfrm>
          <a:off x="9157233" y="26723"/>
          <a:ext cx="1887424" cy="1887424"/>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latin typeface="Arial" panose="020B0604020202020204" pitchFamily="34" charset="0"/>
              <a:cs typeface="Arial" panose="020B0604020202020204" pitchFamily="34" charset="0"/>
            </a:rPr>
            <a:t>Participan el profesor y los alumnos, y se realiza en base al programa operativo de la materia y curso</a:t>
          </a:r>
          <a:endParaRPr lang="es-ES" sz="1100" kern="1200" dirty="0"/>
        </a:p>
      </dsp:txBody>
      <dsp:txXfrm>
        <a:off x="9433640" y="303130"/>
        <a:ext cx="1334610" cy="1334610"/>
      </dsp:txXfrm>
    </dsp:sp>
    <dsp:sp modelId="{0E608E3E-0328-4E3D-87F8-E9F8FE81379F}">
      <dsp:nvSpPr>
        <dsp:cNvPr id="0" name=""/>
        <dsp:cNvSpPr/>
      </dsp:nvSpPr>
      <dsp:spPr>
        <a:xfrm rot="1689317">
          <a:off x="7113572" y="4464300"/>
          <a:ext cx="2229692" cy="27382"/>
        </a:xfrm>
        <a:custGeom>
          <a:avLst/>
          <a:gdLst/>
          <a:ahLst/>
          <a:cxnLst/>
          <a:rect l="0" t="0" r="0" b="0"/>
          <a:pathLst>
            <a:path>
              <a:moveTo>
                <a:pt x="0" y="13691"/>
              </a:moveTo>
              <a:lnTo>
                <a:pt x="2229692" y="136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8172676" y="4422248"/>
        <a:ext cx="111484" cy="111484"/>
      </dsp:txXfrm>
    </dsp:sp>
    <dsp:sp modelId="{D259EDA4-268B-4A31-9A7A-2D1C75F00EA6}">
      <dsp:nvSpPr>
        <dsp:cNvPr id="0" name=""/>
        <dsp:cNvSpPr/>
      </dsp:nvSpPr>
      <dsp:spPr>
        <a:xfrm>
          <a:off x="9099679" y="4505635"/>
          <a:ext cx="1887424" cy="1887424"/>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El profesor en base a la observación y de los resultados obtenidos </a:t>
          </a:r>
        </a:p>
      </dsp:txBody>
      <dsp:txXfrm>
        <a:off x="9376086" y="4782042"/>
        <a:ext cx="1334610" cy="1334610"/>
      </dsp:txXfrm>
    </dsp:sp>
    <dsp:sp modelId="{E28A6F59-189F-4034-9A75-7EC06EE6A19D}">
      <dsp:nvSpPr>
        <dsp:cNvPr id="0" name=""/>
        <dsp:cNvSpPr/>
      </dsp:nvSpPr>
      <dsp:spPr>
        <a:xfrm rot="5450481">
          <a:off x="5929918" y="4678729"/>
          <a:ext cx="509307" cy="27382"/>
        </a:xfrm>
        <a:custGeom>
          <a:avLst/>
          <a:gdLst/>
          <a:ahLst/>
          <a:cxnLst/>
          <a:rect l="0" t="0" r="0" b="0"/>
          <a:pathLst>
            <a:path>
              <a:moveTo>
                <a:pt x="0" y="13691"/>
              </a:moveTo>
              <a:lnTo>
                <a:pt x="509307" y="136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6171839" y="4679687"/>
        <a:ext cx="25465" cy="25465"/>
      </dsp:txXfrm>
    </dsp:sp>
    <dsp:sp modelId="{AB864280-6690-47DC-BFAE-7CAB1432F602}">
      <dsp:nvSpPr>
        <dsp:cNvPr id="0" name=""/>
        <dsp:cNvSpPr/>
      </dsp:nvSpPr>
      <dsp:spPr>
        <a:xfrm>
          <a:off x="5223262" y="4946944"/>
          <a:ext cx="1887424" cy="1887424"/>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Al inicio del curso o de algún proyecto, con el fin de conocer a los participantes </a:t>
          </a:r>
        </a:p>
      </dsp:txBody>
      <dsp:txXfrm>
        <a:off x="5499669" y="5223351"/>
        <a:ext cx="1334610" cy="1334610"/>
      </dsp:txXfrm>
    </dsp:sp>
    <dsp:sp modelId="{FB912C29-9CDB-4903-B38E-6E86F41CEA1F}">
      <dsp:nvSpPr>
        <dsp:cNvPr id="0" name=""/>
        <dsp:cNvSpPr/>
      </dsp:nvSpPr>
      <dsp:spPr>
        <a:xfrm rot="9443687">
          <a:off x="2016206" y="4457041"/>
          <a:ext cx="3204473" cy="27382"/>
        </a:xfrm>
        <a:custGeom>
          <a:avLst/>
          <a:gdLst/>
          <a:ahLst/>
          <a:cxnLst/>
          <a:rect l="0" t="0" r="0" b="0"/>
          <a:pathLst>
            <a:path>
              <a:moveTo>
                <a:pt x="0" y="13691"/>
              </a:moveTo>
              <a:lnTo>
                <a:pt x="3204473" y="136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rot="10800000">
        <a:off x="3538331" y="4390621"/>
        <a:ext cx="160223" cy="160223"/>
      </dsp:txXfrm>
    </dsp:sp>
    <dsp:sp modelId="{395DB2C2-E3BE-434A-AA8D-3BB6BB98EABA}">
      <dsp:nvSpPr>
        <dsp:cNvPr id="0" name=""/>
        <dsp:cNvSpPr/>
      </dsp:nvSpPr>
      <dsp:spPr>
        <a:xfrm>
          <a:off x="324373" y="4505630"/>
          <a:ext cx="1887424" cy="1887424"/>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Mejorar estrategias didácticas, hacer modificaciones al programa y atender situaciones de carácter remediales y propedéuticos</a:t>
          </a:r>
        </a:p>
      </dsp:txBody>
      <dsp:txXfrm>
        <a:off x="600780" y="4782037"/>
        <a:ext cx="1334610" cy="1334610"/>
      </dsp:txXfrm>
    </dsp:sp>
    <dsp:sp modelId="{3111D44F-878F-470C-B331-560BB889C1D8}">
      <dsp:nvSpPr>
        <dsp:cNvPr id="0" name=""/>
        <dsp:cNvSpPr/>
      </dsp:nvSpPr>
      <dsp:spPr>
        <a:xfrm rot="12241608">
          <a:off x="2206289" y="2275914"/>
          <a:ext cx="3038358" cy="27382"/>
        </a:xfrm>
        <a:custGeom>
          <a:avLst/>
          <a:gdLst/>
          <a:ahLst/>
          <a:cxnLst/>
          <a:rect l="0" t="0" r="0" b="0"/>
          <a:pathLst>
            <a:path>
              <a:moveTo>
                <a:pt x="0" y="13691"/>
              </a:moveTo>
              <a:lnTo>
                <a:pt x="3038358" y="136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rot="10800000">
        <a:off x="3649510" y="2213647"/>
        <a:ext cx="151917" cy="151917"/>
      </dsp:txXfrm>
    </dsp:sp>
    <dsp:sp modelId="{F15B122D-8C1A-4CA8-BF60-95353C2A69C3}">
      <dsp:nvSpPr>
        <dsp:cNvPr id="0" name=""/>
        <dsp:cNvSpPr/>
      </dsp:nvSpPr>
      <dsp:spPr>
        <a:xfrm>
          <a:off x="532261" y="343092"/>
          <a:ext cx="1887424" cy="1887424"/>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Informales: observación, entrevista, etc. y formales: pruebas objetivas, cuestionarios abiertos y cerrados, etc.</a:t>
          </a:r>
        </a:p>
      </dsp:txBody>
      <dsp:txXfrm>
        <a:off x="808668" y="619499"/>
        <a:ext cx="1334610" cy="13346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4CC50-0D73-41F7-93DC-B288E1C8C393}">
      <dsp:nvSpPr>
        <dsp:cNvPr id="0" name=""/>
        <dsp:cNvSpPr/>
      </dsp:nvSpPr>
      <dsp:spPr>
        <a:xfrm>
          <a:off x="4971071" y="2350816"/>
          <a:ext cx="2465127" cy="2087057"/>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rPr>
            <a:t>FORMATIVA</a:t>
          </a:r>
        </a:p>
      </dsp:txBody>
      <dsp:txXfrm>
        <a:off x="5332080" y="2656458"/>
        <a:ext cx="1743109" cy="1475773"/>
      </dsp:txXfrm>
    </dsp:sp>
    <dsp:sp modelId="{4431E4B0-FC8A-4045-9004-9A932EE01763}">
      <dsp:nvSpPr>
        <dsp:cNvPr id="0" name=""/>
        <dsp:cNvSpPr/>
      </dsp:nvSpPr>
      <dsp:spPr>
        <a:xfrm rot="16200000">
          <a:off x="5971939" y="2105429"/>
          <a:ext cx="463391" cy="27382"/>
        </a:xfrm>
        <a:custGeom>
          <a:avLst/>
          <a:gdLst/>
          <a:ahLst/>
          <a:cxnLst/>
          <a:rect l="0" t="0" r="0" b="0"/>
          <a:pathLst>
            <a:path>
              <a:moveTo>
                <a:pt x="0" y="13691"/>
              </a:moveTo>
              <a:lnTo>
                <a:pt x="463391" y="136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192050" y="2107536"/>
        <a:ext cx="23169" cy="23169"/>
      </dsp:txXfrm>
    </dsp:sp>
    <dsp:sp modelId="{C7DA1998-2A31-4E2B-9B5F-50000CE326F4}">
      <dsp:nvSpPr>
        <dsp:cNvPr id="0" name=""/>
        <dsp:cNvSpPr/>
      </dsp:nvSpPr>
      <dsp:spPr>
        <a:xfrm>
          <a:off x="5259922" y="0"/>
          <a:ext cx="1887424" cy="1887424"/>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t>Es la que se realiza concomitantemente con el proceso enseñanza aprendizaje por lo que debe considerarse más que las otras formas de evaluación, como una parte reguladora y circunstancial del proceso</a:t>
          </a:r>
          <a:endParaRPr lang="es-ES" sz="900" kern="1200" dirty="0"/>
        </a:p>
      </dsp:txBody>
      <dsp:txXfrm>
        <a:off x="5536329" y="276407"/>
        <a:ext cx="1334610" cy="1334610"/>
      </dsp:txXfrm>
    </dsp:sp>
    <dsp:sp modelId="{D67165E7-5F31-418C-A1A0-6FBD737C8AB5}">
      <dsp:nvSpPr>
        <dsp:cNvPr id="0" name=""/>
        <dsp:cNvSpPr/>
      </dsp:nvSpPr>
      <dsp:spPr>
        <a:xfrm rot="19687242">
          <a:off x="7010232" y="2109000"/>
          <a:ext cx="2476092" cy="27382"/>
        </a:xfrm>
        <a:custGeom>
          <a:avLst/>
          <a:gdLst/>
          <a:ahLst/>
          <a:cxnLst/>
          <a:rect l="0" t="0" r="0" b="0"/>
          <a:pathLst>
            <a:path>
              <a:moveTo>
                <a:pt x="0" y="13691"/>
              </a:moveTo>
              <a:lnTo>
                <a:pt x="2476092" y="136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8186376" y="2060789"/>
        <a:ext cx="123804" cy="123804"/>
      </dsp:txXfrm>
    </dsp:sp>
    <dsp:sp modelId="{6663F946-9B56-4576-9D2C-D28EE2BEADE4}">
      <dsp:nvSpPr>
        <dsp:cNvPr id="0" name=""/>
        <dsp:cNvSpPr/>
      </dsp:nvSpPr>
      <dsp:spPr>
        <a:xfrm>
          <a:off x="9157233" y="26723"/>
          <a:ext cx="1887424" cy="1887424"/>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t>es una. herramienta para mejorar la práctica docente, ya que identifica los apoyos necesarios para analizar las causas del aprendizaje no logrados y tomar decisiones de manera oportuna,</a:t>
          </a:r>
          <a:endParaRPr lang="es-ES" sz="900" kern="1200" dirty="0"/>
        </a:p>
      </dsp:txBody>
      <dsp:txXfrm>
        <a:off x="9433640" y="303130"/>
        <a:ext cx="1334610" cy="1334610"/>
      </dsp:txXfrm>
    </dsp:sp>
    <dsp:sp modelId="{0402C04D-E0A9-4607-83BF-B9CCC4053A2C}">
      <dsp:nvSpPr>
        <dsp:cNvPr id="0" name=""/>
        <dsp:cNvSpPr/>
      </dsp:nvSpPr>
      <dsp:spPr>
        <a:xfrm rot="1841682">
          <a:off x="7187764" y="4071101"/>
          <a:ext cx="357920" cy="27382"/>
        </a:xfrm>
        <a:custGeom>
          <a:avLst/>
          <a:gdLst/>
          <a:ahLst/>
          <a:cxnLst/>
          <a:rect l="0" t="0" r="0" b="0"/>
          <a:pathLst>
            <a:path>
              <a:moveTo>
                <a:pt x="0" y="13691"/>
              </a:moveTo>
              <a:lnTo>
                <a:pt x="357920" y="136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357776" y="4075844"/>
        <a:ext cx="17896" cy="17896"/>
      </dsp:txXfrm>
    </dsp:sp>
    <dsp:sp modelId="{F6BC7684-1B51-4436-942A-8139B34E7D0D}">
      <dsp:nvSpPr>
        <dsp:cNvPr id="0" name=""/>
        <dsp:cNvSpPr/>
      </dsp:nvSpPr>
      <dsp:spPr>
        <a:xfrm>
          <a:off x="7388398" y="3714163"/>
          <a:ext cx="1887424" cy="1887424"/>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t>El profesor observara e interpretara lo que dicen y hacen los alumnos, decidirá el uso de ciertas estrategias </a:t>
          </a:r>
        </a:p>
      </dsp:txBody>
      <dsp:txXfrm>
        <a:off x="7664805" y="3990570"/>
        <a:ext cx="1334610" cy="1334610"/>
      </dsp:txXfrm>
    </dsp:sp>
    <dsp:sp modelId="{DC1AC962-3793-4061-A8B1-57AD2FECAB10}">
      <dsp:nvSpPr>
        <dsp:cNvPr id="0" name=""/>
        <dsp:cNvSpPr/>
      </dsp:nvSpPr>
      <dsp:spPr>
        <a:xfrm rot="5400000">
          <a:off x="5951052" y="4676765"/>
          <a:ext cx="505164" cy="27382"/>
        </a:xfrm>
        <a:custGeom>
          <a:avLst/>
          <a:gdLst/>
          <a:ahLst/>
          <a:cxnLst/>
          <a:rect l="0" t="0" r="0" b="0"/>
          <a:pathLst>
            <a:path>
              <a:moveTo>
                <a:pt x="0" y="13691"/>
              </a:moveTo>
              <a:lnTo>
                <a:pt x="505164" y="136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191005" y="4677827"/>
        <a:ext cx="25258" cy="25258"/>
      </dsp:txXfrm>
    </dsp:sp>
    <dsp:sp modelId="{5A586B5E-0932-40B9-A8C9-EF1AEDCD9E28}">
      <dsp:nvSpPr>
        <dsp:cNvPr id="0" name=""/>
        <dsp:cNvSpPr/>
      </dsp:nvSpPr>
      <dsp:spPr>
        <a:xfrm>
          <a:off x="5259922" y="4943039"/>
          <a:ext cx="1887424" cy="1887424"/>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a:t>?   Partiendo del marco constructivista puede realizarse en cualquier momento conforme el curso y o sesiones se desarrollan   y también puede ser después de un cierto número de sesiones dentro del curso </a:t>
          </a:r>
        </a:p>
      </dsp:txBody>
      <dsp:txXfrm>
        <a:off x="5536329" y="5219446"/>
        <a:ext cx="1334610" cy="1334610"/>
      </dsp:txXfrm>
    </dsp:sp>
    <dsp:sp modelId="{8F9C851D-9FD4-4BA7-9E0A-CCA1DD9D585B}">
      <dsp:nvSpPr>
        <dsp:cNvPr id="0" name=""/>
        <dsp:cNvSpPr/>
      </dsp:nvSpPr>
      <dsp:spPr>
        <a:xfrm rot="8922673">
          <a:off x="4827672" y="4094105"/>
          <a:ext cx="404049" cy="27382"/>
        </a:xfrm>
        <a:custGeom>
          <a:avLst/>
          <a:gdLst/>
          <a:ahLst/>
          <a:cxnLst/>
          <a:rect l="0" t="0" r="0" b="0"/>
          <a:pathLst>
            <a:path>
              <a:moveTo>
                <a:pt x="0" y="13691"/>
              </a:moveTo>
              <a:lnTo>
                <a:pt x="404049" y="136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5019595" y="4097694"/>
        <a:ext cx="20202" cy="20202"/>
      </dsp:txXfrm>
    </dsp:sp>
    <dsp:sp modelId="{E6670D8A-ABDD-4652-AB79-3D401BCDBD4D}">
      <dsp:nvSpPr>
        <dsp:cNvPr id="0" name=""/>
        <dsp:cNvSpPr/>
      </dsp:nvSpPr>
      <dsp:spPr>
        <a:xfrm>
          <a:off x="3106883" y="3759124"/>
          <a:ext cx="1887424" cy="1887424"/>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a:t>Lo que trata de promover la evaluación formadora es que ya no sea el docente el único y exclusivo agente evaluador, sino que los alumnos participen activamente en el acto desde su lugar socio institucional. </a:t>
          </a:r>
        </a:p>
      </dsp:txBody>
      <dsp:txXfrm>
        <a:off x="3383290" y="4035531"/>
        <a:ext cx="1334610" cy="1334610"/>
      </dsp:txXfrm>
    </dsp:sp>
    <dsp:sp modelId="{6E019C24-4C63-4B99-B67D-88995E1A3324}">
      <dsp:nvSpPr>
        <dsp:cNvPr id="0" name=""/>
        <dsp:cNvSpPr/>
      </dsp:nvSpPr>
      <dsp:spPr>
        <a:xfrm rot="12557726">
          <a:off x="4875593" y="2725624"/>
          <a:ext cx="321148" cy="27382"/>
        </a:xfrm>
        <a:custGeom>
          <a:avLst/>
          <a:gdLst/>
          <a:ahLst/>
          <a:cxnLst/>
          <a:rect l="0" t="0" r="0" b="0"/>
          <a:pathLst>
            <a:path>
              <a:moveTo>
                <a:pt x="0" y="13691"/>
              </a:moveTo>
              <a:lnTo>
                <a:pt x="321148" y="136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5028138" y="2731287"/>
        <a:ext cx="16057" cy="16057"/>
      </dsp:txXfrm>
    </dsp:sp>
    <dsp:sp modelId="{ECAAA226-CAB3-4B3C-9BA8-CCA4E937BF5E}">
      <dsp:nvSpPr>
        <dsp:cNvPr id="0" name=""/>
        <dsp:cNvSpPr/>
      </dsp:nvSpPr>
      <dsp:spPr>
        <a:xfrm>
          <a:off x="3131447" y="1266113"/>
          <a:ext cx="1887424" cy="1868022"/>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t>Evaluación  interactiva , proactiva y retroactiva</a:t>
          </a:r>
        </a:p>
      </dsp:txBody>
      <dsp:txXfrm>
        <a:off x="3407854" y="1539678"/>
        <a:ext cx="1334610" cy="13208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4CC50-0D73-41F7-93DC-B288E1C8C393}">
      <dsp:nvSpPr>
        <dsp:cNvPr id="0" name=""/>
        <dsp:cNvSpPr/>
      </dsp:nvSpPr>
      <dsp:spPr>
        <a:xfrm>
          <a:off x="4967784" y="2266381"/>
          <a:ext cx="2471701" cy="1746168"/>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ES" sz="3000" kern="1200" dirty="0"/>
            <a:t>SUMATIVA</a:t>
          </a:r>
        </a:p>
      </dsp:txBody>
      <dsp:txXfrm>
        <a:off x="5329756" y="2522101"/>
        <a:ext cx="1747757" cy="1234728"/>
      </dsp:txXfrm>
    </dsp:sp>
    <dsp:sp modelId="{9A8AA24B-948B-4AC9-BE03-5D62BAAEABA9}">
      <dsp:nvSpPr>
        <dsp:cNvPr id="0" name=""/>
        <dsp:cNvSpPr/>
      </dsp:nvSpPr>
      <dsp:spPr>
        <a:xfrm rot="16200000">
          <a:off x="5955900" y="2005980"/>
          <a:ext cx="495468" cy="25332"/>
        </a:xfrm>
        <a:custGeom>
          <a:avLst/>
          <a:gdLst/>
          <a:ahLst/>
          <a:cxnLst/>
          <a:rect l="0" t="0" r="0" b="0"/>
          <a:pathLst>
            <a:path>
              <a:moveTo>
                <a:pt x="0" y="12666"/>
              </a:moveTo>
              <a:lnTo>
                <a:pt x="495468" y="126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191248" y="2006260"/>
        <a:ext cx="24773" cy="24773"/>
      </dsp:txXfrm>
    </dsp:sp>
    <dsp:sp modelId="{A93731A9-4492-4FDC-B4D2-6381B412F8D8}">
      <dsp:nvSpPr>
        <dsp:cNvPr id="0" name=""/>
        <dsp:cNvSpPr/>
      </dsp:nvSpPr>
      <dsp:spPr>
        <a:xfrm>
          <a:off x="5330550" y="24744"/>
          <a:ext cx="1746168" cy="1746168"/>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t>Es aquella que se realiza al término de un proceso instruccional o un ciclo educativo cualquiera</a:t>
          </a:r>
          <a:endParaRPr lang="es-ES" sz="1100" kern="1200" dirty="0"/>
        </a:p>
      </dsp:txBody>
      <dsp:txXfrm>
        <a:off x="5586270" y="280464"/>
        <a:ext cx="1234728" cy="1234728"/>
      </dsp:txXfrm>
    </dsp:sp>
    <dsp:sp modelId="{6FB5D788-6657-41D3-A486-D216CB7C726A}">
      <dsp:nvSpPr>
        <dsp:cNvPr id="0" name=""/>
        <dsp:cNvSpPr/>
      </dsp:nvSpPr>
      <dsp:spPr>
        <a:xfrm rot="19806719">
          <a:off x="7044463" y="2134306"/>
          <a:ext cx="1772012" cy="25332"/>
        </a:xfrm>
        <a:custGeom>
          <a:avLst/>
          <a:gdLst/>
          <a:ahLst/>
          <a:cxnLst/>
          <a:rect l="0" t="0" r="0" b="0"/>
          <a:pathLst>
            <a:path>
              <a:moveTo>
                <a:pt x="0" y="12666"/>
              </a:moveTo>
              <a:lnTo>
                <a:pt x="1772012" y="126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7886168" y="2102672"/>
        <a:ext cx="88600" cy="88600"/>
      </dsp:txXfrm>
    </dsp:sp>
    <dsp:sp modelId="{3832DD62-85C3-4E4C-A242-7DAC4C2439E0}">
      <dsp:nvSpPr>
        <dsp:cNvPr id="0" name=""/>
        <dsp:cNvSpPr/>
      </dsp:nvSpPr>
      <dsp:spPr>
        <a:xfrm>
          <a:off x="8582517" y="397322"/>
          <a:ext cx="1746168" cy="1746168"/>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0" i="0" u="none" kern="1200" dirty="0"/>
            <a:t>Se aplica al terminar un proceso de enseñanza para dar a conocer los resultados.</a:t>
          </a:r>
          <a:endParaRPr lang="es-ES" sz="1100" kern="1200" dirty="0"/>
        </a:p>
      </dsp:txBody>
      <dsp:txXfrm>
        <a:off x="8838237" y="653042"/>
        <a:ext cx="1234728" cy="1234728"/>
      </dsp:txXfrm>
    </dsp:sp>
    <dsp:sp modelId="{4431E4B0-FC8A-4045-9004-9A932EE01763}">
      <dsp:nvSpPr>
        <dsp:cNvPr id="0" name=""/>
        <dsp:cNvSpPr/>
      </dsp:nvSpPr>
      <dsp:spPr>
        <a:xfrm rot="1578919">
          <a:off x="7103434" y="4109277"/>
          <a:ext cx="2173512" cy="25332"/>
        </a:xfrm>
        <a:custGeom>
          <a:avLst/>
          <a:gdLst/>
          <a:ahLst/>
          <a:cxnLst/>
          <a:rect l="0" t="0" r="0" b="0"/>
          <a:pathLst>
            <a:path>
              <a:moveTo>
                <a:pt x="0" y="12666"/>
              </a:moveTo>
              <a:lnTo>
                <a:pt x="2173512" y="126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8135853" y="4067605"/>
        <a:ext cx="108675" cy="108675"/>
      </dsp:txXfrm>
    </dsp:sp>
    <dsp:sp modelId="{C7DA1998-2A31-4E2B-9B5F-50000CE326F4}">
      <dsp:nvSpPr>
        <dsp:cNvPr id="0" name=""/>
        <dsp:cNvSpPr/>
      </dsp:nvSpPr>
      <dsp:spPr>
        <a:xfrm>
          <a:off x="9073844" y="4117677"/>
          <a:ext cx="1746168" cy="1746168"/>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El profesor dando su punto de vista en cuanto a la entrega del proyecto</a:t>
          </a:r>
        </a:p>
      </dsp:txBody>
      <dsp:txXfrm>
        <a:off x="9329564" y="4373397"/>
        <a:ext cx="1234728" cy="1234728"/>
      </dsp:txXfrm>
    </dsp:sp>
    <dsp:sp modelId="{D67165E7-5F31-418C-A1A0-6FBD737C8AB5}">
      <dsp:nvSpPr>
        <dsp:cNvPr id="0" name=""/>
        <dsp:cNvSpPr/>
      </dsp:nvSpPr>
      <dsp:spPr>
        <a:xfrm rot="5400000">
          <a:off x="5923841" y="4279677"/>
          <a:ext cx="559586" cy="25332"/>
        </a:xfrm>
        <a:custGeom>
          <a:avLst/>
          <a:gdLst/>
          <a:ahLst/>
          <a:cxnLst/>
          <a:rect l="0" t="0" r="0" b="0"/>
          <a:pathLst>
            <a:path>
              <a:moveTo>
                <a:pt x="0" y="12666"/>
              </a:moveTo>
              <a:lnTo>
                <a:pt x="559586" y="126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189645" y="4278353"/>
        <a:ext cx="27979" cy="27979"/>
      </dsp:txXfrm>
    </dsp:sp>
    <dsp:sp modelId="{6663F946-9B56-4576-9D2C-D28EE2BEADE4}">
      <dsp:nvSpPr>
        <dsp:cNvPr id="0" name=""/>
        <dsp:cNvSpPr/>
      </dsp:nvSpPr>
      <dsp:spPr>
        <a:xfrm>
          <a:off x="5330550" y="4572136"/>
          <a:ext cx="1746168" cy="1746168"/>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Al final de cada proyecto </a:t>
          </a:r>
        </a:p>
      </dsp:txBody>
      <dsp:txXfrm>
        <a:off x="5586270" y="4827856"/>
        <a:ext cx="1234728" cy="1234728"/>
      </dsp:txXfrm>
    </dsp:sp>
    <dsp:sp modelId="{CCFECB3C-9742-4831-B8ED-589C0E19FA32}">
      <dsp:nvSpPr>
        <dsp:cNvPr id="0" name=""/>
        <dsp:cNvSpPr/>
      </dsp:nvSpPr>
      <dsp:spPr>
        <a:xfrm rot="9307205">
          <a:off x="2738255" y="4142466"/>
          <a:ext cx="2550602" cy="25332"/>
        </a:xfrm>
        <a:custGeom>
          <a:avLst/>
          <a:gdLst/>
          <a:ahLst/>
          <a:cxnLst/>
          <a:rect l="0" t="0" r="0" b="0"/>
          <a:pathLst>
            <a:path>
              <a:moveTo>
                <a:pt x="0" y="12666"/>
              </a:moveTo>
              <a:lnTo>
                <a:pt x="2550602" y="126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rot="10800000">
        <a:off x="3949791" y="4091368"/>
        <a:ext cx="127530" cy="127530"/>
      </dsp:txXfrm>
    </dsp:sp>
    <dsp:sp modelId="{0AF56096-CBFA-46FF-9FBC-2F47762A9663}">
      <dsp:nvSpPr>
        <dsp:cNvPr id="0" name=""/>
        <dsp:cNvSpPr/>
      </dsp:nvSpPr>
      <dsp:spPr>
        <a:xfrm>
          <a:off x="1191475" y="4185912"/>
          <a:ext cx="1746168" cy="1746168"/>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 Su fin principal consiste en verificar el grado en que las intenciones educativas han sido alcanzadas.</a:t>
          </a:r>
          <a:endParaRPr lang="es-ES" sz="1100" kern="1200" dirty="0"/>
        </a:p>
      </dsp:txBody>
      <dsp:txXfrm>
        <a:off x="1447195" y="4441632"/>
        <a:ext cx="1234728" cy="1234728"/>
      </dsp:txXfrm>
    </dsp:sp>
    <dsp:sp modelId="{3111D44F-878F-470C-B331-560BB889C1D8}">
      <dsp:nvSpPr>
        <dsp:cNvPr id="0" name=""/>
        <dsp:cNvSpPr/>
      </dsp:nvSpPr>
      <dsp:spPr>
        <a:xfrm rot="12297549">
          <a:off x="2650750" y="2088539"/>
          <a:ext cx="2644357" cy="25332"/>
        </a:xfrm>
        <a:custGeom>
          <a:avLst/>
          <a:gdLst/>
          <a:ahLst/>
          <a:cxnLst/>
          <a:rect l="0" t="0" r="0" b="0"/>
          <a:pathLst>
            <a:path>
              <a:moveTo>
                <a:pt x="0" y="12666"/>
              </a:moveTo>
              <a:lnTo>
                <a:pt x="2644357" y="126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rot="10800000">
        <a:off x="3906819" y="2035096"/>
        <a:ext cx="132217" cy="132217"/>
      </dsp:txXfrm>
    </dsp:sp>
    <dsp:sp modelId="{F15B122D-8C1A-4CA8-BF60-95353C2A69C3}">
      <dsp:nvSpPr>
        <dsp:cNvPr id="0" name=""/>
        <dsp:cNvSpPr/>
      </dsp:nvSpPr>
      <dsp:spPr>
        <a:xfrm>
          <a:off x="1109599" y="301782"/>
          <a:ext cx="1746168" cy="1746168"/>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Listas de cotejo para revisar los avances, y el cumplimiento de cada etapa </a:t>
          </a:r>
        </a:p>
      </dsp:txBody>
      <dsp:txXfrm>
        <a:off x="1365319" y="557502"/>
        <a:ext cx="1234728" cy="123472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03A45-77CE-446F-99FB-C9ED7875B707}" type="datetimeFigureOut">
              <a:rPr lang="es-MX" smtClean="0"/>
              <a:t>21/07/2019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6CC78-B042-4500-A849-4BCAF1479064}" type="slidenum">
              <a:rPr lang="es-MX" smtClean="0"/>
              <a:t>‹Nº›</a:t>
            </a:fld>
            <a:endParaRPr lang="es-MX"/>
          </a:p>
        </p:txBody>
      </p:sp>
    </p:spTree>
    <p:extLst>
      <p:ext uri="{BB962C8B-B14F-4D97-AF65-F5344CB8AC3E}">
        <p14:creationId xmlns:p14="http://schemas.microsoft.com/office/powerpoint/2010/main" val="2735809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C27991B-E15F-471C-B15E-8542CE2F3AA4}" type="datetimeFigureOut">
              <a:rPr lang="es-MX" smtClean="0"/>
              <a:t>21/07/2019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6978EA-7327-4994-AB29-D86677D244DE}" type="slidenum">
              <a:rPr lang="es-MX" smtClean="0"/>
              <a:t>‹Nº›</a:t>
            </a:fld>
            <a:endParaRPr lang="es-MX"/>
          </a:p>
        </p:txBody>
      </p:sp>
    </p:spTree>
    <p:extLst>
      <p:ext uri="{BB962C8B-B14F-4D97-AF65-F5344CB8AC3E}">
        <p14:creationId xmlns:p14="http://schemas.microsoft.com/office/powerpoint/2010/main" val="4248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C27991B-E15F-471C-B15E-8542CE2F3AA4}" type="datetimeFigureOut">
              <a:rPr lang="es-MX" smtClean="0"/>
              <a:t>21/07/2019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6978EA-7327-4994-AB29-D86677D244DE}" type="slidenum">
              <a:rPr lang="es-MX" smtClean="0"/>
              <a:t>‹Nº›</a:t>
            </a:fld>
            <a:endParaRPr lang="es-MX"/>
          </a:p>
        </p:txBody>
      </p:sp>
    </p:spTree>
    <p:extLst>
      <p:ext uri="{BB962C8B-B14F-4D97-AF65-F5344CB8AC3E}">
        <p14:creationId xmlns:p14="http://schemas.microsoft.com/office/powerpoint/2010/main" val="251587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C27991B-E15F-471C-B15E-8542CE2F3AA4}" type="datetimeFigureOut">
              <a:rPr lang="es-MX" smtClean="0"/>
              <a:t>21/07/2019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6978EA-7327-4994-AB29-D86677D244DE}"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45867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C27991B-E15F-471C-B15E-8542CE2F3AA4}" type="datetimeFigureOut">
              <a:rPr lang="es-MX" smtClean="0"/>
              <a:t>21/07/2019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6978EA-7327-4994-AB29-D86677D244DE}" type="slidenum">
              <a:rPr lang="es-MX" smtClean="0"/>
              <a:t>‹Nº›</a:t>
            </a:fld>
            <a:endParaRPr lang="es-MX"/>
          </a:p>
        </p:txBody>
      </p:sp>
    </p:spTree>
    <p:extLst>
      <p:ext uri="{BB962C8B-B14F-4D97-AF65-F5344CB8AC3E}">
        <p14:creationId xmlns:p14="http://schemas.microsoft.com/office/powerpoint/2010/main" val="148309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C27991B-E15F-471C-B15E-8542CE2F3AA4}" type="datetimeFigureOut">
              <a:rPr lang="es-MX" smtClean="0"/>
              <a:t>21/07/2019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6978EA-7327-4994-AB29-D86677D244DE}"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516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C27991B-E15F-471C-B15E-8542CE2F3AA4}" type="datetimeFigureOut">
              <a:rPr lang="es-MX" smtClean="0"/>
              <a:t>21/07/2019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6978EA-7327-4994-AB29-D86677D244DE}" type="slidenum">
              <a:rPr lang="es-MX" smtClean="0"/>
              <a:t>‹Nº›</a:t>
            </a:fld>
            <a:endParaRPr lang="es-MX"/>
          </a:p>
        </p:txBody>
      </p:sp>
    </p:spTree>
    <p:extLst>
      <p:ext uri="{BB962C8B-B14F-4D97-AF65-F5344CB8AC3E}">
        <p14:creationId xmlns:p14="http://schemas.microsoft.com/office/powerpoint/2010/main" val="971870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27991B-E15F-471C-B15E-8542CE2F3AA4}" type="datetimeFigureOut">
              <a:rPr lang="es-MX" smtClean="0"/>
              <a:t>21/07/2019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6978EA-7327-4994-AB29-D86677D244DE}" type="slidenum">
              <a:rPr lang="es-MX" smtClean="0"/>
              <a:t>‹Nº›</a:t>
            </a:fld>
            <a:endParaRPr lang="es-MX"/>
          </a:p>
        </p:txBody>
      </p:sp>
    </p:spTree>
    <p:extLst>
      <p:ext uri="{BB962C8B-B14F-4D97-AF65-F5344CB8AC3E}">
        <p14:creationId xmlns:p14="http://schemas.microsoft.com/office/powerpoint/2010/main" val="532664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27991B-E15F-471C-B15E-8542CE2F3AA4}" type="datetimeFigureOut">
              <a:rPr lang="es-MX" smtClean="0"/>
              <a:t>21/07/2019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6978EA-7327-4994-AB29-D86677D244DE}" type="slidenum">
              <a:rPr lang="es-MX" smtClean="0"/>
              <a:t>‹Nº›</a:t>
            </a:fld>
            <a:endParaRPr lang="es-MX"/>
          </a:p>
        </p:txBody>
      </p:sp>
    </p:spTree>
    <p:extLst>
      <p:ext uri="{BB962C8B-B14F-4D97-AF65-F5344CB8AC3E}">
        <p14:creationId xmlns:p14="http://schemas.microsoft.com/office/powerpoint/2010/main" val="214252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27991B-E15F-471C-B15E-8542CE2F3AA4}" type="datetimeFigureOut">
              <a:rPr lang="es-MX" smtClean="0"/>
              <a:t>21/07/2019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6978EA-7327-4994-AB29-D86677D244DE}" type="slidenum">
              <a:rPr lang="es-MX" smtClean="0"/>
              <a:t>‹Nº›</a:t>
            </a:fld>
            <a:endParaRPr lang="es-MX"/>
          </a:p>
        </p:txBody>
      </p:sp>
    </p:spTree>
    <p:extLst>
      <p:ext uri="{BB962C8B-B14F-4D97-AF65-F5344CB8AC3E}">
        <p14:creationId xmlns:p14="http://schemas.microsoft.com/office/powerpoint/2010/main" val="347950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C27991B-E15F-471C-B15E-8542CE2F3AA4}" type="datetimeFigureOut">
              <a:rPr lang="es-MX" smtClean="0"/>
              <a:t>21/07/2019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6978EA-7327-4994-AB29-D86677D244DE}" type="slidenum">
              <a:rPr lang="es-MX" smtClean="0"/>
              <a:t>‹Nº›</a:t>
            </a:fld>
            <a:endParaRPr lang="es-MX"/>
          </a:p>
        </p:txBody>
      </p:sp>
    </p:spTree>
    <p:extLst>
      <p:ext uri="{BB962C8B-B14F-4D97-AF65-F5344CB8AC3E}">
        <p14:creationId xmlns:p14="http://schemas.microsoft.com/office/powerpoint/2010/main" val="157390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C27991B-E15F-471C-B15E-8542CE2F3AA4}" type="datetimeFigureOut">
              <a:rPr lang="es-MX" smtClean="0"/>
              <a:t>21/07/2019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6978EA-7327-4994-AB29-D86677D244DE}" type="slidenum">
              <a:rPr lang="es-MX" smtClean="0"/>
              <a:t>‹Nº›</a:t>
            </a:fld>
            <a:endParaRPr lang="es-MX"/>
          </a:p>
        </p:txBody>
      </p:sp>
    </p:spTree>
    <p:extLst>
      <p:ext uri="{BB962C8B-B14F-4D97-AF65-F5344CB8AC3E}">
        <p14:creationId xmlns:p14="http://schemas.microsoft.com/office/powerpoint/2010/main" val="423599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C27991B-E15F-471C-B15E-8542CE2F3AA4}" type="datetimeFigureOut">
              <a:rPr lang="es-MX" smtClean="0"/>
              <a:t>21/07/2019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86978EA-7327-4994-AB29-D86677D244DE}" type="slidenum">
              <a:rPr lang="es-MX" smtClean="0"/>
              <a:t>‹Nº›</a:t>
            </a:fld>
            <a:endParaRPr lang="es-MX"/>
          </a:p>
        </p:txBody>
      </p:sp>
    </p:spTree>
    <p:extLst>
      <p:ext uri="{BB962C8B-B14F-4D97-AF65-F5344CB8AC3E}">
        <p14:creationId xmlns:p14="http://schemas.microsoft.com/office/powerpoint/2010/main" val="418598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C27991B-E15F-471C-B15E-8542CE2F3AA4}" type="datetimeFigureOut">
              <a:rPr lang="es-MX" smtClean="0"/>
              <a:t>21/07/2019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86978EA-7327-4994-AB29-D86677D244DE}" type="slidenum">
              <a:rPr lang="es-MX" smtClean="0"/>
              <a:t>‹Nº›</a:t>
            </a:fld>
            <a:endParaRPr lang="es-MX"/>
          </a:p>
        </p:txBody>
      </p:sp>
    </p:spTree>
    <p:extLst>
      <p:ext uri="{BB962C8B-B14F-4D97-AF65-F5344CB8AC3E}">
        <p14:creationId xmlns:p14="http://schemas.microsoft.com/office/powerpoint/2010/main" val="277184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7991B-E15F-471C-B15E-8542CE2F3AA4}" type="datetimeFigureOut">
              <a:rPr lang="es-MX" smtClean="0"/>
              <a:t>21/07/2019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86978EA-7327-4994-AB29-D86677D244DE}" type="slidenum">
              <a:rPr lang="es-MX" smtClean="0"/>
              <a:t>‹Nº›</a:t>
            </a:fld>
            <a:endParaRPr lang="es-MX"/>
          </a:p>
        </p:txBody>
      </p:sp>
    </p:spTree>
    <p:extLst>
      <p:ext uri="{BB962C8B-B14F-4D97-AF65-F5344CB8AC3E}">
        <p14:creationId xmlns:p14="http://schemas.microsoft.com/office/powerpoint/2010/main" val="333819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C27991B-E15F-471C-B15E-8542CE2F3AA4}" type="datetimeFigureOut">
              <a:rPr lang="es-MX" smtClean="0"/>
              <a:t>21/07/2019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6978EA-7327-4994-AB29-D86677D244DE}" type="slidenum">
              <a:rPr lang="es-MX" smtClean="0"/>
              <a:t>‹Nº›</a:t>
            </a:fld>
            <a:endParaRPr lang="es-MX"/>
          </a:p>
        </p:txBody>
      </p:sp>
    </p:spTree>
    <p:extLst>
      <p:ext uri="{BB962C8B-B14F-4D97-AF65-F5344CB8AC3E}">
        <p14:creationId xmlns:p14="http://schemas.microsoft.com/office/powerpoint/2010/main" val="335443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6978EA-7327-4994-AB29-D86677D244DE}" type="slidenum">
              <a:rPr lang="es-MX" smtClean="0"/>
              <a:t>‹Nº›</a:t>
            </a:fld>
            <a:endParaRPr lang="es-MX"/>
          </a:p>
        </p:txBody>
      </p:sp>
      <p:sp>
        <p:nvSpPr>
          <p:cNvPr id="5" name="Date Placeholder 4"/>
          <p:cNvSpPr>
            <a:spLocks noGrp="1"/>
          </p:cNvSpPr>
          <p:nvPr>
            <p:ph type="dt" sz="half" idx="10"/>
          </p:nvPr>
        </p:nvSpPr>
        <p:spPr/>
        <p:txBody>
          <a:bodyPr/>
          <a:lstStyle/>
          <a:p>
            <a:fld id="{4C27991B-E15F-471C-B15E-8542CE2F3AA4}" type="datetimeFigureOut">
              <a:rPr lang="es-MX" smtClean="0"/>
              <a:t>21/07/2019</a:t>
            </a:fld>
            <a:endParaRPr lang="es-MX"/>
          </a:p>
        </p:txBody>
      </p:sp>
    </p:spTree>
    <p:extLst>
      <p:ext uri="{BB962C8B-B14F-4D97-AF65-F5344CB8AC3E}">
        <p14:creationId xmlns:p14="http://schemas.microsoft.com/office/powerpoint/2010/main" val="260345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27991B-E15F-471C-B15E-8542CE2F3AA4}" type="datetimeFigureOut">
              <a:rPr lang="es-MX" smtClean="0"/>
              <a:t>21/07/2019</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86978EA-7327-4994-AB29-D86677D244DE}" type="slidenum">
              <a:rPr lang="es-MX" smtClean="0"/>
              <a:t>‹Nº›</a:t>
            </a:fld>
            <a:endParaRPr lang="es-MX"/>
          </a:p>
        </p:txBody>
      </p:sp>
    </p:spTree>
    <p:extLst>
      <p:ext uri="{BB962C8B-B14F-4D97-AF65-F5344CB8AC3E}">
        <p14:creationId xmlns:p14="http://schemas.microsoft.com/office/powerpoint/2010/main" val="33347677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50603" y="2571867"/>
            <a:ext cx="7766936" cy="830558"/>
          </a:xfrm>
        </p:spPr>
        <p:txBody>
          <a:bodyPr/>
          <a:lstStyle/>
          <a:p>
            <a:pPr algn="ctr"/>
            <a:r>
              <a:rPr lang="es-MX" sz="3600" b="1" dirty="0">
                <a:solidFill>
                  <a:srgbClr val="002060"/>
                </a:solidFill>
                <a:latin typeface="Tahoma" panose="020B0604030504040204" pitchFamily="34" charset="0"/>
                <a:ea typeface="Tahoma" panose="020B0604030504040204" pitchFamily="34" charset="0"/>
                <a:cs typeface="Tahoma" panose="020B0604030504040204" pitchFamily="34" charset="0"/>
              </a:rPr>
              <a:t>Liceo Mexicano Japonés, A.C.</a:t>
            </a:r>
            <a:endParaRPr lang="es-MX" b="1" dirty="0">
              <a:solidFill>
                <a:srgbClr val="002060"/>
              </a:solidFill>
            </a:endParaRPr>
          </a:p>
        </p:txBody>
      </p:sp>
      <p:sp>
        <p:nvSpPr>
          <p:cNvPr id="3" name="Subtítulo 2"/>
          <p:cNvSpPr>
            <a:spLocks noGrp="1"/>
          </p:cNvSpPr>
          <p:nvPr>
            <p:ph type="subTitle" idx="1"/>
          </p:nvPr>
        </p:nvSpPr>
        <p:spPr>
          <a:xfrm>
            <a:off x="906761" y="3402424"/>
            <a:ext cx="9104242" cy="2114235"/>
          </a:xfrm>
        </p:spPr>
        <p:txBody>
          <a:bodyPr>
            <a:normAutofit/>
          </a:bodyPr>
          <a:lstStyle/>
          <a:p>
            <a:pPr algn="ctr"/>
            <a:r>
              <a:rPr lang="es-MX" sz="2400" dirty="0">
                <a:solidFill>
                  <a:srgbClr val="002060"/>
                </a:solidFill>
                <a:latin typeface="Tahoma" panose="020B0604030504040204" pitchFamily="34" charset="0"/>
                <a:ea typeface="Tahoma" panose="020B0604030504040204" pitchFamily="34" charset="0"/>
                <a:cs typeface="Tahoma" panose="020B0604030504040204" pitchFamily="34" charset="0"/>
              </a:rPr>
              <a:t>Preparatoria</a:t>
            </a:r>
          </a:p>
          <a:p>
            <a:pPr algn="ctr"/>
            <a:r>
              <a:rPr lang="es-MX" sz="2400" dirty="0">
                <a:solidFill>
                  <a:srgbClr val="002060"/>
                </a:solidFill>
                <a:latin typeface="Tahoma" panose="020B0604030504040204" pitchFamily="34" charset="0"/>
                <a:ea typeface="Tahoma" panose="020B0604030504040204" pitchFamily="34" charset="0"/>
                <a:cs typeface="Tahoma" panose="020B0604030504040204" pitchFamily="34" charset="0"/>
              </a:rPr>
              <a:t>Clave 1231</a:t>
            </a:r>
          </a:p>
          <a:p>
            <a:pPr algn="ctr"/>
            <a:r>
              <a:rPr lang="es-MX" sz="2400" dirty="0">
                <a:solidFill>
                  <a:srgbClr val="002060"/>
                </a:solidFill>
                <a:latin typeface="Tahoma" panose="020B0604030504040204" pitchFamily="34" charset="0"/>
                <a:ea typeface="Tahoma" panose="020B0604030504040204" pitchFamily="34" charset="0"/>
                <a:cs typeface="Tahoma" panose="020B0604030504040204" pitchFamily="34" charset="0"/>
              </a:rPr>
              <a:t>Proyecto dirigido al 6° año de preparatoria </a:t>
            </a:r>
          </a:p>
          <a:p>
            <a:pPr algn="ctr"/>
            <a:endParaRPr lang="es-MX"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s-MX" dirty="0"/>
          </a:p>
        </p:txBody>
      </p:sp>
      <p:pic>
        <p:nvPicPr>
          <p:cNvPr id="4" name="Imagen 3"/>
          <p:cNvPicPr>
            <a:picLocks noChangeAspect="1"/>
          </p:cNvPicPr>
          <p:nvPr/>
        </p:nvPicPr>
        <p:blipFill>
          <a:blip r:embed="rId2"/>
          <a:stretch>
            <a:fillRect/>
          </a:stretch>
        </p:blipFill>
        <p:spPr>
          <a:xfrm>
            <a:off x="4263747" y="212739"/>
            <a:ext cx="2390271" cy="2359128"/>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7218"/>
            <a:ext cx="3244921" cy="510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ítulo 2"/>
          <p:cNvSpPr txBox="1">
            <a:spLocks/>
          </p:cNvSpPr>
          <p:nvPr/>
        </p:nvSpPr>
        <p:spPr>
          <a:xfrm>
            <a:off x="4551949" y="5884326"/>
            <a:ext cx="2102069" cy="506249"/>
          </a:xfrm>
          <a:prstGeom prst="rect">
            <a:avLst/>
          </a:prstGeom>
        </p:spPr>
        <p:txBody>
          <a:bodyPr vert="horz" lIns="91440" tIns="45720" rIns="91440" bIns="45720" rtlCol="0" anchor="t">
            <a:normAutofit fontScale="925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s-MX" sz="3300" dirty="0">
                <a:solidFill>
                  <a:srgbClr val="662828"/>
                </a:solidFill>
                <a:latin typeface="Tahoma" panose="020B0604030504040204" pitchFamily="34" charset="0"/>
                <a:ea typeface="Tahoma" panose="020B0604030504040204" pitchFamily="34" charset="0"/>
                <a:cs typeface="Tahoma" panose="020B0604030504040204" pitchFamily="34" charset="0"/>
              </a:rPr>
              <a:t>Equipo:10</a:t>
            </a:r>
          </a:p>
          <a:p>
            <a:pPr algn="ctr"/>
            <a:endParaRPr lang="es-MX" sz="13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endParaRPr lang="es-MX" dirty="0"/>
          </a:p>
        </p:txBody>
      </p:sp>
    </p:spTree>
    <p:extLst>
      <p:ext uri="{BB962C8B-B14F-4D97-AF65-F5344CB8AC3E}">
        <p14:creationId xmlns:p14="http://schemas.microsoft.com/office/powerpoint/2010/main" val="4155851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55982" y="117984"/>
            <a:ext cx="718661" cy="709298"/>
          </a:xfrm>
          <a:prstGeom prst="rect">
            <a:avLst/>
          </a:prstGeom>
        </p:spPr>
      </p:pic>
      <p:sp>
        <p:nvSpPr>
          <p:cNvPr id="10" name="Rectángulo 9"/>
          <p:cNvSpPr/>
          <p:nvPr/>
        </p:nvSpPr>
        <p:spPr>
          <a:xfrm>
            <a:off x="1295351" y="287967"/>
            <a:ext cx="5153975" cy="400110"/>
          </a:xfrm>
          <a:prstGeom prst="rect">
            <a:avLst/>
          </a:prstGeom>
        </p:spPr>
        <p:txBody>
          <a:bodyPr wrap="none">
            <a:spAutoFit/>
          </a:bodyPr>
          <a:lstStyle/>
          <a:p>
            <a:pPr marL="514350" indent="-514350">
              <a:buFont typeface="+mj-lt"/>
              <a:buAutoNum type="arabicPeriod" startAt="3"/>
            </a:pPr>
            <a:r>
              <a:rPr lang="es-MX"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Fotografías 1ª. Reunión de trabajo</a:t>
            </a: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25" y="1333983"/>
            <a:ext cx="3650787" cy="2156639"/>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6604" y="1333984"/>
            <a:ext cx="3775835" cy="2156638"/>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624" y="3912652"/>
            <a:ext cx="3650787" cy="2145323"/>
          </a:xfrm>
          <a:prstGeom prst="rect">
            <a:avLst/>
          </a:prstGeom>
        </p:spPr>
      </p:pic>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0631" y="1333984"/>
            <a:ext cx="3836230" cy="2156637"/>
          </a:xfrm>
          <a:prstGeom prst="rect">
            <a:avLst/>
          </a:prstGeom>
        </p:spPr>
      </p:pic>
      <p:pic>
        <p:nvPicPr>
          <p:cNvPr id="16" name="Imagen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6604" y="3912652"/>
            <a:ext cx="3775835" cy="2122684"/>
          </a:xfrm>
          <a:prstGeom prst="rect">
            <a:avLst/>
          </a:prstGeom>
        </p:spPr>
      </p:pic>
      <p:pic>
        <p:nvPicPr>
          <p:cNvPr id="17" name="Imagen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0630" y="3912652"/>
            <a:ext cx="3836231" cy="2156638"/>
          </a:xfrm>
          <a:prstGeom prst="rect">
            <a:avLst/>
          </a:prstGeom>
        </p:spPr>
      </p:pic>
    </p:spTree>
    <p:extLst>
      <p:ext uri="{BB962C8B-B14F-4D97-AF65-F5344CB8AC3E}">
        <p14:creationId xmlns:p14="http://schemas.microsoft.com/office/powerpoint/2010/main" val="105441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55982" y="117984"/>
            <a:ext cx="718661" cy="709298"/>
          </a:xfrm>
          <a:prstGeom prst="rect">
            <a:avLst/>
          </a:prstGeom>
        </p:spPr>
      </p:pic>
      <p:sp>
        <p:nvSpPr>
          <p:cNvPr id="10" name="Rectángulo 9"/>
          <p:cNvSpPr/>
          <p:nvPr/>
        </p:nvSpPr>
        <p:spPr>
          <a:xfrm>
            <a:off x="1295351" y="287967"/>
            <a:ext cx="2738250" cy="400110"/>
          </a:xfrm>
          <a:prstGeom prst="rect">
            <a:avLst/>
          </a:prstGeom>
        </p:spPr>
        <p:txBody>
          <a:bodyPr wrap="none">
            <a:spAutoFit/>
          </a:bodyPr>
          <a:lstStyle/>
          <a:p>
            <a:r>
              <a:rPr lang="es-MX"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Organizador gráfico</a:t>
            </a:r>
          </a:p>
        </p:txBody>
      </p:sp>
      <p:pic>
        <p:nvPicPr>
          <p:cNvPr id="3" name="Imagen 2"/>
          <p:cNvPicPr>
            <a:picLocks noChangeAspect="1"/>
          </p:cNvPicPr>
          <p:nvPr/>
        </p:nvPicPr>
        <p:blipFill>
          <a:blip r:embed="rId3"/>
          <a:stretch>
            <a:fillRect/>
          </a:stretch>
        </p:blipFill>
        <p:spPr>
          <a:xfrm>
            <a:off x="4217437" y="287967"/>
            <a:ext cx="5322536" cy="6392751"/>
          </a:xfrm>
          <a:prstGeom prst="rect">
            <a:avLst/>
          </a:prstGeom>
        </p:spPr>
      </p:pic>
    </p:spTree>
    <p:extLst>
      <p:ext uri="{BB962C8B-B14F-4D97-AF65-F5344CB8AC3E}">
        <p14:creationId xmlns:p14="http://schemas.microsoft.com/office/powerpoint/2010/main" val="254521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778631" cy="622852"/>
          </a:xfrm>
        </p:spPr>
        <p:txBody>
          <a:bodyPr>
            <a:normAutofit/>
          </a:bodyPr>
          <a:lstStyle/>
          <a:p>
            <a:r>
              <a:rPr lang="es-MX" sz="3200" dirty="0"/>
              <a:t>4. Organizador gráfico. Preguntas esenciales.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72275860"/>
              </p:ext>
            </p:extLst>
          </p:nvPr>
        </p:nvGraphicFramePr>
        <p:xfrm>
          <a:off x="7052159" y="1607837"/>
          <a:ext cx="5139841" cy="4543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7328451" y="792179"/>
            <a:ext cx="2128770" cy="646331"/>
          </a:xfrm>
          <a:prstGeom prst="rect">
            <a:avLst/>
          </a:prstGeom>
          <a:noFill/>
        </p:spPr>
        <p:txBody>
          <a:bodyPr wrap="square" rtlCol="0">
            <a:spAutoFit/>
          </a:bodyPr>
          <a:lstStyle/>
          <a:p>
            <a:r>
              <a:rPr lang="es-MX" dirty="0">
                <a:solidFill>
                  <a:srgbClr val="C00000"/>
                </a:solidFill>
              </a:rPr>
              <a:t>Existen tres tipos de preguntas:</a:t>
            </a:r>
          </a:p>
        </p:txBody>
      </p:sp>
      <p:graphicFrame>
        <p:nvGraphicFramePr>
          <p:cNvPr id="6" name="Diagrama 5"/>
          <p:cNvGraphicFramePr/>
          <p:nvPr>
            <p:extLst>
              <p:ext uri="{D42A27DB-BD31-4B8C-83A1-F6EECF244321}">
                <p14:modId xmlns:p14="http://schemas.microsoft.com/office/powerpoint/2010/main" val="729021331"/>
              </p:ext>
            </p:extLst>
          </p:nvPr>
        </p:nvGraphicFramePr>
        <p:xfrm>
          <a:off x="0" y="1485973"/>
          <a:ext cx="7328451" cy="51326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ángulo 6"/>
          <p:cNvSpPr/>
          <p:nvPr/>
        </p:nvSpPr>
        <p:spPr>
          <a:xfrm>
            <a:off x="1638104" y="821709"/>
            <a:ext cx="3251211" cy="369332"/>
          </a:xfrm>
          <a:prstGeom prst="rect">
            <a:avLst/>
          </a:prstGeom>
        </p:spPr>
        <p:txBody>
          <a:bodyPr wrap="none">
            <a:spAutoFit/>
          </a:bodyPr>
          <a:lstStyle/>
          <a:p>
            <a:r>
              <a:rPr lang="es-MX" dirty="0">
                <a:solidFill>
                  <a:srgbClr val="C00000"/>
                </a:solidFill>
              </a:rPr>
              <a:t>El arte de formular preguntas</a:t>
            </a:r>
          </a:p>
        </p:txBody>
      </p:sp>
    </p:spTree>
    <p:extLst>
      <p:ext uri="{BB962C8B-B14F-4D97-AF65-F5344CB8AC3E}">
        <p14:creationId xmlns:p14="http://schemas.microsoft.com/office/powerpoint/2010/main" val="3966570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778631" cy="622852"/>
          </a:xfrm>
        </p:spPr>
        <p:txBody>
          <a:bodyPr>
            <a:normAutofit/>
          </a:bodyPr>
          <a:lstStyle/>
          <a:p>
            <a:r>
              <a:rPr lang="es-MX" sz="3200" dirty="0"/>
              <a:t>5. Organizador gráfico. Proceso de indagación.</a:t>
            </a:r>
          </a:p>
        </p:txBody>
      </p:sp>
      <p:graphicFrame>
        <p:nvGraphicFramePr>
          <p:cNvPr id="8" name="Diagrama 7"/>
          <p:cNvGraphicFramePr/>
          <p:nvPr>
            <p:extLst>
              <p:ext uri="{D42A27DB-BD31-4B8C-83A1-F6EECF244321}">
                <p14:modId xmlns:p14="http://schemas.microsoft.com/office/powerpoint/2010/main" val="2516840374"/>
              </p:ext>
            </p:extLst>
          </p:nvPr>
        </p:nvGraphicFramePr>
        <p:xfrm>
          <a:off x="609600" y="622852"/>
          <a:ext cx="11410122" cy="6235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264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684628"/>
          </a:xfrm>
        </p:spPr>
        <p:txBody>
          <a:bodyPr/>
          <a:lstStyle/>
          <a:p>
            <a:r>
              <a:rPr lang="es-MX" dirty="0"/>
              <a:t>6. A.M.E. General     (</a:t>
            </a:r>
            <a:r>
              <a:rPr lang="es-MX" dirty="0" err="1"/>
              <a:t>cont</a:t>
            </a:r>
            <a:r>
              <a:rPr lang="es-MX" dirty="0"/>
              <a:t>…)</a:t>
            </a:r>
          </a:p>
        </p:txBody>
      </p:sp>
      <p:pic>
        <p:nvPicPr>
          <p:cNvPr id="4" name="Imagen 3"/>
          <p:cNvPicPr>
            <a:picLocks noChangeAspect="1"/>
          </p:cNvPicPr>
          <p:nvPr/>
        </p:nvPicPr>
        <p:blipFill>
          <a:blip r:embed="rId2"/>
          <a:stretch>
            <a:fillRect/>
          </a:stretch>
        </p:blipFill>
        <p:spPr>
          <a:xfrm>
            <a:off x="790574" y="655336"/>
            <a:ext cx="8829675" cy="6202664"/>
          </a:xfrm>
          <a:prstGeom prst="rect">
            <a:avLst/>
          </a:prstGeom>
        </p:spPr>
      </p:pic>
    </p:spTree>
    <p:extLst>
      <p:ext uri="{BB962C8B-B14F-4D97-AF65-F5344CB8AC3E}">
        <p14:creationId xmlns:p14="http://schemas.microsoft.com/office/powerpoint/2010/main" val="4163090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684628"/>
          </a:xfrm>
        </p:spPr>
        <p:txBody>
          <a:bodyPr/>
          <a:lstStyle/>
          <a:p>
            <a:r>
              <a:rPr lang="es-MX" dirty="0"/>
              <a:t>6. A.M.E. General                        </a:t>
            </a:r>
            <a:r>
              <a:rPr lang="es-MX" dirty="0" err="1"/>
              <a:t>cont</a:t>
            </a:r>
            <a:r>
              <a:rPr lang="es-MX" dirty="0"/>
              <a:t>…</a:t>
            </a:r>
          </a:p>
        </p:txBody>
      </p:sp>
      <p:pic>
        <p:nvPicPr>
          <p:cNvPr id="3" name="Imagen 2"/>
          <p:cNvPicPr>
            <a:picLocks noChangeAspect="1"/>
          </p:cNvPicPr>
          <p:nvPr/>
        </p:nvPicPr>
        <p:blipFill>
          <a:blip r:embed="rId2"/>
          <a:stretch>
            <a:fillRect/>
          </a:stretch>
        </p:blipFill>
        <p:spPr>
          <a:xfrm>
            <a:off x="685800" y="528875"/>
            <a:ext cx="8834437" cy="6204994"/>
          </a:xfrm>
          <a:prstGeom prst="rect">
            <a:avLst/>
          </a:prstGeom>
        </p:spPr>
      </p:pic>
    </p:spTree>
    <p:extLst>
      <p:ext uri="{BB962C8B-B14F-4D97-AF65-F5344CB8AC3E}">
        <p14:creationId xmlns:p14="http://schemas.microsoft.com/office/powerpoint/2010/main" val="659454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684628"/>
          </a:xfrm>
        </p:spPr>
        <p:txBody>
          <a:bodyPr/>
          <a:lstStyle/>
          <a:p>
            <a:r>
              <a:rPr lang="es-MX" dirty="0"/>
              <a:t>6. A.M.E. General                        </a:t>
            </a:r>
            <a:r>
              <a:rPr lang="es-MX" dirty="0" err="1"/>
              <a:t>cont</a:t>
            </a:r>
            <a:r>
              <a:rPr lang="es-MX" dirty="0"/>
              <a:t>…</a:t>
            </a:r>
          </a:p>
        </p:txBody>
      </p:sp>
      <p:pic>
        <p:nvPicPr>
          <p:cNvPr id="4" name="Imagen 3"/>
          <p:cNvPicPr>
            <a:picLocks noChangeAspect="1"/>
          </p:cNvPicPr>
          <p:nvPr/>
        </p:nvPicPr>
        <p:blipFill>
          <a:blip r:embed="rId2"/>
          <a:stretch>
            <a:fillRect/>
          </a:stretch>
        </p:blipFill>
        <p:spPr>
          <a:xfrm>
            <a:off x="495300" y="602139"/>
            <a:ext cx="8972550" cy="6255861"/>
          </a:xfrm>
          <a:prstGeom prst="rect">
            <a:avLst/>
          </a:prstGeom>
        </p:spPr>
      </p:pic>
    </p:spTree>
    <p:extLst>
      <p:ext uri="{BB962C8B-B14F-4D97-AF65-F5344CB8AC3E}">
        <p14:creationId xmlns:p14="http://schemas.microsoft.com/office/powerpoint/2010/main" val="427653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684628"/>
          </a:xfrm>
        </p:spPr>
        <p:txBody>
          <a:bodyPr/>
          <a:lstStyle/>
          <a:p>
            <a:r>
              <a:rPr lang="es-MX" dirty="0"/>
              <a:t>6. A.M.E. General                        </a:t>
            </a:r>
            <a:r>
              <a:rPr lang="es-MX" dirty="0" err="1"/>
              <a:t>cont</a:t>
            </a:r>
            <a:r>
              <a:rPr lang="es-MX" dirty="0"/>
              <a:t>…</a:t>
            </a:r>
          </a:p>
        </p:txBody>
      </p:sp>
      <p:pic>
        <p:nvPicPr>
          <p:cNvPr id="3" name="Imagen 2"/>
          <p:cNvPicPr>
            <a:picLocks noChangeAspect="1"/>
          </p:cNvPicPr>
          <p:nvPr/>
        </p:nvPicPr>
        <p:blipFill>
          <a:blip r:embed="rId2"/>
          <a:stretch>
            <a:fillRect/>
          </a:stretch>
        </p:blipFill>
        <p:spPr>
          <a:xfrm>
            <a:off x="0" y="668961"/>
            <a:ext cx="11091802" cy="6189039"/>
          </a:xfrm>
          <a:prstGeom prst="rect">
            <a:avLst/>
          </a:prstGeom>
        </p:spPr>
      </p:pic>
    </p:spTree>
    <p:extLst>
      <p:ext uri="{BB962C8B-B14F-4D97-AF65-F5344CB8AC3E}">
        <p14:creationId xmlns:p14="http://schemas.microsoft.com/office/powerpoint/2010/main" val="333296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684628"/>
          </a:xfrm>
        </p:spPr>
        <p:txBody>
          <a:bodyPr/>
          <a:lstStyle/>
          <a:p>
            <a:r>
              <a:rPr lang="es-MX" dirty="0"/>
              <a:t>6. A.M.E. General                        </a:t>
            </a:r>
            <a:r>
              <a:rPr lang="es-MX" dirty="0" err="1"/>
              <a:t>cont</a:t>
            </a:r>
            <a:r>
              <a:rPr lang="es-MX" dirty="0"/>
              <a:t>…</a:t>
            </a:r>
          </a:p>
        </p:txBody>
      </p:sp>
      <p:pic>
        <p:nvPicPr>
          <p:cNvPr id="4" name="Imagen 3"/>
          <p:cNvPicPr>
            <a:picLocks noChangeAspect="1"/>
          </p:cNvPicPr>
          <p:nvPr/>
        </p:nvPicPr>
        <p:blipFill>
          <a:blip r:embed="rId2"/>
          <a:stretch>
            <a:fillRect/>
          </a:stretch>
        </p:blipFill>
        <p:spPr>
          <a:xfrm>
            <a:off x="571500" y="472432"/>
            <a:ext cx="8982075" cy="6322094"/>
          </a:xfrm>
          <a:prstGeom prst="rect">
            <a:avLst/>
          </a:prstGeom>
        </p:spPr>
      </p:pic>
    </p:spTree>
    <p:extLst>
      <p:ext uri="{BB962C8B-B14F-4D97-AF65-F5344CB8AC3E}">
        <p14:creationId xmlns:p14="http://schemas.microsoft.com/office/powerpoint/2010/main" val="3574200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596668" cy="684628"/>
          </a:xfrm>
        </p:spPr>
        <p:txBody>
          <a:bodyPr/>
          <a:lstStyle/>
          <a:p>
            <a:r>
              <a:rPr lang="es-MX" dirty="0"/>
              <a:t>6. A.M.E. General                        </a:t>
            </a:r>
          </a:p>
        </p:txBody>
      </p:sp>
      <p:pic>
        <p:nvPicPr>
          <p:cNvPr id="3" name="Imagen 2"/>
          <p:cNvPicPr>
            <a:picLocks noChangeAspect="1"/>
          </p:cNvPicPr>
          <p:nvPr/>
        </p:nvPicPr>
        <p:blipFill>
          <a:blip r:embed="rId2"/>
          <a:stretch>
            <a:fillRect/>
          </a:stretch>
        </p:blipFill>
        <p:spPr>
          <a:xfrm>
            <a:off x="533400" y="684628"/>
            <a:ext cx="10401300" cy="6026727"/>
          </a:xfrm>
          <a:prstGeom prst="rect">
            <a:avLst/>
          </a:prstGeom>
        </p:spPr>
      </p:pic>
    </p:spTree>
    <p:extLst>
      <p:ext uri="{BB962C8B-B14F-4D97-AF65-F5344CB8AC3E}">
        <p14:creationId xmlns:p14="http://schemas.microsoft.com/office/powerpoint/2010/main" val="118527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747D677D-34D2-47D0-A4C4-EEE231FA1623}"/>
              </a:ext>
            </a:extLst>
          </p:cNvPr>
          <p:cNvGraphicFramePr>
            <a:graphicFrameLocks noGrp="1"/>
          </p:cNvGraphicFramePr>
          <p:nvPr/>
        </p:nvGraphicFramePr>
        <p:xfrm>
          <a:off x="707695" y="2738120"/>
          <a:ext cx="9398002" cy="1581632"/>
        </p:xfrm>
        <a:graphic>
          <a:graphicData uri="http://schemas.openxmlformats.org/drawingml/2006/table">
            <a:tbl>
              <a:tblPr firstRow="1" bandRow="1">
                <a:tableStyleId>{5C22544A-7EE6-4342-B048-85BDC9FD1C3A}</a:tableStyleId>
              </a:tblPr>
              <a:tblGrid>
                <a:gridCol w="4699001">
                  <a:extLst>
                    <a:ext uri="{9D8B030D-6E8A-4147-A177-3AD203B41FA5}">
                      <a16:colId xmlns:a16="http://schemas.microsoft.com/office/drawing/2014/main" val="287106666"/>
                    </a:ext>
                  </a:extLst>
                </a:gridCol>
                <a:gridCol w="4699001">
                  <a:extLst>
                    <a:ext uri="{9D8B030D-6E8A-4147-A177-3AD203B41FA5}">
                      <a16:colId xmlns:a16="http://schemas.microsoft.com/office/drawing/2014/main" val="890205315"/>
                    </a:ext>
                  </a:extLst>
                </a:gridCol>
              </a:tblGrid>
              <a:tr h="424482">
                <a:tc>
                  <a:txBody>
                    <a:bodyPr/>
                    <a:lstStyle/>
                    <a:p>
                      <a:pPr algn="ctr"/>
                      <a:r>
                        <a:rPr lang="es-MX" dirty="0">
                          <a:latin typeface="Arial" panose="020B0604020202020204" pitchFamily="34" charset="0"/>
                          <a:cs typeface="Arial" panose="020B0604020202020204" pitchFamily="34" charset="0"/>
                        </a:rPr>
                        <a:t>Profesores</a:t>
                      </a:r>
                    </a:p>
                  </a:txBody>
                  <a:tcPr/>
                </a:tc>
                <a:tc>
                  <a:txBody>
                    <a:bodyPr/>
                    <a:lstStyle/>
                    <a:p>
                      <a:pPr algn="ctr"/>
                      <a:r>
                        <a:rPr lang="es-MX" dirty="0">
                          <a:latin typeface="Arial" panose="020B0604020202020204" pitchFamily="34" charset="0"/>
                          <a:cs typeface="Arial" panose="020B0604020202020204" pitchFamily="34" charset="0"/>
                        </a:rPr>
                        <a:t>Asignatura</a:t>
                      </a:r>
                    </a:p>
                  </a:txBody>
                  <a:tcPr/>
                </a:tc>
                <a:extLst>
                  <a:ext uri="{0D108BD9-81ED-4DB2-BD59-A6C34878D82A}">
                    <a16:rowId xmlns:a16="http://schemas.microsoft.com/office/drawing/2014/main" val="793738667"/>
                  </a:ext>
                </a:extLst>
              </a:tr>
              <a:tr h="732668">
                <a:tc>
                  <a:txBody>
                    <a:bodyPr/>
                    <a:lstStyle/>
                    <a:p>
                      <a:r>
                        <a:rPr lang="es-MX" dirty="0">
                          <a:latin typeface="Arial" panose="020B0604020202020204" pitchFamily="34" charset="0"/>
                          <a:cs typeface="Arial" panose="020B0604020202020204" pitchFamily="34" charset="0"/>
                        </a:rPr>
                        <a:t>Leticia Domínguez Bonilla</a:t>
                      </a:r>
                    </a:p>
                  </a:txBody>
                  <a:tcPr/>
                </a:tc>
                <a:tc>
                  <a:txBody>
                    <a:bodyPr/>
                    <a:lstStyle/>
                    <a:p>
                      <a:r>
                        <a:rPr lang="es-MX" dirty="0">
                          <a:latin typeface="Arial" panose="020B0604020202020204" pitchFamily="34" charset="0"/>
                          <a:cs typeface="Arial" panose="020B0604020202020204" pitchFamily="34" charset="0"/>
                        </a:rPr>
                        <a:t>Problemas sociales, económicos y políticos de México</a:t>
                      </a:r>
                    </a:p>
                  </a:txBody>
                  <a:tcPr/>
                </a:tc>
                <a:extLst>
                  <a:ext uri="{0D108BD9-81ED-4DB2-BD59-A6C34878D82A}">
                    <a16:rowId xmlns:a16="http://schemas.microsoft.com/office/drawing/2014/main" val="3587692595"/>
                  </a:ext>
                </a:extLst>
              </a:tr>
              <a:tr h="424482">
                <a:tc>
                  <a:txBody>
                    <a:bodyPr/>
                    <a:lstStyle/>
                    <a:p>
                      <a:r>
                        <a:rPr lang="es-MX" dirty="0">
                          <a:latin typeface="Arial" panose="020B0604020202020204" pitchFamily="34" charset="0"/>
                          <a:cs typeface="Arial" panose="020B0604020202020204" pitchFamily="34" charset="0"/>
                        </a:rPr>
                        <a:t>Beatriz Cecilia Martínez Ruvalcaba</a:t>
                      </a:r>
                    </a:p>
                  </a:txBody>
                  <a:tcPr/>
                </a:tc>
                <a:tc>
                  <a:txBody>
                    <a:bodyPr/>
                    <a:lstStyle/>
                    <a:p>
                      <a:r>
                        <a:rPr lang="es-MX" dirty="0">
                          <a:latin typeface="Arial" panose="020B0604020202020204" pitchFamily="34" charset="0"/>
                          <a:cs typeface="Arial" panose="020B0604020202020204" pitchFamily="34" charset="0"/>
                        </a:rPr>
                        <a:t> Química IV</a:t>
                      </a:r>
                    </a:p>
                  </a:txBody>
                  <a:tcPr/>
                </a:tc>
                <a:extLst>
                  <a:ext uri="{0D108BD9-81ED-4DB2-BD59-A6C34878D82A}">
                    <a16:rowId xmlns:a16="http://schemas.microsoft.com/office/drawing/2014/main" val="304929243"/>
                  </a:ext>
                </a:extLst>
              </a:tr>
            </a:tbl>
          </a:graphicData>
        </a:graphic>
      </p:graphicFrame>
    </p:spTree>
    <p:extLst>
      <p:ext uri="{BB962C8B-B14F-4D97-AF65-F5344CB8AC3E}">
        <p14:creationId xmlns:p14="http://schemas.microsoft.com/office/powerpoint/2010/main" val="4286104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722224" cy="684628"/>
          </a:xfrm>
        </p:spPr>
        <p:txBody>
          <a:bodyPr>
            <a:normAutofit/>
          </a:bodyPr>
          <a:lstStyle/>
          <a:p>
            <a:r>
              <a:rPr lang="es-MX" dirty="0"/>
              <a:t>7. </a:t>
            </a:r>
            <a:r>
              <a:rPr lang="es-ES" dirty="0"/>
              <a:t>E.I.P. - Violencia intrafamiliar          cont...</a:t>
            </a:r>
            <a:endParaRPr lang="es-MX" dirty="0"/>
          </a:p>
        </p:txBody>
      </p:sp>
      <p:pic>
        <p:nvPicPr>
          <p:cNvPr id="5" name="Imagen 4"/>
          <p:cNvPicPr>
            <a:picLocks noChangeAspect="1"/>
          </p:cNvPicPr>
          <p:nvPr/>
        </p:nvPicPr>
        <p:blipFill>
          <a:blip r:embed="rId2"/>
          <a:stretch>
            <a:fillRect/>
          </a:stretch>
        </p:blipFill>
        <p:spPr>
          <a:xfrm>
            <a:off x="839756" y="605835"/>
            <a:ext cx="8770775" cy="6172027"/>
          </a:xfrm>
          <a:prstGeom prst="rect">
            <a:avLst/>
          </a:prstGeom>
        </p:spPr>
      </p:pic>
    </p:spTree>
    <p:extLst>
      <p:ext uri="{BB962C8B-B14F-4D97-AF65-F5344CB8AC3E}">
        <p14:creationId xmlns:p14="http://schemas.microsoft.com/office/powerpoint/2010/main" val="1843320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9722224" cy="684628"/>
          </a:xfrm>
        </p:spPr>
        <p:txBody>
          <a:bodyPr>
            <a:normAutofit/>
          </a:bodyPr>
          <a:lstStyle/>
          <a:p>
            <a:r>
              <a:rPr lang="es-MX" dirty="0"/>
              <a:t>7. </a:t>
            </a:r>
            <a:r>
              <a:rPr lang="es-ES" dirty="0"/>
              <a:t>E.I.P. - Violencia intrafamiliar          cont...</a:t>
            </a:r>
            <a:endParaRPr lang="es-MX" dirty="0"/>
          </a:p>
        </p:txBody>
      </p:sp>
      <p:pic>
        <p:nvPicPr>
          <p:cNvPr id="5" name="Imagen 4"/>
          <p:cNvPicPr>
            <a:picLocks noChangeAspect="1"/>
          </p:cNvPicPr>
          <p:nvPr/>
        </p:nvPicPr>
        <p:blipFill>
          <a:blip r:embed="rId2"/>
          <a:stretch>
            <a:fillRect/>
          </a:stretch>
        </p:blipFill>
        <p:spPr>
          <a:xfrm>
            <a:off x="566916" y="566823"/>
            <a:ext cx="8588392" cy="6144355"/>
          </a:xfrm>
          <a:prstGeom prst="rect">
            <a:avLst/>
          </a:prstGeom>
        </p:spPr>
      </p:pic>
    </p:spTree>
    <p:extLst>
      <p:ext uri="{BB962C8B-B14F-4D97-AF65-F5344CB8AC3E}">
        <p14:creationId xmlns:p14="http://schemas.microsoft.com/office/powerpoint/2010/main" val="2772332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722224" cy="684628"/>
          </a:xfrm>
        </p:spPr>
        <p:txBody>
          <a:bodyPr>
            <a:normAutofit/>
          </a:bodyPr>
          <a:lstStyle/>
          <a:p>
            <a:r>
              <a:rPr lang="es-MX" dirty="0"/>
              <a:t>7. </a:t>
            </a:r>
            <a:r>
              <a:rPr lang="es-ES" dirty="0"/>
              <a:t>E.I.P. - Violencia intrafamiliar          cont...</a:t>
            </a:r>
            <a:endParaRPr lang="es-MX" dirty="0"/>
          </a:p>
        </p:txBody>
      </p:sp>
      <p:pic>
        <p:nvPicPr>
          <p:cNvPr id="3" name="Imagen 2"/>
          <p:cNvPicPr>
            <a:picLocks noChangeAspect="1"/>
          </p:cNvPicPr>
          <p:nvPr/>
        </p:nvPicPr>
        <p:blipFill>
          <a:blip r:embed="rId2"/>
          <a:stretch>
            <a:fillRect/>
          </a:stretch>
        </p:blipFill>
        <p:spPr>
          <a:xfrm>
            <a:off x="742508" y="684628"/>
            <a:ext cx="8892030" cy="6115514"/>
          </a:xfrm>
          <a:prstGeom prst="rect">
            <a:avLst/>
          </a:prstGeom>
        </p:spPr>
      </p:pic>
    </p:spTree>
    <p:extLst>
      <p:ext uri="{BB962C8B-B14F-4D97-AF65-F5344CB8AC3E}">
        <p14:creationId xmlns:p14="http://schemas.microsoft.com/office/powerpoint/2010/main" val="3599077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722224" cy="684628"/>
          </a:xfrm>
        </p:spPr>
        <p:txBody>
          <a:bodyPr>
            <a:normAutofit/>
          </a:bodyPr>
          <a:lstStyle/>
          <a:p>
            <a:r>
              <a:rPr lang="es-MX" dirty="0"/>
              <a:t>7. </a:t>
            </a:r>
            <a:r>
              <a:rPr lang="es-ES" dirty="0"/>
              <a:t>E.I.P. - Violencia intrafamiliar          cont...</a:t>
            </a:r>
            <a:endParaRPr lang="es-MX" dirty="0"/>
          </a:p>
        </p:txBody>
      </p:sp>
      <p:pic>
        <p:nvPicPr>
          <p:cNvPr id="3" name="Imagen 2"/>
          <p:cNvPicPr>
            <a:picLocks noChangeAspect="1"/>
          </p:cNvPicPr>
          <p:nvPr/>
        </p:nvPicPr>
        <p:blipFill>
          <a:blip r:embed="rId2"/>
          <a:stretch>
            <a:fillRect/>
          </a:stretch>
        </p:blipFill>
        <p:spPr>
          <a:xfrm>
            <a:off x="600724" y="577104"/>
            <a:ext cx="8520775" cy="6280896"/>
          </a:xfrm>
          <a:prstGeom prst="rect">
            <a:avLst/>
          </a:prstGeom>
        </p:spPr>
      </p:pic>
    </p:spTree>
    <p:extLst>
      <p:ext uri="{BB962C8B-B14F-4D97-AF65-F5344CB8AC3E}">
        <p14:creationId xmlns:p14="http://schemas.microsoft.com/office/powerpoint/2010/main" val="1717344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722224" cy="684628"/>
          </a:xfrm>
        </p:spPr>
        <p:txBody>
          <a:bodyPr>
            <a:normAutofit/>
          </a:bodyPr>
          <a:lstStyle/>
          <a:p>
            <a:r>
              <a:rPr lang="es-MX" dirty="0"/>
              <a:t>7. </a:t>
            </a:r>
            <a:r>
              <a:rPr lang="es-ES" dirty="0"/>
              <a:t>E.I.P. - Violencia intrafamiliar          cont...</a:t>
            </a:r>
            <a:endParaRPr lang="es-MX" dirty="0"/>
          </a:p>
        </p:txBody>
      </p:sp>
      <p:pic>
        <p:nvPicPr>
          <p:cNvPr id="3" name="Imagen 2"/>
          <p:cNvPicPr>
            <a:picLocks noChangeAspect="1"/>
          </p:cNvPicPr>
          <p:nvPr/>
        </p:nvPicPr>
        <p:blipFill>
          <a:blip r:embed="rId2"/>
          <a:stretch>
            <a:fillRect/>
          </a:stretch>
        </p:blipFill>
        <p:spPr>
          <a:xfrm>
            <a:off x="410547" y="564461"/>
            <a:ext cx="8472196" cy="6111277"/>
          </a:xfrm>
          <a:prstGeom prst="rect">
            <a:avLst/>
          </a:prstGeom>
        </p:spPr>
      </p:pic>
    </p:spTree>
    <p:extLst>
      <p:ext uri="{BB962C8B-B14F-4D97-AF65-F5344CB8AC3E}">
        <p14:creationId xmlns:p14="http://schemas.microsoft.com/office/powerpoint/2010/main" val="1809088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722224" cy="684628"/>
          </a:xfrm>
        </p:spPr>
        <p:txBody>
          <a:bodyPr>
            <a:normAutofit/>
          </a:bodyPr>
          <a:lstStyle/>
          <a:p>
            <a:r>
              <a:rPr lang="es-MX" dirty="0"/>
              <a:t>7. </a:t>
            </a:r>
            <a:r>
              <a:rPr lang="es-ES" dirty="0"/>
              <a:t>E.I.P. - Violencia intrafamiliar          cont...</a:t>
            </a:r>
            <a:endParaRPr lang="es-MX" dirty="0"/>
          </a:p>
        </p:txBody>
      </p:sp>
      <p:pic>
        <p:nvPicPr>
          <p:cNvPr id="3" name="Imagen 2"/>
          <p:cNvPicPr>
            <a:picLocks noChangeAspect="1"/>
          </p:cNvPicPr>
          <p:nvPr/>
        </p:nvPicPr>
        <p:blipFill>
          <a:blip r:embed="rId2"/>
          <a:stretch>
            <a:fillRect/>
          </a:stretch>
        </p:blipFill>
        <p:spPr>
          <a:xfrm>
            <a:off x="447733" y="518974"/>
            <a:ext cx="8602962" cy="6339025"/>
          </a:xfrm>
          <a:prstGeom prst="rect">
            <a:avLst/>
          </a:prstGeom>
        </p:spPr>
      </p:pic>
    </p:spTree>
    <p:extLst>
      <p:ext uri="{BB962C8B-B14F-4D97-AF65-F5344CB8AC3E}">
        <p14:creationId xmlns:p14="http://schemas.microsoft.com/office/powerpoint/2010/main" val="2277882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722224" cy="684628"/>
          </a:xfrm>
        </p:spPr>
        <p:txBody>
          <a:bodyPr>
            <a:normAutofit/>
          </a:bodyPr>
          <a:lstStyle/>
          <a:p>
            <a:r>
              <a:rPr lang="es-MX" dirty="0"/>
              <a:t>7. </a:t>
            </a:r>
            <a:r>
              <a:rPr lang="es-ES" dirty="0"/>
              <a:t>E.I.P. - Violencia intrafamiliar          cont...</a:t>
            </a:r>
            <a:endParaRPr lang="es-MX" dirty="0"/>
          </a:p>
        </p:txBody>
      </p:sp>
      <p:pic>
        <p:nvPicPr>
          <p:cNvPr id="3" name="Imagen 2"/>
          <p:cNvPicPr>
            <a:picLocks noChangeAspect="1"/>
          </p:cNvPicPr>
          <p:nvPr/>
        </p:nvPicPr>
        <p:blipFill>
          <a:blip r:embed="rId2"/>
          <a:stretch>
            <a:fillRect/>
          </a:stretch>
        </p:blipFill>
        <p:spPr>
          <a:xfrm>
            <a:off x="485193" y="684628"/>
            <a:ext cx="8187320" cy="6031586"/>
          </a:xfrm>
          <a:prstGeom prst="rect">
            <a:avLst/>
          </a:prstGeom>
        </p:spPr>
      </p:pic>
    </p:spTree>
    <p:extLst>
      <p:ext uri="{BB962C8B-B14F-4D97-AF65-F5344CB8AC3E}">
        <p14:creationId xmlns:p14="http://schemas.microsoft.com/office/powerpoint/2010/main" val="3978895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1961" y="560574"/>
            <a:ext cx="8522073" cy="6253359"/>
          </a:xfrm>
          <a:prstGeom prst="rect">
            <a:avLst/>
          </a:prstGeom>
        </p:spPr>
      </p:pic>
      <p:sp>
        <p:nvSpPr>
          <p:cNvPr id="3" name="Título 1"/>
          <p:cNvSpPr>
            <a:spLocks noGrp="1"/>
          </p:cNvSpPr>
          <p:nvPr>
            <p:ph type="title"/>
          </p:nvPr>
        </p:nvSpPr>
        <p:spPr>
          <a:xfrm>
            <a:off x="0" y="0"/>
            <a:ext cx="9722224" cy="684628"/>
          </a:xfrm>
        </p:spPr>
        <p:txBody>
          <a:bodyPr>
            <a:normAutofit/>
          </a:bodyPr>
          <a:lstStyle/>
          <a:p>
            <a:r>
              <a:rPr lang="es-MX" dirty="0"/>
              <a:t>7. </a:t>
            </a:r>
            <a:r>
              <a:rPr lang="es-ES" dirty="0"/>
              <a:t>E.I.P. - Violencia intrafamiliar          cont...</a:t>
            </a:r>
            <a:endParaRPr lang="es-MX" dirty="0"/>
          </a:p>
        </p:txBody>
      </p:sp>
    </p:spTree>
    <p:extLst>
      <p:ext uri="{BB962C8B-B14F-4D97-AF65-F5344CB8AC3E}">
        <p14:creationId xmlns:p14="http://schemas.microsoft.com/office/powerpoint/2010/main" val="1229552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722224" cy="684628"/>
          </a:xfrm>
        </p:spPr>
        <p:txBody>
          <a:bodyPr>
            <a:normAutofit/>
          </a:bodyPr>
          <a:lstStyle/>
          <a:p>
            <a:r>
              <a:rPr lang="es-MX" dirty="0"/>
              <a:t>7. </a:t>
            </a:r>
            <a:r>
              <a:rPr lang="es-ES" dirty="0"/>
              <a:t>E.I.P. - Violencia intrafamiliar          cont...</a:t>
            </a:r>
            <a:endParaRPr lang="es-MX" dirty="0"/>
          </a:p>
        </p:txBody>
      </p:sp>
      <p:pic>
        <p:nvPicPr>
          <p:cNvPr id="3" name="Imagen 2"/>
          <p:cNvPicPr>
            <a:picLocks noChangeAspect="1"/>
          </p:cNvPicPr>
          <p:nvPr/>
        </p:nvPicPr>
        <p:blipFill>
          <a:blip r:embed="rId2"/>
          <a:stretch>
            <a:fillRect/>
          </a:stretch>
        </p:blipFill>
        <p:spPr>
          <a:xfrm>
            <a:off x="156589" y="541175"/>
            <a:ext cx="11235405" cy="5766319"/>
          </a:xfrm>
          <a:prstGeom prst="rect">
            <a:avLst/>
          </a:prstGeom>
        </p:spPr>
      </p:pic>
    </p:spTree>
    <p:extLst>
      <p:ext uri="{BB962C8B-B14F-4D97-AF65-F5344CB8AC3E}">
        <p14:creationId xmlns:p14="http://schemas.microsoft.com/office/powerpoint/2010/main" val="3889225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722224" cy="684628"/>
          </a:xfrm>
        </p:spPr>
        <p:txBody>
          <a:bodyPr>
            <a:normAutofit/>
          </a:bodyPr>
          <a:lstStyle/>
          <a:p>
            <a:r>
              <a:rPr lang="es-MX" dirty="0"/>
              <a:t>7. </a:t>
            </a:r>
            <a:r>
              <a:rPr lang="es-ES" dirty="0"/>
              <a:t>E.I.P. - Violencia intrafamiliar          cont...</a:t>
            </a:r>
            <a:endParaRPr lang="es-MX" dirty="0"/>
          </a:p>
        </p:txBody>
      </p:sp>
      <p:pic>
        <p:nvPicPr>
          <p:cNvPr id="3" name="Imagen 2"/>
          <p:cNvPicPr>
            <a:picLocks noChangeAspect="1"/>
          </p:cNvPicPr>
          <p:nvPr/>
        </p:nvPicPr>
        <p:blipFill>
          <a:blip r:embed="rId2"/>
          <a:stretch>
            <a:fillRect/>
          </a:stretch>
        </p:blipFill>
        <p:spPr>
          <a:xfrm>
            <a:off x="265368" y="1194318"/>
            <a:ext cx="11198707" cy="4292082"/>
          </a:xfrm>
          <a:prstGeom prst="rect">
            <a:avLst/>
          </a:prstGeom>
        </p:spPr>
      </p:pic>
    </p:spTree>
    <p:extLst>
      <p:ext uri="{BB962C8B-B14F-4D97-AF65-F5344CB8AC3E}">
        <p14:creationId xmlns:p14="http://schemas.microsoft.com/office/powerpoint/2010/main" val="177251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091BB-7DD5-4812-AABA-6810958A3F43}"/>
              </a:ext>
            </a:extLst>
          </p:cNvPr>
          <p:cNvSpPr>
            <a:spLocks noGrp="1"/>
          </p:cNvSpPr>
          <p:nvPr>
            <p:ph type="title"/>
          </p:nvPr>
        </p:nvSpPr>
        <p:spPr/>
        <p:txBody>
          <a:bodyPr>
            <a:normAutofit/>
          </a:bodyPr>
          <a:lstStyle/>
          <a:p>
            <a:pPr algn="ctr"/>
            <a:br>
              <a:rPr lang="es-MX" sz="2800" dirty="0"/>
            </a:br>
            <a:r>
              <a:rPr lang="es-MX" sz="2800" dirty="0">
                <a:solidFill>
                  <a:srgbClr val="002060"/>
                </a:solidFill>
                <a:latin typeface="Arial" panose="020B0604020202020204" pitchFamily="34" charset="0"/>
                <a:cs typeface="Arial" panose="020B0604020202020204" pitchFamily="34" charset="0"/>
              </a:rPr>
              <a:t>Ciclo escolar 2018-2019</a:t>
            </a:r>
          </a:p>
        </p:txBody>
      </p:sp>
      <p:sp>
        <p:nvSpPr>
          <p:cNvPr id="3" name="Marcador de contenido 2">
            <a:extLst>
              <a:ext uri="{FF2B5EF4-FFF2-40B4-BE49-F238E27FC236}">
                <a16:creationId xmlns:a16="http://schemas.microsoft.com/office/drawing/2014/main" id="{C6A8375C-44D8-4949-B7FB-F3406C4D48C4}"/>
              </a:ext>
            </a:extLst>
          </p:cNvPr>
          <p:cNvSpPr>
            <a:spLocks noGrp="1"/>
          </p:cNvSpPr>
          <p:nvPr>
            <p:ph idx="1"/>
          </p:nvPr>
        </p:nvSpPr>
        <p:spPr/>
        <p:txBody>
          <a:bodyPr/>
          <a:lstStyle/>
          <a:p>
            <a:endParaRPr lang="es-MX" dirty="0"/>
          </a:p>
          <a:p>
            <a:endParaRPr lang="es-MX" dirty="0"/>
          </a:p>
          <a:p>
            <a:r>
              <a:rPr lang="es-MX" dirty="0">
                <a:latin typeface="Arial" panose="020B0604020202020204" pitchFamily="34" charset="0"/>
                <a:cs typeface="Arial" panose="020B0604020202020204" pitchFamily="34" charset="0"/>
              </a:rPr>
              <a:t>Fecha de inicio: 14 de septiembre del 2018</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Fecha de término: 5 de mayo del 2019</a:t>
            </a:r>
          </a:p>
        </p:txBody>
      </p:sp>
    </p:spTree>
    <p:extLst>
      <p:ext uri="{BB962C8B-B14F-4D97-AF65-F5344CB8AC3E}">
        <p14:creationId xmlns:p14="http://schemas.microsoft.com/office/powerpoint/2010/main" val="862180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722224" cy="684628"/>
          </a:xfrm>
        </p:spPr>
        <p:txBody>
          <a:bodyPr>
            <a:normAutofit/>
          </a:bodyPr>
          <a:lstStyle/>
          <a:p>
            <a:r>
              <a:rPr lang="es-MX" dirty="0"/>
              <a:t>7. </a:t>
            </a:r>
            <a:r>
              <a:rPr lang="es-ES" dirty="0"/>
              <a:t>E.I.P. - Violencia intrafamiliar          cont...</a:t>
            </a:r>
            <a:endParaRPr lang="es-MX" dirty="0"/>
          </a:p>
        </p:txBody>
      </p:sp>
      <p:pic>
        <p:nvPicPr>
          <p:cNvPr id="3" name="Imagen 2"/>
          <p:cNvPicPr>
            <a:picLocks noChangeAspect="1"/>
          </p:cNvPicPr>
          <p:nvPr/>
        </p:nvPicPr>
        <p:blipFill>
          <a:blip r:embed="rId2"/>
          <a:stretch>
            <a:fillRect/>
          </a:stretch>
        </p:blipFill>
        <p:spPr>
          <a:xfrm>
            <a:off x="709127" y="656796"/>
            <a:ext cx="9498563" cy="6179788"/>
          </a:xfrm>
          <a:prstGeom prst="rect">
            <a:avLst/>
          </a:prstGeom>
        </p:spPr>
      </p:pic>
    </p:spTree>
    <p:extLst>
      <p:ext uri="{BB962C8B-B14F-4D97-AF65-F5344CB8AC3E}">
        <p14:creationId xmlns:p14="http://schemas.microsoft.com/office/powerpoint/2010/main" val="2185663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722224" cy="684628"/>
          </a:xfrm>
        </p:spPr>
        <p:txBody>
          <a:bodyPr>
            <a:normAutofit/>
          </a:bodyPr>
          <a:lstStyle/>
          <a:p>
            <a:r>
              <a:rPr lang="es-MX" dirty="0"/>
              <a:t>7. </a:t>
            </a:r>
            <a:r>
              <a:rPr lang="es-ES" dirty="0"/>
              <a:t>E.I.P. - Violencia intrafamiliar          cont...</a:t>
            </a:r>
            <a:endParaRPr lang="es-MX" dirty="0"/>
          </a:p>
        </p:txBody>
      </p:sp>
      <p:pic>
        <p:nvPicPr>
          <p:cNvPr id="3" name="Imagen 2"/>
          <p:cNvPicPr>
            <a:picLocks noChangeAspect="1"/>
          </p:cNvPicPr>
          <p:nvPr/>
        </p:nvPicPr>
        <p:blipFill>
          <a:blip r:embed="rId2"/>
          <a:stretch>
            <a:fillRect/>
          </a:stretch>
        </p:blipFill>
        <p:spPr>
          <a:xfrm>
            <a:off x="100442" y="684628"/>
            <a:ext cx="11785236" cy="6041303"/>
          </a:xfrm>
          <a:prstGeom prst="rect">
            <a:avLst/>
          </a:prstGeom>
        </p:spPr>
      </p:pic>
    </p:spTree>
    <p:extLst>
      <p:ext uri="{BB962C8B-B14F-4D97-AF65-F5344CB8AC3E}">
        <p14:creationId xmlns:p14="http://schemas.microsoft.com/office/powerpoint/2010/main" val="2559338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722224" cy="684628"/>
          </a:xfrm>
        </p:spPr>
        <p:txBody>
          <a:bodyPr>
            <a:normAutofit fontScale="90000"/>
          </a:bodyPr>
          <a:lstStyle/>
          <a:p>
            <a:r>
              <a:rPr lang="es-MX" dirty="0"/>
              <a:t>8. </a:t>
            </a:r>
            <a:r>
              <a:rPr lang="es-ES" dirty="0"/>
              <a:t>E.I.P. – Elaboración de Proyecto         cont...</a:t>
            </a:r>
            <a:endParaRPr lang="es-MX" dirty="0"/>
          </a:p>
        </p:txBody>
      </p:sp>
      <p:pic>
        <p:nvPicPr>
          <p:cNvPr id="3" name="Imagen 2"/>
          <p:cNvPicPr>
            <a:picLocks noChangeAspect="1"/>
          </p:cNvPicPr>
          <p:nvPr/>
        </p:nvPicPr>
        <p:blipFill>
          <a:blip r:embed="rId2"/>
          <a:stretch>
            <a:fillRect/>
          </a:stretch>
        </p:blipFill>
        <p:spPr>
          <a:xfrm>
            <a:off x="104008" y="684628"/>
            <a:ext cx="10503399" cy="6059172"/>
          </a:xfrm>
          <a:prstGeom prst="rect">
            <a:avLst/>
          </a:prstGeom>
        </p:spPr>
      </p:pic>
    </p:spTree>
    <p:extLst>
      <p:ext uri="{BB962C8B-B14F-4D97-AF65-F5344CB8AC3E}">
        <p14:creationId xmlns:p14="http://schemas.microsoft.com/office/powerpoint/2010/main" val="643499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61365" y="674362"/>
            <a:ext cx="8942294" cy="6065416"/>
          </a:xfrm>
          <a:prstGeom prst="rect">
            <a:avLst/>
          </a:prstGeom>
        </p:spPr>
      </p:pic>
      <p:sp>
        <p:nvSpPr>
          <p:cNvPr id="5" name="Título 1"/>
          <p:cNvSpPr txBox="1">
            <a:spLocks/>
          </p:cNvSpPr>
          <p:nvPr/>
        </p:nvSpPr>
        <p:spPr>
          <a:xfrm>
            <a:off x="0" y="0"/>
            <a:ext cx="9722224" cy="68462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a:t>8. </a:t>
            </a:r>
            <a:r>
              <a:rPr lang="es-ES"/>
              <a:t>E.I.P. – Elaboración de Proyecto         cont...</a:t>
            </a:r>
            <a:endParaRPr lang="es-MX" dirty="0"/>
          </a:p>
        </p:txBody>
      </p:sp>
    </p:spTree>
    <p:extLst>
      <p:ext uri="{BB962C8B-B14F-4D97-AF65-F5344CB8AC3E}">
        <p14:creationId xmlns:p14="http://schemas.microsoft.com/office/powerpoint/2010/main" val="1933491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9722224" cy="684628"/>
          </a:xfrm>
        </p:spPr>
        <p:txBody>
          <a:bodyPr>
            <a:normAutofit fontScale="90000"/>
          </a:bodyPr>
          <a:lstStyle/>
          <a:p>
            <a:r>
              <a:rPr lang="es-MX" dirty="0"/>
              <a:t>8. </a:t>
            </a:r>
            <a:r>
              <a:rPr lang="es-ES" dirty="0"/>
              <a:t>E.I.P. – Elaboración de Proyecto         cont...</a:t>
            </a:r>
            <a:endParaRPr lang="es-MX" dirty="0"/>
          </a:p>
        </p:txBody>
      </p:sp>
      <p:pic>
        <p:nvPicPr>
          <p:cNvPr id="5" name="Imagen 4"/>
          <p:cNvPicPr>
            <a:picLocks noChangeAspect="1"/>
          </p:cNvPicPr>
          <p:nvPr/>
        </p:nvPicPr>
        <p:blipFill>
          <a:blip r:embed="rId2"/>
          <a:stretch>
            <a:fillRect/>
          </a:stretch>
        </p:blipFill>
        <p:spPr>
          <a:xfrm>
            <a:off x="0" y="525925"/>
            <a:ext cx="9274629" cy="6332076"/>
          </a:xfrm>
          <a:prstGeom prst="rect">
            <a:avLst/>
          </a:prstGeom>
        </p:spPr>
      </p:pic>
    </p:spTree>
    <p:extLst>
      <p:ext uri="{BB962C8B-B14F-4D97-AF65-F5344CB8AC3E}">
        <p14:creationId xmlns:p14="http://schemas.microsoft.com/office/powerpoint/2010/main" val="3442488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97159" y="461668"/>
            <a:ext cx="8372029" cy="6410435"/>
          </a:xfrm>
          <a:prstGeom prst="rect">
            <a:avLst/>
          </a:prstGeom>
        </p:spPr>
      </p:pic>
      <p:sp>
        <p:nvSpPr>
          <p:cNvPr id="4" name="Título 1"/>
          <p:cNvSpPr>
            <a:spLocks noGrp="1"/>
          </p:cNvSpPr>
          <p:nvPr>
            <p:ph type="title"/>
          </p:nvPr>
        </p:nvSpPr>
        <p:spPr>
          <a:xfrm>
            <a:off x="0" y="0"/>
            <a:ext cx="9722224" cy="684628"/>
          </a:xfrm>
        </p:spPr>
        <p:txBody>
          <a:bodyPr>
            <a:normAutofit fontScale="90000"/>
          </a:bodyPr>
          <a:lstStyle/>
          <a:p>
            <a:r>
              <a:rPr lang="es-MX" dirty="0"/>
              <a:t>8. </a:t>
            </a:r>
            <a:r>
              <a:rPr lang="es-ES" dirty="0"/>
              <a:t>E.I.P. – Elaboración de Proyecto         cont...</a:t>
            </a:r>
            <a:endParaRPr lang="es-MX" dirty="0"/>
          </a:p>
        </p:txBody>
      </p:sp>
    </p:spTree>
    <p:extLst>
      <p:ext uri="{BB962C8B-B14F-4D97-AF65-F5344CB8AC3E}">
        <p14:creationId xmlns:p14="http://schemas.microsoft.com/office/powerpoint/2010/main" val="3092122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B39560-FF6C-4A8E-BDC0-2F73F616AD9E}"/>
              </a:ext>
            </a:extLst>
          </p:cNvPr>
          <p:cNvSpPr>
            <a:spLocks noGrp="1"/>
          </p:cNvSpPr>
          <p:nvPr>
            <p:ph type="title"/>
          </p:nvPr>
        </p:nvSpPr>
        <p:spPr>
          <a:xfrm>
            <a:off x="677334" y="326307"/>
            <a:ext cx="10388231" cy="662609"/>
          </a:xfrm>
        </p:spPr>
        <p:txBody>
          <a:bodyPr/>
          <a:lstStyle/>
          <a:p>
            <a:r>
              <a:rPr lang="es-MX" dirty="0"/>
              <a:t>8. </a:t>
            </a:r>
            <a:r>
              <a:rPr lang="es-ES" dirty="0"/>
              <a:t>E.I.P. – Elaboración de Proyecto         cont...</a:t>
            </a:r>
            <a:endParaRPr lang="es-MX" dirty="0"/>
          </a:p>
        </p:txBody>
      </p:sp>
      <p:pic>
        <p:nvPicPr>
          <p:cNvPr id="6" name="Imagen 5">
            <a:extLst>
              <a:ext uri="{FF2B5EF4-FFF2-40B4-BE49-F238E27FC236}">
                <a16:creationId xmlns:a16="http://schemas.microsoft.com/office/drawing/2014/main" id="{8A238439-1F5C-47E1-9E29-7AF27ECE5B7D}"/>
              </a:ext>
            </a:extLst>
          </p:cNvPr>
          <p:cNvPicPr>
            <a:picLocks noChangeAspect="1"/>
          </p:cNvPicPr>
          <p:nvPr/>
        </p:nvPicPr>
        <p:blipFill rotWithShape="1">
          <a:blip r:embed="rId2"/>
          <a:srcRect l="14674" t="14403" r="14795" b="10319"/>
          <a:stretch/>
        </p:blipFill>
        <p:spPr>
          <a:xfrm>
            <a:off x="677333" y="848953"/>
            <a:ext cx="8810349" cy="5286804"/>
          </a:xfrm>
          <a:prstGeom prst="rect">
            <a:avLst/>
          </a:prstGeom>
        </p:spPr>
      </p:pic>
    </p:spTree>
    <p:extLst>
      <p:ext uri="{BB962C8B-B14F-4D97-AF65-F5344CB8AC3E}">
        <p14:creationId xmlns:p14="http://schemas.microsoft.com/office/powerpoint/2010/main" val="2580062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0340D13-3FDA-430C-999C-59CB6ECC8F6B}"/>
              </a:ext>
            </a:extLst>
          </p:cNvPr>
          <p:cNvSpPr>
            <a:spLocks noGrp="1"/>
          </p:cNvSpPr>
          <p:nvPr>
            <p:ph type="title"/>
          </p:nvPr>
        </p:nvSpPr>
        <p:spPr>
          <a:xfrm>
            <a:off x="677333" y="609600"/>
            <a:ext cx="10321971" cy="675861"/>
          </a:xfrm>
        </p:spPr>
        <p:txBody>
          <a:bodyPr/>
          <a:lstStyle/>
          <a:p>
            <a:r>
              <a:rPr lang="es-MX" dirty="0"/>
              <a:t>8. </a:t>
            </a:r>
            <a:r>
              <a:rPr lang="es-ES" dirty="0"/>
              <a:t>E.I.P. – Elaboración de Proyecto         cont...</a:t>
            </a:r>
            <a:endParaRPr lang="es-MX" dirty="0"/>
          </a:p>
        </p:txBody>
      </p:sp>
      <p:pic>
        <p:nvPicPr>
          <p:cNvPr id="5" name="Imagen 4">
            <a:extLst>
              <a:ext uri="{FF2B5EF4-FFF2-40B4-BE49-F238E27FC236}">
                <a16:creationId xmlns:a16="http://schemas.microsoft.com/office/drawing/2014/main" id="{5ECEDDDA-611E-4501-B893-F2DBE54E4698}"/>
              </a:ext>
            </a:extLst>
          </p:cNvPr>
          <p:cNvPicPr>
            <a:picLocks noChangeAspect="1"/>
          </p:cNvPicPr>
          <p:nvPr/>
        </p:nvPicPr>
        <p:blipFill rotWithShape="1">
          <a:blip r:embed="rId2"/>
          <a:srcRect l="11848" t="29361" r="12934" b="8870"/>
          <a:stretch/>
        </p:blipFill>
        <p:spPr>
          <a:xfrm>
            <a:off x="293020" y="1311965"/>
            <a:ext cx="9170504" cy="4399722"/>
          </a:xfrm>
          <a:prstGeom prst="rect">
            <a:avLst/>
          </a:prstGeom>
        </p:spPr>
      </p:pic>
    </p:spTree>
    <p:extLst>
      <p:ext uri="{BB962C8B-B14F-4D97-AF65-F5344CB8AC3E}">
        <p14:creationId xmlns:p14="http://schemas.microsoft.com/office/powerpoint/2010/main" val="2911425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46B46EB-2307-46E0-A6C3-181D07F7C58B}"/>
              </a:ext>
            </a:extLst>
          </p:cNvPr>
          <p:cNvSpPr>
            <a:spLocks noGrp="1"/>
          </p:cNvSpPr>
          <p:nvPr>
            <p:ph type="title"/>
          </p:nvPr>
        </p:nvSpPr>
        <p:spPr>
          <a:xfrm>
            <a:off x="677334" y="609600"/>
            <a:ext cx="10268962" cy="728870"/>
          </a:xfrm>
        </p:spPr>
        <p:txBody>
          <a:bodyPr/>
          <a:lstStyle/>
          <a:p>
            <a:r>
              <a:rPr lang="es-MX" dirty="0"/>
              <a:t>8. </a:t>
            </a:r>
            <a:r>
              <a:rPr lang="es-ES" dirty="0"/>
              <a:t>E.I.P. – Elaboración de Proyecto         cont...</a:t>
            </a:r>
            <a:endParaRPr lang="es-MX" dirty="0"/>
          </a:p>
        </p:txBody>
      </p:sp>
      <p:pic>
        <p:nvPicPr>
          <p:cNvPr id="3" name="Imagen 2">
            <a:extLst>
              <a:ext uri="{FF2B5EF4-FFF2-40B4-BE49-F238E27FC236}">
                <a16:creationId xmlns:a16="http://schemas.microsoft.com/office/drawing/2014/main" id="{B952005E-C2A3-486B-8B83-A98EE97AD5F2}"/>
              </a:ext>
            </a:extLst>
          </p:cNvPr>
          <p:cNvPicPr>
            <a:picLocks noChangeAspect="1"/>
          </p:cNvPicPr>
          <p:nvPr/>
        </p:nvPicPr>
        <p:blipFill rotWithShape="1">
          <a:blip r:embed="rId2"/>
          <a:srcRect l="18804" t="12929" r="20000" b="8869"/>
          <a:stretch/>
        </p:blipFill>
        <p:spPr>
          <a:xfrm>
            <a:off x="530086" y="1166191"/>
            <a:ext cx="8494644" cy="5459896"/>
          </a:xfrm>
          <a:prstGeom prst="rect">
            <a:avLst/>
          </a:prstGeom>
        </p:spPr>
      </p:pic>
    </p:spTree>
    <p:extLst>
      <p:ext uri="{BB962C8B-B14F-4D97-AF65-F5344CB8AC3E}">
        <p14:creationId xmlns:p14="http://schemas.microsoft.com/office/powerpoint/2010/main" val="1327707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DA4EB2B-0865-41E0-AAF6-6DC757FE5562}"/>
              </a:ext>
            </a:extLst>
          </p:cNvPr>
          <p:cNvSpPr>
            <a:spLocks noGrp="1"/>
          </p:cNvSpPr>
          <p:nvPr>
            <p:ph type="title"/>
          </p:nvPr>
        </p:nvSpPr>
        <p:spPr>
          <a:xfrm>
            <a:off x="677333" y="609600"/>
            <a:ext cx="10547257" cy="755374"/>
          </a:xfrm>
        </p:spPr>
        <p:txBody>
          <a:bodyPr/>
          <a:lstStyle/>
          <a:p>
            <a:r>
              <a:rPr lang="es-MX" dirty="0"/>
              <a:t>8. </a:t>
            </a:r>
            <a:r>
              <a:rPr lang="es-ES" dirty="0"/>
              <a:t>E.I.P. – Elaboración de Proyecto         cont...</a:t>
            </a:r>
            <a:endParaRPr lang="es-MX" dirty="0"/>
          </a:p>
        </p:txBody>
      </p:sp>
      <p:sp>
        <p:nvSpPr>
          <p:cNvPr id="5" name="Título 1">
            <a:extLst>
              <a:ext uri="{FF2B5EF4-FFF2-40B4-BE49-F238E27FC236}">
                <a16:creationId xmlns:a16="http://schemas.microsoft.com/office/drawing/2014/main" id="{70323BCA-FE2B-4734-9428-59F6D797FC9E}"/>
              </a:ext>
            </a:extLst>
          </p:cNvPr>
          <p:cNvSpPr txBox="1">
            <a:spLocks/>
          </p:cNvSpPr>
          <p:nvPr/>
        </p:nvSpPr>
        <p:spPr>
          <a:xfrm>
            <a:off x="677334" y="609600"/>
            <a:ext cx="10268962" cy="7288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pic>
        <p:nvPicPr>
          <p:cNvPr id="7" name="Imagen 6">
            <a:extLst>
              <a:ext uri="{FF2B5EF4-FFF2-40B4-BE49-F238E27FC236}">
                <a16:creationId xmlns:a16="http://schemas.microsoft.com/office/drawing/2014/main" id="{07ECB050-15FB-4166-8A1F-16B75EDB03AD}"/>
              </a:ext>
            </a:extLst>
          </p:cNvPr>
          <p:cNvPicPr>
            <a:picLocks noChangeAspect="1"/>
          </p:cNvPicPr>
          <p:nvPr/>
        </p:nvPicPr>
        <p:blipFill rotWithShape="1">
          <a:blip r:embed="rId2"/>
          <a:srcRect l="15000" t="12982" r="15773" b="19985"/>
          <a:stretch/>
        </p:blipFill>
        <p:spPr>
          <a:xfrm>
            <a:off x="811530" y="1338470"/>
            <a:ext cx="8440162" cy="4594860"/>
          </a:xfrm>
          <a:prstGeom prst="rect">
            <a:avLst/>
          </a:prstGeom>
        </p:spPr>
      </p:pic>
    </p:spTree>
    <p:extLst>
      <p:ext uri="{BB962C8B-B14F-4D97-AF65-F5344CB8AC3E}">
        <p14:creationId xmlns:p14="http://schemas.microsoft.com/office/powerpoint/2010/main" val="250692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9CD663-8A01-4D95-B91C-69A0F5ABEB64}"/>
              </a:ext>
            </a:extLst>
          </p:cNvPr>
          <p:cNvSpPr>
            <a:spLocks noGrp="1"/>
          </p:cNvSpPr>
          <p:nvPr>
            <p:ph type="title"/>
          </p:nvPr>
        </p:nvSpPr>
        <p:spPr>
          <a:xfrm>
            <a:off x="803458" y="3005958"/>
            <a:ext cx="8596668" cy="1320800"/>
          </a:xfrm>
        </p:spPr>
        <p:txBody>
          <a:bodyPr/>
          <a:lstStyle/>
          <a:p>
            <a:r>
              <a:rPr lang="es-MX" sz="2800" b="1" dirty="0">
                <a:solidFill>
                  <a:schemeClr val="tx1"/>
                </a:solidFill>
              </a:rPr>
              <a:t>      </a:t>
            </a:r>
            <a:r>
              <a:rPr lang="es-MX" sz="2800" dirty="0">
                <a:solidFill>
                  <a:schemeClr val="tx1"/>
                </a:solidFill>
                <a:latin typeface="Arial" panose="020B0604020202020204" pitchFamily="34" charset="0"/>
                <a:cs typeface="Arial" panose="020B0604020202020204" pitchFamily="34" charset="0"/>
              </a:rPr>
              <a:t>La Violencia en México en sexenios 2006 a 2018</a:t>
            </a:r>
          </a:p>
        </p:txBody>
      </p:sp>
      <p:sp>
        <p:nvSpPr>
          <p:cNvPr id="3" name="CuadroTexto 2">
            <a:extLst>
              <a:ext uri="{FF2B5EF4-FFF2-40B4-BE49-F238E27FC236}">
                <a16:creationId xmlns:a16="http://schemas.microsoft.com/office/drawing/2014/main" id="{1D82EC59-883E-482D-9D69-4D57A4A21BD5}"/>
              </a:ext>
            </a:extLst>
          </p:cNvPr>
          <p:cNvSpPr txBox="1"/>
          <p:nvPr/>
        </p:nvSpPr>
        <p:spPr>
          <a:xfrm rot="10800000" flipH="1" flipV="1">
            <a:off x="3259006" y="1585158"/>
            <a:ext cx="4056193" cy="523220"/>
          </a:xfrm>
          <a:prstGeom prst="rect">
            <a:avLst/>
          </a:prstGeom>
          <a:noFill/>
        </p:spPr>
        <p:txBody>
          <a:bodyPr wrap="square" rtlCol="0">
            <a:spAutoFit/>
          </a:bodyPr>
          <a:lstStyle/>
          <a:p>
            <a:r>
              <a:rPr lang="es-MX" sz="2800" dirty="0">
                <a:solidFill>
                  <a:srgbClr val="0070C0"/>
                </a:solidFill>
                <a:latin typeface="Arial" panose="020B0604020202020204" pitchFamily="34" charset="0"/>
                <a:cs typeface="Arial" panose="020B0604020202020204" pitchFamily="34" charset="0"/>
              </a:rPr>
              <a:t>Título del  proyecto</a:t>
            </a:r>
          </a:p>
        </p:txBody>
      </p:sp>
    </p:spTree>
    <p:extLst>
      <p:ext uri="{BB962C8B-B14F-4D97-AF65-F5344CB8AC3E}">
        <p14:creationId xmlns:p14="http://schemas.microsoft.com/office/powerpoint/2010/main" val="2441428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828BDD1-AAB6-47F4-9A7D-34B089EDEF43}"/>
              </a:ext>
            </a:extLst>
          </p:cNvPr>
          <p:cNvSpPr txBox="1">
            <a:spLocks noGrp="1"/>
          </p:cNvSpPr>
          <p:nvPr>
            <p:ph type="title"/>
          </p:nvPr>
        </p:nvSpPr>
        <p:spPr>
          <a:xfrm>
            <a:off x="677334" y="609600"/>
            <a:ext cx="10318326" cy="762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pic>
        <p:nvPicPr>
          <p:cNvPr id="5" name="Imagen 4">
            <a:extLst>
              <a:ext uri="{FF2B5EF4-FFF2-40B4-BE49-F238E27FC236}">
                <a16:creationId xmlns:a16="http://schemas.microsoft.com/office/drawing/2014/main" id="{D5A759B6-DFE6-4E0D-A971-C056BA9104C6}"/>
              </a:ext>
            </a:extLst>
          </p:cNvPr>
          <p:cNvPicPr>
            <a:picLocks noChangeAspect="1"/>
          </p:cNvPicPr>
          <p:nvPr/>
        </p:nvPicPr>
        <p:blipFill rotWithShape="1">
          <a:blip r:embed="rId2"/>
          <a:srcRect l="14813" t="18318" r="15368" b="13149"/>
          <a:stretch/>
        </p:blipFill>
        <p:spPr>
          <a:xfrm>
            <a:off x="677334" y="1371600"/>
            <a:ext cx="8512386" cy="4697730"/>
          </a:xfrm>
          <a:prstGeom prst="rect">
            <a:avLst/>
          </a:prstGeom>
        </p:spPr>
      </p:pic>
    </p:spTree>
    <p:extLst>
      <p:ext uri="{BB962C8B-B14F-4D97-AF65-F5344CB8AC3E}">
        <p14:creationId xmlns:p14="http://schemas.microsoft.com/office/powerpoint/2010/main" val="41929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BE5DCAA-2891-4BA4-B6F5-AF0A1C8BBF58}"/>
              </a:ext>
            </a:extLst>
          </p:cNvPr>
          <p:cNvSpPr txBox="1">
            <a:spLocks noGrp="1"/>
          </p:cNvSpPr>
          <p:nvPr>
            <p:ph type="title"/>
          </p:nvPr>
        </p:nvSpPr>
        <p:spPr>
          <a:xfrm>
            <a:off x="677334" y="609600"/>
            <a:ext cx="10772544" cy="75537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pic>
        <p:nvPicPr>
          <p:cNvPr id="5" name="Imagen 4">
            <a:extLst>
              <a:ext uri="{FF2B5EF4-FFF2-40B4-BE49-F238E27FC236}">
                <a16:creationId xmlns:a16="http://schemas.microsoft.com/office/drawing/2014/main" id="{241BF749-4AA6-42B3-AA3C-B981276DD817}"/>
              </a:ext>
            </a:extLst>
          </p:cNvPr>
          <p:cNvPicPr>
            <a:picLocks noChangeAspect="1"/>
          </p:cNvPicPr>
          <p:nvPr/>
        </p:nvPicPr>
        <p:blipFill rotWithShape="1">
          <a:blip r:embed="rId2"/>
          <a:srcRect l="13695" t="35355" r="15109" b="26365"/>
          <a:stretch/>
        </p:blipFill>
        <p:spPr>
          <a:xfrm>
            <a:off x="251790" y="2117035"/>
            <a:ext cx="9436401" cy="2852530"/>
          </a:xfrm>
          <a:prstGeom prst="rect">
            <a:avLst/>
          </a:prstGeom>
        </p:spPr>
      </p:pic>
    </p:spTree>
    <p:extLst>
      <p:ext uri="{BB962C8B-B14F-4D97-AF65-F5344CB8AC3E}">
        <p14:creationId xmlns:p14="http://schemas.microsoft.com/office/powerpoint/2010/main" val="1344857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6684E77-043B-4DE9-AEA8-B1B8EF919226}"/>
              </a:ext>
            </a:extLst>
          </p:cNvPr>
          <p:cNvSpPr txBox="1">
            <a:spLocks noGrp="1"/>
          </p:cNvSpPr>
          <p:nvPr>
            <p:ph type="title"/>
          </p:nvPr>
        </p:nvSpPr>
        <p:spPr>
          <a:xfrm>
            <a:off x="677334" y="609600"/>
            <a:ext cx="10587014" cy="80838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pic>
        <p:nvPicPr>
          <p:cNvPr id="5" name="Imagen 4">
            <a:extLst>
              <a:ext uri="{FF2B5EF4-FFF2-40B4-BE49-F238E27FC236}">
                <a16:creationId xmlns:a16="http://schemas.microsoft.com/office/drawing/2014/main" id="{AB42D3B1-6691-464E-BDE0-8E2FA024BEDA}"/>
              </a:ext>
            </a:extLst>
          </p:cNvPr>
          <p:cNvPicPr>
            <a:picLocks noChangeAspect="1"/>
          </p:cNvPicPr>
          <p:nvPr/>
        </p:nvPicPr>
        <p:blipFill rotWithShape="1">
          <a:blip r:embed="rId2"/>
          <a:srcRect l="12934" t="14090" r="15327" b="10898"/>
          <a:stretch/>
        </p:blipFill>
        <p:spPr>
          <a:xfrm>
            <a:off x="477079" y="1285461"/>
            <a:ext cx="8746434" cy="5141843"/>
          </a:xfrm>
          <a:prstGeom prst="rect">
            <a:avLst/>
          </a:prstGeom>
        </p:spPr>
      </p:pic>
    </p:spTree>
    <p:extLst>
      <p:ext uri="{BB962C8B-B14F-4D97-AF65-F5344CB8AC3E}">
        <p14:creationId xmlns:p14="http://schemas.microsoft.com/office/powerpoint/2010/main" val="3745750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9956FA8-1F35-4097-8ABC-D6C8095884C8}"/>
              </a:ext>
            </a:extLst>
          </p:cNvPr>
          <p:cNvSpPr txBox="1">
            <a:spLocks noGrp="1"/>
          </p:cNvSpPr>
          <p:nvPr>
            <p:ph type="title"/>
          </p:nvPr>
        </p:nvSpPr>
        <p:spPr>
          <a:xfrm>
            <a:off x="677333" y="609600"/>
            <a:ext cx="9950909" cy="80838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pic>
        <p:nvPicPr>
          <p:cNvPr id="5" name="Imagen 4">
            <a:extLst>
              <a:ext uri="{FF2B5EF4-FFF2-40B4-BE49-F238E27FC236}">
                <a16:creationId xmlns:a16="http://schemas.microsoft.com/office/drawing/2014/main" id="{BC00AA9A-BC4B-4F25-A1DA-64BD9D89DA1D}"/>
              </a:ext>
            </a:extLst>
          </p:cNvPr>
          <p:cNvPicPr>
            <a:picLocks noChangeAspect="1"/>
          </p:cNvPicPr>
          <p:nvPr/>
        </p:nvPicPr>
        <p:blipFill rotWithShape="1">
          <a:blip r:embed="rId2"/>
          <a:srcRect l="12826" t="12928" r="14892" b="7225"/>
          <a:stretch/>
        </p:blipFill>
        <p:spPr>
          <a:xfrm>
            <a:off x="397565" y="1139689"/>
            <a:ext cx="8812695" cy="5473146"/>
          </a:xfrm>
          <a:prstGeom prst="rect">
            <a:avLst/>
          </a:prstGeom>
        </p:spPr>
      </p:pic>
    </p:spTree>
    <p:extLst>
      <p:ext uri="{BB962C8B-B14F-4D97-AF65-F5344CB8AC3E}">
        <p14:creationId xmlns:p14="http://schemas.microsoft.com/office/powerpoint/2010/main" val="2708356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58E640C-49CC-466E-8239-7EBAE93C9682}"/>
              </a:ext>
            </a:extLst>
          </p:cNvPr>
          <p:cNvSpPr txBox="1">
            <a:spLocks noGrp="1"/>
          </p:cNvSpPr>
          <p:nvPr>
            <p:ph type="title"/>
          </p:nvPr>
        </p:nvSpPr>
        <p:spPr>
          <a:xfrm>
            <a:off x="677333" y="609600"/>
            <a:ext cx="10388231" cy="80838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sp>
        <p:nvSpPr>
          <p:cNvPr id="5" name="Título 1">
            <a:extLst>
              <a:ext uri="{FF2B5EF4-FFF2-40B4-BE49-F238E27FC236}">
                <a16:creationId xmlns:a16="http://schemas.microsoft.com/office/drawing/2014/main" id="{7B72B4A2-430C-4F29-AA41-7F1FC5879014}"/>
              </a:ext>
            </a:extLst>
          </p:cNvPr>
          <p:cNvSpPr txBox="1">
            <a:spLocks/>
          </p:cNvSpPr>
          <p:nvPr/>
        </p:nvSpPr>
        <p:spPr>
          <a:xfrm>
            <a:off x="677333" y="609600"/>
            <a:ext cx="9950909" cy="80838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pic>
        <p:nvPicPr>
          <p:cNvPr id="6" name="Imagen 5">
            <a:extLst>
              <a:ext uri="{FF2B5EF4-FFF2-40B4-BE49-F238E27FC236}">
                <a16:creationId xmlns:a16="http://schemas.microsoft.com/office/drawing/2014/main" id="{ED4311BD-552F-435F-A2E4-B0DF23E18E07}"/>
              </a:ext>
            </a:extLst>
          </p:cNvPr>
          <p:cNvPicPr>
            <a:picLocks noChangeAspect="1"/>
          </p:cNvPicPr>
          <p:nvPr/>
        </p:nvPicPr>
        <p:blipFill rotWithShape="1">
          <a:blip r:embed="rId2"/>
          <a:srcRect l="15435" t="17570" r="16956" b="8869"/>
          <a:stretch/>
        </p:blipFill>
        <p:spPr>
          <a:xfrm>
            <a:off x="677333" y="1205948"/>
            <a:ext cx="8242852" cy="5042452"/>
          </a:xfrm>
          <a:prstGeom prst="rect">
            <a:avLst/>
          </a:prstGeom>
        </p:spPr>
      </p:pic>
    </p:spTree>
    <p:extLst>
      <p:ext uri="{BB962C8B-B14F-4D97-AF65-F5344CB8AC3E}">
        <p14:creationId xmlns:p14="http://schemas.microsoft.com/office/powerpoint/2010/main" val="2489818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49E2AD4-F889-4657-9BF6-AF15ED7CE6DB}"/>
              </a:ext>
            </a:extLst>
          </p:cNvPr>
          <p:cNvSpPr txBox="1">
            <a:spLocks noGrp="1"/>
          </p:cNvSpPr>
          <p:nvPr>
            <p:ph type="title"/>
          </p:nvPr>
        </p:nvSpPr>
        <p:spPr>
          <a:xfrm>
            <a:off x="677333" y="609600"/>
            <a:ext cx="9937657" cy="80838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pic>
        <p:nvPicPr>
          <p:cNvPr id="5" name="Imagen 4">
            <a:extLst>
              <a:ext uri="{FF2B5EF4-FFF2-40B4-BE49-F238E27FC236}">
                <a16:creationId xmlns:a16="http://schemas.microsoft.com/office/drawing/2014/main" id="{4E7353EE-7657-47C0-8712-12286F610BE1}"/>
              </a:ext>
            </a:extLst>
          </p:cNvPr>
          <p:cNvPicPr>
            <a:picLocks noChangeAspect="1"/>
          </p:cNvPicPr>
          <p:nvPr/>
        </p:nvPicPr>
        <p:blipFill rotWithShape="1">
          <a:blip r:embed="rId2"/>
          <a:srcRect l="18153" t="12542" r="17391" b="6839"/>
          <a:stretch/>
        </p:blipFill>
        <p:spPr>
          <a:xfrm>
            <a:off x="795129" y="1179443"/>
            <a:ext cx="7858539" cy="5526157"/>
          </a:xfrm>
          <a:prstGeom prst="rect">
            <a:avLst/>
          </a:prstGeom>
        </p:spPr>
      </p:pic>
    </p:spTree>
    <p:extLst>
      <p:ext uri="{BB962C8B-B14F-4D97-AF65-F5344CB8AC3E}">
        <p14:creationId xmlns:p14="http://schemas.microsoft.com/office/powerpoint/2010/main" val="3879759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718C69E-D8FB-415C-962D-B292D02A4409}"/>
              </a:ext>
            </a:extLst>
          </p:cNvPr>
          <p:cNvSpPr txBox="1">
            <a:spLocks noGrp="1"/>
          </p:cNvSpPr>
          <p:nvPr>
            <p:ph type="title"/>
          </p:nvPr>
        </p:nvSpPr>
        <p:spPr>
          <a:xfrm>
            <a:off x="677333" y="609600"/>
            <a:ext cx="10096683" cy="7951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pic>
        <p:nvPicPr>
          <p:cNvPr id="5" name="Imagen 4">
            <a:extLst>
              <a:ext uri="{FF2B5EF4-FFF2-40B4-BE49-F238E27FC236}">
                <a16:creationId xmlns:a16="http://schemas.microsoft.com/office/drawing/2014/main" id="{20325E69-927A-4131-B8DE-0FB4860A5917}"/>
              </a:ext>
            </a:extLst>
          </p:cNvPr>
          <p:cNvPicPr>
            <a:picLocks noChangeAspect="1"/>
          </p:cNvPicPr>
          <p:nvPr/>
        </p:nvPicPr>
        <p:blipFill rotWithShape="1">
          <a:blip r:embed="rId2"/>
          <a:srcRect l="17065" t="12736" r="17186" b="7226"/>
          <a:stretch/>
        </p:blipFill>
        <p:spPr>
          <a:xfrm>
            <a:off x="677333" y="1152940"/>
            <a:ext cx="8016092" cy="5486400"/>
          </a:xfrm>
          <a:prstGeom prst="rect">
            <a:avLst/>
          </a:prstGeom>
        </p:spPr>
      </p:pic>
    </p:spTree>
    <p:extLst>
      <p:ext uri="{BB962C8B-B14F-4D97-AF65-F5344CB8AC3E}">
        <p14:creationId xmlns:p14="http://schemas.microsoft.com/office/powerpoint/2010/main" val="288259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DE17D9-1BA5-40E7-AFD6-8AE0B002D814}"/>
              </a:ext>
            </a:extLst>
          </p:cNvPr>
          <p:cNvSpPr txBox="1">
            <a:spLocks noGrp="1"/>
          </p:cNvSpPr>
          <p:nvPr>
            <p:ph type="title"/>
          </p:nvPr>
        </p:nvSpPr>
        <p:spPr>
          <a:xfrm>
            <a:off x="677333" y="609600"/>
            <a:ext cx="10043675" cy="84813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pic>
        <p:nvPicPr>
          <p:cNvPr id="5" name="Imagen 4">
            <a:extLst>
              <a:ext uri="{FF2B5EF4-FFF2-40B4-BE49-F238E27FC236}">
                <a16:creationId xmlns:a16="http://schemas.microsoft.com/office/drawing/2014/main" id="{3806F06C-C2E2-4B94-9E1F-F3EB6ABE8029}"/>
              </a:ext>
            </a:extLst>
          </p:cNvPr>
          <p:cNvPicPr>
            <a:picLocks noChangeAspect="1"/>
          </p:cNvPicPr>
          <p:nvPr/>
        </p:nvPicPr>
        <p:blipFill rotWithShape="1">
          <a:blip r:embed="rId2"/>
          <a:srcRect l="17718" t="13508" r="15978" b="8870"/>
          <a:stretch/>
        </p:blipFill>
        <p:spPr>
          <a:xfrm>
            <a:off x="677333" y="1258956"/>
            <a:ext cx="8083826" cy="5320748"/>
          </a:xfrm>
          <a:prstGeom prst="rect">
            <a:avLst/>
          </a:prstGeom>
        </p:spPr>
      </p:pic>
    </p:spTree>
    <p:extLst>
      <p:ext uri="{BB962C8B-B14F-4D97-AF65-F5344CB8AC3E}">
        <p14:creationId xmlns:p14="http://schemas.microsoft.com/office/powerpoint/2010/main" val="173702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96DCA46-5A2E-452C-8151-CAD0A9CFEB69}"/>
              </a:ext>
            </a:extLst>
          </p:cNvPr>
          <p:cNvSpPr txBox="1">
            <a:spLocks noGrp="1"/>
          </p:cNvSpPr>
          <p:nvPr>
            <p:ph type="title"/>
          </p:nvPr>
        </p:nvSpPr>
        <p:spPr>
          <a:xfrm>
            <a:off x="677334" y="609600"/>
            <a:ext cx="10308718" cy="78187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pic>
        <p:nvPicPr>
          <p:cNvPr id="5" name="Imagen 4">
            <a:extLst>
              <a:ext uri="{FF2B5EF4-FFF2-40B4-BE49-F238E27FC236}">
                <a16:creationId xmlns:a16="http://schemas.microsoft.com/office/drawing/2014/main" id="{1E912DD6-C5BB-4813-831B-993700E727BD}"/>
              </a:ext>
            </a:extLst>
          </p:cNvPr>
          <p:cNvPicPr>
            <a:picLocks noChangeAspect="1"/>
          </p:cNvPicPr>
          <p:nvPr/>
        </p:nvPicPr>
        <p:blipFill rotWithShape="1">
          <a:blip r:embed="rId2"/>
          <a:srcRect l="16740" t="12156" r="16956" b="8869"/>
          <a:stretch/>
        </p:blipFill>
        <p:spPr>
          <a:xfrm>
            <a:off x="967409" y="1139687"/>
            <a:ext cx="8083826" cy="5413513"/>
          </a:xfrm>
          <a:prstGeom prst="rect">
            <a:avLst/>
          </a:prstGeom>
        </p:spPr>
      </p:pic>
    </p:spTree>
    <p:extLst>
      <p:ext uri="{BB962C8B-B14F-4D97-AF65-F5344CB8AC3E}">
        <p14:creationId xmlns:p14="http://schemas.microsoft.com/office/powerpoint/2010/main" val="4210983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13F462-843A-4E98-84EA-A339ADC063B2}"/>
              </a:ext>
            </a:extLst>
          </p:cNvPr>
          <p:cNvSpPr txBox="1">
            <a:spLocks noGrp="1"/>
          </p:cNvSpPr>
          <p:nvPr>
            <p:ph type="title"/>
          </p:nvPr>
        </p:nvSpPr>
        <p:spPr>
          <a:xfrm>
            <a:off x="677334" y="609600"/>
            <a:ext cx="10308718" cy="83488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sp>
        <p:nvSpPr>
          <p:cNvPr id="5" name="Título 1">
            <a:extLst>
              <a:ext uri="{FF2B5EF4-FFF2-40B4-BE49-F238E27FC236}">
                <a16:creationId xmlns:a16="http://schemas.microsoft.com/office/drawing/2014/main" id="{FC74588B-BDD5-4DE4-B7F2-5D21546A1301}"/>
              </a:ext>
            </a:extLst>
          </p:cNvPr>
          <p:cNvSpPr txBox="1">
            <a:spLocks/>
          </p:cNvSpPr>
          <p:nvPr/>
        </p:nvSpPr>
        <p:spPr>
          <a:xfrm>
            <a:off x="677334" y="609600"/>
            <a:ext cx="10308718" cy="78187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a:t>8. </a:t>
            </a:r>
            <a:r>
              <a:rPr lang="es-ES"/>
              <a:t>E.I.P. – Elaboración de Proyecto         cont...</a:t>
            </a:r>
            <a:endParaRPr lang="es-MX" dirty="0"/>
          </a:p>
        </p:txBody>
      </p:sp>
      <p:pic>
        <p:nvPicPr>
          <p:cNvPr id="6" name="Imagen 5">
            <a:extLst>
              <a:ext uri="{FF2B5EF4-FFF2-40B4-BE49-F238E27FC236}">
                <a16:creationId xmlns:a16="http://schemas.microsoft.com/office/drawing/2014/main" id="{BBF8C128-7068-4037-8656-E997FC69A750}"/>
              </a:ext>
            </a:extLst>
          </p:cNvPr>
          <p:cNvPicPr>
            <a:picLocks noChangeAspect="1"/>
          </p:cNvPicPr>
          <p:nvPr/>
        </p:nvPicPr>
        <p:blipFill rotWithShape="1">
          <a:blip r:embed="rId2"/>
          <a:srcRect l="18043" t="14476" r="16739" b="8869"/>
          <a:stretch/>
        </p:blipFill>
        <p:spPr>
          <a:xfrm>
            <a:off x="848139" y="1391478"/>
            <a:ext cx="7951304" cy="5254487"/>
          </a:xfrm>
          <a:prstGeom prst="rect">
            <a:avLst/>
          </a:prstGeom>
        </p:spPr>
      </p:pic>
    </p:spTree>
    <p:extLst>
      <p:ext uri="{BB962C8B-B14F-4D97-AF65-F5344CB8AC3E}">
        <p14:creationId xmlns:p14="http://schemas.microsoft.com/office/powerpoint/2010/main" val="29354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695E27-F89E-4628-B6B3-FC5F980E55DF}"/>
              </a:ext>
            </a:extLst>
          </p:cNvPr>
          <p:cNvSpPr>
            <a:spLocks noGrp="1"/>
          </p:cNvSpPr>
          <p:nvPr>
            <p:ph type="title"/>
          </p:nvPr>
        </p:nvSpPr>
        <p:spPr>
          <a:xfrm>
            <a:off x="677334" y="357352"/>
            <a:ext cx="8596668" cy="714703"/>
          </a:xfrm>
        </p:spPr>
        <p:txBody>
          <a:bodyPr/>
          <a:lstStyle/>
          <a:p>
            <a:r>
              <a:rPr lang="es-MX" dirty="0">
                <a:solidFill>
                  <a:srgbClr val="002060"/>
                </a:solidFill>
              </a:rPr>
              <a:t>Índice</a:t>
            </a:r>
          </a:p>
        </p:txBody>
      </p:sp>
      <p:sp>
        <p:nvSpPr>
          <p:cNvPr id="3" name="Marcador de contenido 2">
            <a:extLst>
              <a:ext uri="{FF2B5EF4-FFF2-40B4-BE49-F238E27FC236}">
                <a16:creationId xmlns:a16="http://schemas.microsoft.com/office/drawing/2014/main" id="{FA05D382-B12A-4020-965B-CB004234268C}"/>
              </a:ext>
            </a:extLst>
          </p:cNvPr>
          <p:cNvSpPr>
            <a:spLocks noGrp="1"/>
          </p:cNvSpPr>
          <p:nvPr>
            <p:ph idx="1"/>
          </p:nvPr>
        </p:nvSpPr>
        <p:spPr>
          <a:xfrm>
            <a:off x="677334" y="1072055"/>
            <a:ext cx="8596668" cy="5164435"/>
          </a:xfrm>
        </p:spPr>
        <p:txBody>
          <a:bodyPr>
            <a:normAutofit fontScale="92500" lnSpcReduction="20000"/>
          </a:bodyPr>
          <a:lstStyle/>
          <a:p>
            <a:r>
              <a:rPr lang="es-MX" dirty="0">
                <a:latin typeface="Arial" panose="020B0604020202020204" pitchFamily="34" charset="0"/>
                <a:cs typeface="Arial" panose="020B0604020202020204" pitchFamily="34" charset="0"/>
              </a:rPr>
              <a:t>1. Interdisciplinariedad</a:t>
            </a:r>
          </a:p>
          <a:p>
            <a:r>
              <a:rPr lang="es-MX" dirty="0">
                <a:latin typeface="Arial" panose="020B0604020202020204" pitchFamily="34" charset="0"/>
                <a:cs typeface="Arial" panose="020B0604020202020204" pitchFamily="34" charset="0"/>
              </a:rPr>
              <a:t>2. Fotografías de sesiones</a:t>
            </a:r>
          </a:p>
          <a:p>
            <a:r>
              <a:rPr lang="es-MX" dirty="0">
                <a:latin typeface="Arial" panose="020B0604020202020204" pitchFamily="34" charset="0"/>
                <a:cs typeface="Arial" panose="020B0604020202020204" pitchFamily="34" charset="0"/>
              </a:rPr>
              <a:t>3. Fotografía de organizador gráfico</a:t>
            </a:r>
          </a:p>
          <a:p>
            <a:r>
              <a:rPr lang="es-MX" dirty="0">
                <a:latin typeface="Arial" panose="020B0604020202020204" pitchFamily="34" charset="0"/>
                <a:cs typeface="Arial" panose="020B0604020202020204" pitchFamily="34" charset="0"/>
              </a:rPr>
              <a:t>4. Justificación de proyecto</a:t>
            </a:r>
          </a:p>
          <a:p>
            <a:r>
              <a:rPr lang="es-MX" dirty="0">
                <a:latin typeface="Arial" panose="020B0604020202020204" pitchFamily="34" charset="0"/>
                <a:cs typeface="Arial" panose="020B0604020202020204" pitchFamily="34" charset="0"/>
              </a:rPr>
              <a:t>5. Objetivo general del proyecto</a:t>
            </a:r>
          </a:p>
          <a:p>
            <a:r>
              <a:rPr lang="es-MX" dirty="0">
                <a:latin typeface="Arial" panose="020B0604020202020204" pitchFamily="34" charset="0"/>
                <a:cs typeface="Arial" panose="020B0604020202020204" pitchFamily="34" charset="0"/>
              </a:rPr>
              <a:t>6. Objetivos específicos por asignatura</a:t>
            </a:r>
          </a:p>
          <a:p>
            <a:r>
              <a:rPr lang="es-MX" dirty="0">
                <a:latin typeface="Arial" panose="020B0604020202020204" pitchFamily="34" charset="0"/>
                <a:cs typeface="Arial" panose="020B0604020202020204" pitchFamily="34" charset="0"/>
              </a:rPr>
              <a:t>7. Preguntas generadoras</a:t>
            </a:r>
          </a:p>
          <a:p>
            <a:r>
              <a:rPr lang="es-MX" dirty="0">
                <a:latin typeface="Arial" panose="020B0604020202020204" pitchFamily="34" charset="0"/>
                <a:cs typeface="Arial" panose="020B0604020202020204" pitchFamily="34" charset="0"/>
              </a:rPr>
              <a:t>8. Temas y productos propuestos</a:t>
            </a:r>
          </a:p>
          <a:p>
            <a:r>
              <a:rPr lang="es-MX" dirty="0">
                <a:latin typeface="Arial" panose="020B0604020202020204" pitchFamily="34" charset="0"/>
                <a:cs typeface="Arial" panose="020B0604020202020204" pitchFamily="34" charset="0"/>
              </a:rPr>
              <a:t>9. Planeación general</a:t>
            </a:r>
          </a:p>
          <a:p>
            <a:r>
              <a:rPr lang="es-MX" dirty="0">
                <a:latin typeface="Arial" panose="020B0604020202020204" pitchFamily="34" charset="0"/>
                <a:cs typeface="Arial" panose="020B0604020202020204" pitchFamily="34" charset="0"/>
              </a:rPr>
              <a:t>10. Planeación por sesión</a:t>
            </a:r>
          </a:p>
          <a:p>
            <a:r>
              <a:rPr lang="es-MX" dirty="0">
                <a:latin typeface="Arial" panose="020B0604020202020204" pitchFamily="34" charset="0"/>
                <a:cs typeface="Arial" panose="020B0604020202020204" pitchFamily="34" charset="0"/>
              </a:rPr>
              <a:t>11. Evaluación</a:t>
            </a:r>
          </a:p>
          <a:p>
            <a:r>
              <a:rPr lang="es-MX" dirty="0">
                <a:latin typeface="Arial" panose="020B0604020202020204" pitchFamily="34" charset="0"/>
                <a:cs typeface="Arial" panose="020B0604020202020204" pitchFamily="34" charset="0"/>
              </a:rPr>
              <a:t>12. Reflexión grupo interdisciplinario</a:t>
            </a:r>
          </a:p>
          <a:p>
            <a:r>
              <a:rPr lang="es-MX" dirty="0">
                <a:latin typeface="Arial" panose="020B0604020202020204" pitchFamily="34" charset="0"/>
                <a:cs typeface="Arial" panose="020B0604020202020204" pitchFamily="34" charset="0"/>
              </a:rPr>
              <a:t>13. Organizador gráfico</a:t>
            </a:r>
          </a:p>
          <a:p>
            <a:r>
              <a:rPr lang="es-MX" dirty="0">
                <a:latin typeface="Arial" panose="020B0604020202020204" pitchFamily="34" charset="0"/>
                <a:cs typeface="Arial" panose="020B0604020202020204" pitchFamily="34" charset="0"/>
              </a:rPr>
              <a:t>14. AME general</a:t>
            </a:r>
          </a:p>
          <a:p>
            <a:r>
              <a:rPr lang="es-MX" dirty="0">
                <a:latin typeface="Arial" panose="020B0604020202020204" pitchFamily="34" charset="0"/>
                <a:cs typeface="Arial" panose="020B0604020202020204" pitchFamily="34" charset="0"/>
              </a:rPr>
              <a:t>15. Estructura general de la planeación</a:t>
            </a:r>
          </a:p>
          <a:p>
            <a:pPr marL="0" indent="0">
              <a:buNone/>
            </a:pPr>
            <a:endParaRPr lang="es-MX" dirty="0"/>
          </a:p>
          <a:p>
            <a:endParaRPr lang="es-MX" dirty="0"/>
          </a:p>
          <a:p>
            <a:endParaRPr lang="es-MX" dirty="0"/>
          </a:p>
          <a:p>
            <a:endParaRPr lang="es-MX" dirty="0"/>
          </a:p>
          <a:p>
            <a:endParaRPr lang="es-MX" dirty="0"/>
          </a:p>
        </p:txBody>
      </p:sp>
    </p:spTree>
    <p:extLst>
      <p:ext uri="{BB962C8B-B14F-4D97-AF65-F5344CB8AC3E}">
        <p14:creationId xmlns:p14="http://schemas.microsoft.com/office/powerpoint/2010/main" val="2587563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CD0CB2F-997F-4C17-A389-8704689487DD}"/>
              </a:ext>
            </a:extLst>
          </p:cNvPr>
          <p:cNvSpPr txBox="1">
            <a:spLocks noGrp="1"/>
          </p:cNvSpPr>
          <p:nvPr>
            <p:ph type="title"/>
          </p:nvPr>
        </p:nvSpPr>
        <p:spPr>
          <a:xfrm>
            <a:off x="677334" y="609600"/>
            <a:ext cx="10176196" cy="7156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pic>
        <p:nvPicPr>
          <p:cNvPr id="5" name="Imagen 4">
            <a:extLst>
              <a:ext uri="{FF2B5EF4-FFF2-40B4-BE49-F238E27FC236}">
                <a16:creationId xmlns:a16="http://schemas.microsoft.com/office/drawing/2014/main" id="{C650E30E-499A-484A-99FD-533388968504}"/>
              </a:ext>
            </a:extLst>
          </p:cNvPr>
          <p:cNvPicPr>
            <a:picLocks noChangeAspect="1"/>
          </p:cNvPicPr>
          <p:nvPr/>
        </p:nvPicPr>
        <p:blipFill rotWithShape="1">
          <a:blip r:embed="rId2"/>
          <a:srcRect l="14348" t="27429" r="14674" b="7226"/>
          <a:stretch/>
        </p:blipFill>
        <p:spPr>
          <a:xfrm>
            <a:off x="543340" y="1417984"/>
            <a:ext cx="8653670" cy="4479234"/>
          </a:xfrm>
          <a:prstGeom prst="rect">
            <a:avLst/>
          </a:prstGeom>
        </p:spPr>
      </p:pic>
    </p:spTree>
    <p:extLst>
      <p:ext uri="{BB962C8B-B14F-4D97-AF65-F5344CB8AC3E}">
        <p14:creationId xmlns:p14="http://schemas.microsoft.com/office/powerpoint/2010/main" val="1065665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A52E58D-A910-4686-AA44-0A84F3D30E63}"/>
              </a:ext>
            </a:extLst>
          </p:cNvPr>
          <p:cNvSpPr txBox="1">
            <a:spLocks noGrp="1"/>
          </p:cNvSpPr>
          <p:nvPr>
            <p:ph type="title"/>
          </p:nvPr>
        </p:nvSpPr>
        <p:spPr>
          <a:xfrm>
            <a:off x="677333" y="609600"/>
            <a:ext cx="9950909" cy="87464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sp>
        <p:nvSpPr>
          <p:cNvPr id="5" name="Título 1">
            <a:extLst>
              <a:ext uri="{FF2B5EF4-FFF2-40B4-BE49-F238E27FC236}">
                <a16:creationId xmlns:a16="http://schemas.microsoft.com/office/drawing/2014/main" id="{A5E12D27-BB41-4486-8F76-C005BE8995AA}"/>
              </a:ext>
            </a:extLst>
          </p:cNvPr>
          <p:cNvSpPr txBox="1">
            <a:spLocks/>
          </p:cNvSpPr>
          <p:nvPr/>
        </p:nvSpPr>
        <p:spPr>
          <a:xfrm>
            <a:off x="677334" y="609600"/>
            <a:ext cx="10176196" cy="7156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pic>
        <p:nvPicPr>
          <p:cNvPr id="6" name="Imagen 5">
            <a:extLst>
              <a:ext uri="{FF2B5EF4-FFF2-40B4-BE49-F238E27FC236}">
                <a16:creationId xmlns:a16="http://schemas.microsoft.com/office/drawing/2014/main" id="{AA00A882-31AC-4135-AEA4-1BBC81964484}"/>
              </a:ext>
            </a:extLst>
          </p:cNvPr>
          <p:cNvPicPr>
            <a:picLocks noChangeAspect="1"/>
          </p:cNvPicPr>
          <p:nvPr/>
        </p:nvPicPr>
        <p:blipFill rotWithShape="1">
          <a:blip r:embed="rId2"/>
          <a:srcRect l="18912" t="12348" r="16534" b="8869"/>
          <a:stretch/>
        </p:blipFill>
        <p:spPr>
          <a:xfrm>
            <a:off x="583095" y="1325217"/>
            <a:ext cx="7870318" cy="5400261"/>
          </a:xfrm>
          <a:prstGeom prst="rect">
            <a:avLst/>
          </a:prstGeom>
        </p:spPr>
      </p:pic>
    </p:spTree>
    <p:extLst>
      <p:ext uri="{BB962C8B-B14F-4D97-AF65-F5344CB8AC3E}">
        <p14:creationId xmlns:p14="http://schemas.microsoft.com/office/powerpoint/2010/main" val="4258872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C06621-2767-41A8-8E45-F5A92B200265}"/>
              </a:ext>
            </a:extLst>
          </p:cNvPr>
          <p:cNvSpPr txBox="1">
            <a:spLocks noGrp="1"/>
          </p:cNvSpPr>
          <p:nvPr>
            <p:ph type="title"/>
          </p:nvPr>
        </p:nvSpPr>
        <p:spPr>
          <a:xfrm>
            <a:off x="677333" y="609600"/>
            <a:ext cx="10348475" cy="83488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pic>
        <p:nvPicPr>
          <p:cNvPr id="5" name="Imagen 4">
            <a:extLst>
              <a:ext uri="{FF2B5EF4-FFF2-40B4-BE49-F238E27FC236}">
                <a16:creationId xmlns:a16="http://schemas.microsoft.com/office/drawing/2014/main" id="{F397264F-ACA0-4586-8DBB-A60D96CAB1AF}"/>
              </a:ext>
            </a:extLst>
          </p:cNvPr>
          <p:cNvPicPr>
            <a:picLocks noChangeAspect="1"/>
          </p:cNvPicPr>
          <p:nvPr/>
        </p:nvPicPr>
        <p:blipFill rotWithShape="1">
          <a:blip r:embed="rId2"/>
          <a:srcRect l="18587" t="14476" r="15120" b="11479"/>
          <a:stretch/>
        </p:blipFill>
        <p:spPr>
          <a:xfrm>
            <a:off x="677333" y="1444487"/>
            <a:ext cx="8082353" cy="5075583"/>
          </a:xfrm>
          <a:prstGeom prst="rect">
            <a:avLst/>
          </a:prstGeom>
        </p:spPr>
      </p:pic>
    </p:spTree>
    <p:extLst>
      <p:ext uri="{BB962C8B-B14F-4D97-AF65-F5344CB8AC3E}">
        <p14:creationId xmlns:p14="http://schemas.microsoft.com/office/powerpoint/2010/main" val="748596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60F9E8D-8023-4ECD-8188-39B2BB9E75D5}"/>
              </a:ext>
            </a:extLst>
          </p:cNvPr>
          <p:cNvSpPr txBox="1">
            <a:spLocks noGrp="1"/>
          </p:cNvSpPr>
          <p:nvPr>
            <p:ph type="title"/>
          </p:nvPr>
        </p:nvSpPr>
        <p:spPr>
          <a:xfrm>
            <a:off x="677333" y="609600"/>
            <a:ext cx="9924405" cy="95415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pic>
        <p:nvPicPr>
          <p:cNvPr id="5" name="Imagen 4">
            <a:extLst>
              <a:ext uri="{FF2B5EF4-FFF2-40B4-BE49-F238E27FC236}">
                <a16:creationId xmlns:a16="http://schemas.microsoft.com/office/drawing/2014/main" id="{2EA59FE2-54B9-497F-ACE7-0450A97BE65A}"/>
              </a:ext>
            </a:extLst>
          </p:cNvPr>
          <p:cNvPicPr>
            <a:picLocks noChangeAspect="1"/>
          </p:cNvPicPr>
          <p:nvPr/>
        </p:nvPicPr>
        <p:blipFill rotWithShape="1">
          <a:blip r:embed="rId2"/>
          <a:srcRect l="13044" t="11962" r="14130" b="11285"/>
          <a:stretch/>
        </p:blipFill>
        <p:spPr>
          <a:xfrm>
            <a:off x="677333" y="1285461"/>
            <a:ext cx="8878955" cy="5261113"/>
          </a:xfrm>
          <a:prstGeom prst="rect">
            <a:avLst/>
          </a:prstGeom>
        </p:spPr>
      </p:pic>
    </p:spTree>
    <p:extLst>
      <p:ext uri="{BB962C8B-B14F-4D97-AF65-F5344CB8AC3E}">
        <p14:creationId xmlns:p14="http://schemas.microsoft.com/office/powerpoint/2010/main" val="116923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9722224" cy="684628"/>
          </a:xfrm>
        </p:spPr>
        <p:txBody>
          <a:bodyPr>
            <a:normAutofit/>
          </a:bodyPr>
          <a:lstStyle/>
          <a:p>
            <a:r>
              <a:rPr lang="es-ES" dirty="0"/>
              <a:t>9. Fotos</a:t>
            </a:r>
            <a:endParaRPr lang="es-MX" dirty="0"/>
          </a:p>
        </p:txBody>
      </p:sp>
      <p:pic>
        <p:nvPicPr>
          <p:cNvPr id="2" name="Imagen 1"/>
          <p:cNvPicPr>
            <a:picLocks noChangeAspect="1"/>
          </p:cNvPicPr>
          <p:nvPr/>
        </p:nvPicPr>
        <p:blipFill>
          <a:blip r:embed="rId2"/>
          <a:stretch>
            <a:fillRect/>
          </a:stretch>
        </p:blipFill>
        <p:spPr>
          <a:xfrm>
            <a:off x="1193987" y="684628"/>
            <a:ext cx="7334250" cy="3143250"/>
          </a:xfrm>
          <a:prstGeom prst="rect">
            <a:avLst/>
          </a:prstGeom>
        </p:spPr>
      </p:pic>
      <p:pic>
        <p:nvPicPr>
          <p:cNvPr id="3" name="Imagen 2"/>
          <p:cNvPicPr>
            <a:picLocks noChangeAspect="1"/>
          </p:cNvPicPr>
          <p:nvPr/>
        </p:nvPicPr>
        <p:blipFill>
          <a:blip r:embed="rId3"/>
          <a:stretch>
            <a:fillRect/>
          </a:stretch>
        </p:blipFill>
        <p:spPr>
          <a:xfrm>
            <a:off x="1195239" y="3827877"/>
            <a:ext cx="7332997" cy="2719227"/>
          </a:xfrm>
          <a:prstGeom prst="rect">
            <a:avLst/>
          </a:prstGeom>
        </p:spPr>
      </p:pic>
      <p:pic>
        <p:nvPicPr>
          <p:cNvPr id="5" name="Imagen 4"/>
          <p:cNvPicPr>
            <a:picLocks noChangeAspect="1"/>
          </p:cNvPicPr>
          <p:nvPr/>
        </p:nvPicPr>
        <p:blipFill>
          <a:blip r:embed="rId4"/>
          <a:stretch>
            <a:fillRect/>
          </a:stretch>
        </p:blipFill>
        <p:spPr>
          <a:xfrm>
            <a:off x="8864082" y="1675254"/>
            <a:ext cx="2799183" cy="3743693"/>
          </a:xfrm>
          <a:prstGeom prst="rect">
            <a:avLst/>
          </a:prstGeom>
        </p:spPr>
      </p:pic>
    </p:spTree>
    <p:extLst>
      <p:ext uri="{BB962C8B-B14F-4D97-AF65-F5344CB8AC3E}">
        <p14:creationId xmlns:p14="http://schemas.microsoft.com/office/powerpoint/2010/main" val="1347656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7E4600-280A-4616-9419-CD2F3C51D73B}"/>
              </a:ext>
            </a:extLst>
          </p:cNvPr>
          <p:cNvSpPr txBox="1">
            <a:spLocks noGrp="1"/>
          </p:cNvSpPr>
          <p:nvPr>
            <p:ph type="title"/>
          </p:nvPr>
        </p:nvSpPr>
        <p:spPr>
          <a:xfrm>
            <a:off x="1074900" y="2594113"/>
            <a:ext cx="8596668" cy="83488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9. Reflexión (zona 1 ENP) </a:t>
            </a:r>
          </a:p>
        </p:txBody>
      </p:sp>
    </p:spTree>
    <p:extLst>
      <p:ext uri="{BB962C8B-B14F-4D97-AF65-F5344CB8AC3E}">
        <p14:creationId xmlns:p14="http://schemas.microsoft.com/office/powerpoint/2010/main" val="3565799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F0B058F-EA0C-472F-8B8A-375ECDD7F043}"/>
              </a:ext>
            </a:extLst>
          </p:cNvPr>
          <p:cNvSpPr txBox="1">
            <a:spLocks noGrp="1"/>
          </p:cNvSpPr>
          <p:nvPr>
            <p:ph type="title"/>
          </p:nvPr>
        </p:nvSpPr>
        <p:spPr>
          <a:xfrm>
            <a:off x="677334" y="609600"/>
            <a:ext cx="8596668" cy="7951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9. Producto </a:t>
            </a:r>
          </a:p>
        </p:txBody>
      </p:sp>
      <p:pic>
        <p:nvPicPr>
          <p:cNvPr id="3" name="Imagen 2">
            <a:extLst>
              <a:ext uri="{FF2B5EF4-FFF2-40B4-BE49-F238E27FC236}">
                <a16:creationId xmlns:a16="http://schemas.microsoft.com/office/drawing/2014/main" id="{84923EC8-A030-4145-865C-E7904C1F6C3C}"/>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70803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C52B37E-8968-4CF3-8DE3-77A8A334E443}"/>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2963045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424887" y="29474"/>
            <a:ext cx="11237230" cy="983400"/>
          </a:xfrm>
          <a:prstGeom prst="rect">
            <a:avLst/>
          </a:prstGeom>
          <a:ln/>
        </p:spPr>
      </p:pic>
      <p:graphicFrame>
        <p:nvGraphicFramePr>
          <p:cNvPr id="5" name="Tabla 4"/>
          <p:cNvGraphicFramePr>
            <a:graphicFrameLocks noGrp="1"/>
          </p:cNvGraphicFramePr>
          <p:nvPr/>
        </p:nvGraphicFramePr>
        <p:xfrm>
          <a:off x="595397" y="1699185"/>
          <a:ext cx="10896209" cy="304800"/>
        </p:xfrm>
        <a:graphic>
          <a:graphicData uri="http://schemas.openxmlformats.org/drawingml/2006/table">
            <a:tbl>
              <a:tblPr firstRow="1" bandRow="1">
                <a:tableStyleId>{5C22544A-7EE6-4342-B048-85BDC9FD1C3A}</a:tableStyleId>
              </a:tblPr>
              <a:tblGrid>
                <a:gridCol w="10896209">
                  <a:extLst>
                    <a:ext uri="{9D8B030D-6E8A-4147-A177-3AD203B41FA5}">
                      <a16:colId xmlns:a16="http://schemas.microsoft.com/office/drawing/2014/main" val="20000"/>
                    </a:ext>
                  </a:extLst>
                </a:gridCol>
              </a:tblGrid>
              <a:tr h="298428">
                <a:tc>
                  <a:txBody>
                    <a:bodyPr/>
                    <a:lstStyle/>
                    <a:p>
                      <a:pPr algn="l"/>
                      <a:r>
                        <a:rPr lang="es-MX" sz="1400" dirty="0">
                          <a:solidFill>
                            <a:schemeClr val="tx1"/>
                          </a:solidFill>
                          <a:latin typeface="Century Gothic" panose="020B0502020202020204" pitchFamily="34" charset="0"/>
                          <a:cs typeface="Arial" panose="020B0604020202020204" pitchFamily="34" charset="0"/>
                        </a:rPr>
                        <a:t>3.</a:t>
                      </a:r>
                      <a:r>
                        <a:rPr lang="es-MX" sz="1400" baseline="0" dirty="0">
                          <a:solidFill>
                            <a:schemeClr val="tx1"/>
                          </a:solidFill>
                          <a:latin typeface="Century Gothic" panose="020B0502020202020204" pitchFamily="34" charset="0"/>
                          <a:cs typeface="Arial" panose="020B0604020202020204" pitchFamily="34" charset="0"/>
                        </a:rPr>
                        <a:t> Puntos a tomarse en cuenta para la implementación de proyectos interdisciplinarios.</a:t>
                      </a:r>
                      <a:endParaRPr lang="es-MX" sz="1400" dirty="0">
                        <a:solidFill>
                          <a:schemeClr val="tx1"/>
                        </a:solidFill>
                        <a:latin typeface="Century Gothic" panose="020B0502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graphicFrame>
        <p:nvGraphicFramePr>
          <p:cNvPr id="6" name="Tabla 5"/>
          <p:cNvGraphicFramePr>
            <a:graphicFrameLocks noGrp="1"/>
          </p:cNvGraphicFramePr>
          <p:nvPr/>
        </p:nvGraphicFramePr>
        <p:xfrm>
          <a:off x="595396" y="2408942"/>
          <a:ext cx="10896210" cy="3498298"/>
        </p:xfrm>
        <a:graphic>
          <a:graphicData uri="http://schemas.openxmlformats.org/drawingml/2006/table">
            <a:tbl>
              <a:tblPr firstRow="1" bandRow="1">
                <a:tableStyleId>{5C22544A-7EE6-4342-B048-85BDC9FD1C3A}</a:tableStyleId>
              </a:tblPr>
              <a:tblGrid>
                <a:gridCol w="3632070">
                  <a:extLst>
                    <a:ext uri="{9D8B030D-6E8A-4147-A177-3AD203B41FA5}">
                      <a16:colId xmlns:a16="http://schemas.microsoft.com/office/drawing/2014/main" val="20000"/>
                    </a:ext>
                  </a:extLst>
                </a:gridCol>
                <a:gridCol w="3632070">
                  <a:extLst>
                    <a:ext uri="{9D8B030D-6E8A-4147-A177-3AD203B41FA5}">
                      <a16:colId xmlns:a16="http://schemas.microsoft.com/office/drawing/2014/main" val="20001"/>
                    </a:ext>
                  </a:extLst>
                </a:gridCol>
                <a:gridCol w="3632070">
                  <a:extLst>
                    <a:ext uri="{9D8B030D-6E8A-4147-A177-3AD203B41FA5}">
                      <a16:colId xmlns:a16="http://schemas.microsoft.com/office/drawing/2014/main" val="20002"/>
                    </a:ext>
                  </a:extLst>
                </a:gridCol>
              </a:tblGrid>
              <a:tr h="419818">
                <a:tc>
                  <a:txBody>
                    <a:bodyPr/>
                    <a:lstStyle/>
                    <a:p>
                      <a:pPr algn="ctr"/>
                      <a:r>
                        <a:rPr lang="es-MX" sz="1600" dirty="0">
                          <a:solidFill>
                            <a:schemeClr val="tx1"/>
                          </a:solidFill>
                          <a:latin typeface="Century Gothic" panose="020B0502020202020204" pitchFamily="34" charset="0"/>
                        </a:rPr>
                        <a:t>AVANCES</a:t>
                      </a:r>
                      <a:endParaRPr lang="es-ES" sz="1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600" dirty="0">
                          <a:solidFill>
                            <a:schemeClr val="tx1"/>
                          </a:solidFill>
                          <a:latin typeface="Century Gothic" panose="020B0502020202020204" pitchFamily="34" charset="0"/>
                        </a:rPr>
                        <a:t>TROPIEZOS</a:t>
                      </a:r>
                      <a:endParaRPr lang="es-ES" sz="1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600" dirty="0">
                          <a:solidFill>
                            <a:schemeClr val="tx1"/>
                          </a:solidFill>
                          <a:latin typeface="Century Gothic" panose="020B0502020202020204" pitchFamily="34" charset="0"/>
                        </a:rPr>
                        <a:t>SOLUCIONES O PROPUESTAS</a:t>
                      </a:r>
                      <a:endParaRPr lang="es-ES" sz="1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12186">
                <a:tc>
                  <a:txBody>
                    <a:bodyPr/>
                    <a:lstStyle/>
                    <a:p>
                      <a:pPr marL="285750" indent="-285750">
                        <a:buFont typeface="Wingdings" panose="05000000000000000000" pitchFamily="2" charset="2"/>
                        <a:buChar char="Ø"/>
                      </a:pPr>
                      <a:r>
                        <a:rPr lang="es-MX" sz="1400" dirty="0">
                          <a:solidFill>
                            <a:schemeClr val="tx1"/>
                          </a:solidFill>
                          <a:latin typeface="Century Gothic" panose="020B0502020202020204" pitchFamily="34" charset="0"/>
                        </a:rPr>
                        <a:t>Coincidencia de programas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a:solidFill>
                            <a:schemeClr val="tx1"/>
                          </a:solidFill>
                          <a:latin typeface="Century Gothic" panose="020B0502020202020204" pitchFamily="34" charset="0"/>
                        </a:rPr>
                        <a:t>Intereses comunes.</a:t>
                      </a:r>
                      <a:endParaRPr lang="es-ES" sz="1400" dirty="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a:solidFill>
                            <a:schemeClr val="tx1"/>
                          </a:solidFill>
                          <a:latin typeface="Century Gothic" panose="020B0502020202020204" pitchFamily="34" charset="0"/>
                        </a:rPr>
                        <a:t>Trabajar colaborativamente con compañeros.</a:t>
                      </a:r>
                      <a:endParaRPr lang="es-ES" sz="1400" dirty="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a:solidFill>
                            <a:schemeClr val="tx1"/>
                          </a:solidFill>
                          <a:latin typeface="Century Gothic" panose="020B0502020202020204" pitchFamily="34" charset="0"/>
                        </a:rPr>
                        <a:t>Se tienen más opciones metodológicas.</a:t>
                      </a:r>
                      <a:endParaRPr lang="es-ES" sz="1400" dirty="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400" dirty="0">
                          <a:solidFill>
                            <a:schemeClr val="tx1"/>
                          </a:solidFill>
                          <a:latin typeface="Century Gothic" panose="020B0502020202020204" pitchFamily="34" charset="0"/>
                        </a:rPr>
                        <a:t>Se rompieron paradigmas</a:t>
                      </a:r>
                      <a:endParaRPr lang="es-ES" sz="14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ES" sz="1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s-MX" sz="1400" dirty="0">
                          <a:solidFill>
                            <a:schemeClr val="tx1"/>
                          </a:solidFill>
                          <a:latin typeface="Century Gothic" panose="020B0502020202020204" pitchFamily="34" charset="0"/>
                        </a:rPr>
                        <a:t>Tiempos / horarios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solidFill>
                            <a:schemeClr val="tx1"/>
                          </a:solidFill>
                          <a:latin typeface="Century Gothic" panose="020B0502020202020204" pitchFamily="34" charset="0"/>
                        </a:rPr>
                        <a:t>Características del alumnado ya que en teoría ya manejan</a:t>
                      </a:r>
                      <a:r>
                        <a:rPr lang="es-MX" sz="1400" baseline="0" dirty="0">
                          <a:solidFill>
                            <a:schemeClr val="tx1"/>
                          </a:solidFill>
                          <a:latin typeface="Century Gothic" panose="020B0502020202020204" pitchFamily="34" charset="0"/>
                        </a:rPr>
                        <a:t> trabajo por proyectos por modelo educativo de SEP.</a:t>
                      </a:r>
                      <a:endParaRPr lang="es-ES" sz="1400" dirty="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solidFill>
                            <a:schemeClr val="tx1"/>
                          </a:solidFill>
                          <a:latin typeface="Century Gothic" panose="020B0502020202020204" pitchFamily="34" charset="0"/>
                        </a:rPr>
                        <a:t>No hay</a:t>
                      </a:r>
                      <a:r>
                        <a:rPr lang="es-MX" sz="1400" baseline="0" dirty="0">
                          <a:solidFill>
                            <a:schemeClr val="tx1"/>
                          </a:solidFill>
                          <a:latin typeface="Century Gothic" panose="020B0502020202020204" pitchFamily="34" charset="0"/>
                        </a:rPr>
                        <a:t> madurez por parte de los alumnos para la responsabilidad de proyectos.</a:t>
                      </a:r>
                      <a:endParaRPr lang="es-ES" sz="1400" dirty="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solidFill>
                            <a:schemeClr val="tx1"/>
                          </a:solidFill>
                          <a:latin typeface="Century Gothic" panose="020B0502020202020204" pitchFamily="34" charset="0"/>
                        </a:rPr>
                        <a:t>Rotación de profesores.</a:t>
                      </a:r>
                      <a:endParaRPr lang="es-ES" sz="1400" dirty="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solidFill>
                            <a:schemeClr val="tx1"/>
                          </a:solidFill>
                          <a:latin typeface="Century Gothic" panose="020B0502020202020204" pitchFamily="34" charset="0"/>
                        </a:rPr>
                        <a:t>No hay calendarios de todo el proyecto y no ha</a:t>
                      </a:r>
                      <a:r>
                        <a:rPr lang="es-MX" sz="1400" baseline="0" dirty="0">
                          <a:solidFill>
                            <a:schemeClr val="tx1"/>
                          </a:solidFill>
                          <a:latin typeface="Century Gothic" panose="020B0502020202020204" pitchFamily="34" charset="0"/>
                        </a:rPr>
                        <a:t> podido realizarse una planeación real.</a:t>
                      </a:r>
                      <a:endParaRPr lang="es-ES" sz="1400" dirty="0">
                        <a:solidFill>
                          <a:schemeClr val="tx1"/>
                        </a:solidFill>
                        <a:latin typeface="Century Gothic" panose="020B0502020202020204" pitchFamily="34" charset="0"/>
                      </a:endParaRPr>
                    </a:p>
                    <a:p>
                      <a:pPr marL="285750" indent="-285750">
                        <a:buFont typeface="Arial" panose="020B0604020202020204" pitchFamily="34" charset="0"/>
                        <a:buNone/>
                      </a:pPr>
                      <a:endParaRPr lang="es-ES" sz="1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s-MX" sz="1400" dirty="0">
                          <a:solidFill>
                            <a:schemeClr val="tx1"/>
                          </a:solidFill>
                          <a:latin typeface="Century Gothic" panose="020B0502020202020204" pitchFamily="34" charset="0"/>
                        </a:rPr>
                        <a:t>Proyecto por grado o por materia, no por docente.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a:solidFill>
                            <a:schemeClr val="tx1"/>
                          </a:solidFill>
                          <a:latin typeface="Century Gothic" panose="020B0502020202020204" pitchFamily="34" charset="0"/>
                        </a:rPr>
                        <a:t>Delimitar</a:t>
                      </a:r>
                      <a:r>
                        <a:rPr lang="es-MX" sz="1400" baseline="0" dirty="0">
                          <a:solidFill>
                            <a:schemeClr val="tx1"/>
                          </a:solidFill>
                          <a:latin typeface="Century Gothic" panose="020B0502020202020204" pitchFamily="34" charset="0"/>
                        </a:rPr>
                        <a:t> alcances para que la mayor parte de los proyectos se lleven en clase.</a:t>
                      </a:r>
                      <a:endParaRPr lang="es-ES" sz="1400" dirty="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a:solidFill>
                            <a:schemeClr val="tx1"/>
                          </a:solidFill>
                          <a:latin typeface="Century Gothic" panose="020B0502020202020204" pitchFamily="34" charset="0"/>
                        </a:rPr>
                        <a:t>Uso</a:t>
                      </a:r>
                      <a:r>
                        <a:rPr lang="es-MX" sz="1400" baseline="0" dirty="0">
                          <a:solidFill>
                            <a:schemeClr val="tx1"/>
                          </a:solidFill>
                          <a:latin typeface="Century Gothic" panose="020B0502020202020204" pitchFamily="34" charset="0"/>
                        </a:rPr>
                        <a:t> de la tecnología.</a:t>
                      </a:r>
                      <a:endParaRPr lang="es-ES" sz="1400" dirty="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a:solidFill>
                            <a:schemeClr val="tx1"/>
                          </a:solidFill>
                          <a:latin typeface="Century Gothic" panose="020B0502020202020204" pitchFamily="34" charset="0"/>
                        </a:rPr>
                        <a:t>Establecer estrategias para avanzar en los objetivos de los profesores.</a:t>
                      </a:r>
                      <a:endParaRPr lang="es-ES" sz="1400" dirty="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400" dirty="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400" dirty="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400" dirty="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400" dirty="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400" dirty="0">
                        <a:solidFill>
                          <a:schemeClr val="tx1"/>
                        </a:solidFill>
                        <a:latin typeface="Century Gothic" panose="020B0502020202020204" pitchFamily="34" charset="0"/>
                      </a:endParaRPr>
                    </a:p>
                    <a:p>
                      <a:pPr marL="0" indent="0">
                        <a:buFont typeface="Wingdings" panose="05000000000000000000" pitchFamily="2" charset="2"/>
                        <a:buNone/>
                      </a:pPr>
                      <a:endParaRPr lang="es-ES" sz="1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5038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Conexiones_Horizontal1a.png"/>
          <p:cNvPicPr>
            <a:picLocks noGrp="1"/>
          </p:cNvPicPr>
          <p:nvPr/>
        </p:nvPicPr>
        <p:blipFill>
          <a:blip r:embed="rId2" cstate="print"/>
          <a:srcRect t="13124"/>
          <a:stretch>
            <a:fillRect/>
          </a:stretch>
        </p:blipFill>
        <p:spPr>
          <a:xfrm>
            <a:off x="424887" y="29474"/>
            <a:ext cx="11237230" cy="983400"/>
          </a:xfrm>
          <a:prstGeom prst="rect">
            <a:avLst/>
          </a:prstGeom>
          <a:ln/>
        </p:spPr>
      </p:pic>
      <p:pic>
        <p:nvPicPr>
          <p:cNvPr id="6" name="5 Imagen" descr="C:\Users\Maq-01\AppData\Local\Temp\Rar$DIa0.763\IMG-20180323-WA0008.jpg"/>
          <p:cNvPicPr/>
          <p:nvPr/>
        </p:nvPicPr>
        <p:blipFill>
          <a:blip r:embed="rId3" cstate="print"/>
          <a:srcRect/>
          <a:stretch>
            <a:fillRect/>
          </a:stretch>
        </p:blipFill>
        <p:spPr bwMode="auto">
          <a:xfrm>
            <a:off x="602029" y="1255102"/>
            <a:ext cx="2926617" cy="4301636"/>
          </a:xfrm>
          <a:prstGeom prst="rect">
            <a:avLst/>
          </a:prstGeom>
          <a:noFill/>
          <a:ln w="9525">
            <a:noFill/>
            <a:miter lim="800000"/>
            <a:headEnd/>
            <a:tailEnd/>
          </a:ln>
        </p:spPr>
      </p:pic>
      <p:pic>
        <p:nvPicPr>
          <p:cNvPr id="7" name="6 Imagen" descr="C:\Users\Maq-01\AppData\Local\Temp\Rar$DIa0.565\IMG-20180323-WA0028.jpg"/>
          <p:cNvPicPr/>
          <p:nvPr/>
        </p:nvPicPr>
        <p:blipFill>
          <a:blip r:embed="rId4" cstate="print"/>
          <a:srcRect/>
          <a:stretch>
            <a:fillRect/>
          </a:stretch>
        </p:blipFill>
        <p:spPr bwMode="auto">
          <a:xfrm>
            <a:off x="9214338" y="2133600"/>
            <a:ext cx="2537264" cy="4138245"/>
          </a:xfrm>
          <a:prstGeom prst="rect">
            <a:avLst/>
          </a:prstGeom>
          <a:noFill/>
          <a:ln w="9525">
            <a:noFill/>
            <a:miter lim="800000"/>
            <a:headEnd/>
            <a:tailEnd/>
          </a:ln>
        </p:spPr>
      </p:pic>
      <p:pic>
        <p:nvPicPr>
          <p:cNvPr id="8" name="7 Imagen" descr="C:\Users\Maq-01\AppData\Local\Temp\Rar$DIa0.092\IMG-20180323-WA0009.jpg"/>
          <p:cNvPicPr/>
          <p:nvPr/>
        </p:nvPicPr>
        <p:blipFill>
          <a:blip r:embed="rId5" cstate="print"/>
          <a:srcRect/>
          <a:stretch>
            <a:fillRect/>
          </a:stretch>
        </p:blipFill>
        <p:spPr bwMode="auto">
          <a:xfrm rot="20857841">
            <a:off x="4419347" y="1242523"/>
            <a:ext cx="3490911" cy="2703118"/>
          </a:xfrm>
          <a:prstGeom prst="rect">
            <a:avLst/>
          </a:prstGeom>
          <a:noFill/>
          <a:ln w="9525">
            <a:noFill/>
            <a:miter lim="800000"/>
            <a:headEnd/>
            <a:tailEnd/>
          </a:ln>
        </p:spPr>
      </p:pic>
      <p:pic>
        <p:nvPicPr>
          <p:cNvPr id="9" name="8 Imagen" descr="C:\Users\Maq-01\AppData\Local\Temp\Rar$DIa0.503\IMG-20180323-WA0012.jpg"/>
          <p:cNvPicPr/>
          <p:nvPr/>
        </p:nvPicPr>
        <p:blipFill>
          <a:blip r:embed="rId6" cstate="print"/>
          <a:srcRect/>
          <a:stretch>
            <a:fillRect/>
          </a:stretch>
        </p:blipFill>
        <p:spPr bwMode="auto">
          <a:xfrm rot="1201186">
            <a:off x="4293621" y="4211223"/>
            <a:ext cx="3338377" cy="1994533"/>
          </a:xfrm>
          <a:prstGeom prst="rect">
            <a:avLst/>
          </a:prstGeom>
          <a:noFill/>
          <a:ln w="9525">
            <a:noFill/>
            <a:miter lim="800000"/>
            <a:headEnd/>
            <a:tailEnd/>
          </a:ln>
        </p:spPr>
      </p:pic>
    </p:spTree>
    <p:extLst>
      <p:ext uri="{BB962C8B-B14F-4D97-AF65-F5344CB8AC3E}">
        <p14:creationId xmlns:p14="http://schemas.microsoft.com/office/powerpoint/2010/main" val="39554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E5C30F-97B6-4EA7-9E1D-64F3DEB9B556}"/>
              </a:ext>
            </a:extLst>
          </p:cNvPr>
          <p:cNvSpPr>
            <a:spLocks noGrp="1"/>
          </p:cNvSpPr>
          <p:nvPr>
            <p:ph type="title"/>
          </p:nvPr>
        </p:nvSpPr>
        <p:spPr>
          <a:xfrm>
            <a:off x="677334" y="609600"/>
            <a:ext cx="8596668" cy="714703"/>
          </a:xfrm>
        </p:spPr>
        <p:txBody>
          <a:bodyPr/>
          <a:lstStyle/>
          <a:p>
            <a:r>
              <a:rPr lang="es-MX" dirty="0"/>
              <a:t>Índice </a:t>
            </a:r>
          </a:p>
        </p:txBody>
      </p:sp>
      <p:sp>
        <p:nvSpPr>
          <p:cNvPr id="3" name="Marcador de contenido 2">
            <a:extLst>
              <a:ext uri="{FF2B5EF4-FFF2-40B4-BE49-F238E27FC236}">
                <a16:creationId xmlns:a16="http://schemas.microsoft.com/office/drawing/2014/main" id="{BC84C22E-295B-41DE-A4DA-6C1716ABFDFB}"/>
              </a:ext>
            </a:extLst>
          </p:cNvPr>
          <p:cNvSpPr>
            <a:spLocks noGrp="1"/>
          </p:cNvSpPr>
          <p:nvPr>
            <p:ph idx="1"/>
          </p:nvPr>
        </p:nvSpPr>
        <p:spPr>
          <a:xfrm>
            <a:off x="677334" y="1324303"/>
            <a:ext cx="8596668" cy="4717059"/>
          </a:xfrm>
        </p:spPr>
        <p:txBody>
          <a:bodyPr/>
          <a:lstStyle/>
          <a:p>
            <a:r>
              <a:rPr lang="es-MX" dirty="0"/>
              <a:t>15. Elaboración del proyecto</a:t>
            </a:r>
          </a:p>
          <a:p>
            <a:pPr marL="0" indent="0">
              <a:buNone/>
            </a:pPr>
            <a:r>
              <a:rPr lang="es-MX" dirty="0"/>
              <a:t>         15.1 Actividad de inicio</a:t>
            </a:r>
          </a:p>
          <a:p>
            <a:pPr marL="0" indent="0">
              <a:buNone/>
            </a:pPr>
            <a:r>
              <a:rPr lang="es-MX" dirty="0"/>
              <a:t>         15.2 Actividad de desarrollo</a:t>
            </a:r>
          </a:p>
          <a:p>
            <a:pPr marL="0" indent="0">
              <a:buNone/>
            </a:pPr>
            <a:r>
              <a:rPr lang="es-MX" dirty="0"/>
              <a:t>         15.3 Actividad de cierre</a:t>
            </a:r>
          </a:p>
          <a:p>
            <a:r>
              <a:rPr lang="es-MX" dirty="0">
                <a:latin typeface="Arial" panose="020B0604020202020204" pitchFamily="34" charset="0"/>
                <a:cs typeface="Arial" panose="020B0604020202020204" pitchFamily="34" charset="0"/>
              </a:rPr>
              <a:t>16. Evidencias</a:t>
            </a:r>
          </a:p>
          <a:p>
            <a:r>
              <a:rPr lang="es-MX" dirty="0">
                <a:latin typeface="Arial" panose="020B0604020202020204" pitchFamily="34" charset="0"/>
                <a:cs typeface="Arial" panose="020B0604020202020204" pitchFamily="34" charset="0"/>
              </a:rPr>
              <a:t>17. Evaluación y herramientas de aprendizaje</a:t>
            </a:r>
          </a:p>
          <a:p>
            <a:r>
              <a:rPr lang="es-MX" dirty="0">
                <a:latin typeface="Arial" panose="020B0604020202020204" pitchFamily="34" charset="0"/>
                <a:cs typeface="Arial" panose="020B0604020202020204" pitchFamily="34" charset="0"/>
              </a:rPr>
              <a:t>18. Infografía</a:t>
            </a:r>
          </a:p>
          <a:p>
            <a:r>
              <a:rPr lang="es-MX" dirty="0">
                <a:latin typeface="Arial" panose="020B0604020202020204" pitchFamily="34" charset="0"/>
                <a:cs typeface="Arial" panose="020B0604020202020204" pitchFamily="34" charset="0"/>
              </a:rPr>
              <a:t>19. Reflexiones personales</a:t>
            </a:r>
          </a:p>
          <a:p>
            <a:pPr marL="0" indent="0">
              <a:buNone/>
            </a:pPr>
            <a:endParaRPr lang="es-MX" dirty="0"/>
          </a:p>
          <a:p>
            <a:endParaRPr lang="es-MX" dirty="0"/>
          </a:p>
          <a:p>
            <a:endParaRPr lang="es-MX" dirty="0"/>
          </a:p>
          <a:p>
            <a:endParaRPr lang="es-MX" dirty="0"/>
          </a:p>
        </p:txBody>
      </p:sp>
    </p:spTree>
    <p:extLst>
      <p:ext uri="{BB962C8B-B14F-4D97-AF65-F5344CB8AC3E}">
        <p14:creationId xmlns:p14="http://schemas.microsoft.com/office/powerpoint/2010/main" val="38766515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58EEFA8-21D0-4F99-97E2-8B321BF00C7F}"/>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0605847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65E147-ADC9-455D-AC06-275771A1C02F}"/>
              </a:ext>
            </a:extLst>
          </p:cNvPr>
          <p:cNvSpPr>
            <a:spLocks noGrp="1"/>
          </p:cNvSpPr>
          <p:nvPr>
            <p:ph type="title"/>
          </p:nvPr>
        </p:nvSpPr>
        <p:spPr>
          <a:xfrm>
            <a:off x="2347108" y="2768599"/>
            <a:ext cx="6770388" cy="1843157"/>
          </a:xfrm>
        </p:spPr>
        <p:txBody>
          <a:bodyPr/>
          <a:lstStyle/>
          <a:p>
            <a:r>
              <a:rPr lang="es-MX" dirty="0"/>
              <a:t>10. Organizadores gráficos </a:t>
            </a:r>
          </a:p>
        </p:txBody>
      </p:sp>
    </p:spTree>
    <p:extLst>
      <p:ext uri="{BB962C8B-B14F-4D97-AF65-F5344CB8AC3E}">
        <p14:creationId xmlns:p14="http://schemas.microsoft.com/office/powerpoint/2010/main" val="3973942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892" y="368968"/>
            <a:ext cx="8596668" cy="702366"/>
          </a:xfrm>
        </p:spPr>
        <p:txBody>
          <a:bodyPr>
            <a:normAutofit fontScale="90000"/>
          </a:bodyPr>
          <a:lstStyle/>
          <a:p>
            <a:r>
              <a:rPr lang="es-MX" dirty="0"/>
              <a:t>10. Tipos de evaluación</a:t>
            </a:r>
            <a:br>
              <a:rPr lang="es-MX" dirty="0"/>
            </a:br>
            <a:br>
              <a:rPr lang="es-MX" dirty="0"/>
            </a:br>
            <a:endParaRPr lang="es-MX" dirty="0"/>
          </a:p>
        </p:txBody>
      </p:sp>
      <p:graphicFrame>
        <p:nvGraphicFramePr>
          <p:cNvPr id="5" name="Diagrama 4"/>
          <p:cNvGraphicFramePr/>
          <p:nvPr/>
        </p:nvGraphicFramePr>
        <p:xfrm>
          <a:off x="677334" y="1203157"/>
          <a:ext cx="9203032" cy="5074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1578093" y="6593211"/>
            <a:ext cx="8302273" cy="261610"/>
          </a:xfrm>
          <a:prstGeom prst="rect">
            <a:avLst/>
          </a:prstGeom>
          <a:noFill/>
        </p:spPr>
        <p:txBody>
          <a:bodyPr wrap="none" rtlCol="0">
            <a:spAutoFit/>
          </a:bodyPr>
          <a:lstStyle/>
          <a:p>
            <a:r>
              <a:rPr lang="es-MX" sz="1100" dirty="0"/>
              <a:t>Fuente: Díaz, F.  Y Barriga, A.  (2002) Estrategias Docentes para un Aprendizaje Significativo: una interpretación constructivista</a:t>
            </a:r>
          </a:p>
        </p:txBody>
      </p:sp>
    </p:spTree>
    <p:extLst>
      <p:ext uri="{BB962C8B-B14F-4D97-AF65-F5344CB8AC3E}">
        <p14:creationId xmlns:p14="http://schemas.microsoft.com/office/powerpoint/2010/main" val="2041958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nvGraphicFramePr>
        <p:xfrm>
          <a:off x="-215270" y="0"/>
          <a:ext cx="1240727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5988365" y="1963256"/>
            <a:ext cx="760144" cy="276999"/>
          </a:xfrm>
          <a:prstGeom prst="rect">
            <a:avLst/>
          </a:prstGeom>
          <a:noFill/>
        </p:spPr>
        <p:txBody>
          <a:bodyPr wrap="none" rtlCol="0">
            <a:spAutoFit/>
          </a:bodyPr>
          <a:lstStyle/>
          <a:p>
            <a:r>
              <a:rPr lang="es-MX" sz="1200" dirty="0">
                <a:solidFill>
                  <a:srgbClr val="C00000"/>
                </a:solidFill>
              </a:rPr>
              <a:t>¿Qué es?</a:t>
            </a:r>
          </a:p>
        </p:txBody>
      </p:sp>
      <p:sp>
        <p:nvSpPr>
          <p:cNvPr id="10" name="CuadroTexto 9"/>
          <p:cNvSpPr txBox="1"/>
          <p:nvPr/>
        </p:nvSpPr>
        <p:spPr>
          <a:xfrm>
            <a:off x="8065111" y="1963256"/>
            <a:ext cx="1718578" cy="461665"/>
          </a:xfrm>
          <a:prstGeom prst="rect">
            <a:avLst/>
          </a:prstGeom>
          <a:noFill/>
        </p:spPr>
        <p:txBody>
          <a:bodyPr wrap="square" rtlCol="0">
            <a:spAutoFit/>
          </a:bodyPr>
          <a:lstStyle/>
          <a:p>
            <a:pPr algn="ctr"/>
            <a:r>
              <a:rPr lang="es-MX" sz="1200" dirty="0">
                <a:solidFill>
                  <a:srgbClr val="C00000"/>
                </a:solidFill>
              </a:rPr>
              <a:t>¿Qué características tiene?</a:t>
            </a:r>
          </a:p>
        </p:txBody>
      </p:sp>
      <p:sp>
        <p:nvSpPr>
          <p:cNvPr id="11" name="CuadroTexto 10"/>
          <p:cNvSpPr txBox="1"/>
          <p:nvPr/>
        </p:nvSpPr>
        <p:spPr>
          <a:xfrm>
            <a:off x="7317329" y="4702918"/>
            <a:ext cx="1661711" cy="461665"/>
          </a:xfrm>
          <a:prstGeom prst="rect">
            <a:avLst/>
          </a:prstGeom>
          <a:noFill/>
        </p:spPr>
        <p:txBody>
          <a:bodyPr wrap="square" rtlCol="0">
            <a:spAutoFit/>
          </a:bodyPr>
          <a:lstStyle/>
          <a:p>
            <a:r>
              <a:rPr lang="es-MX" sz="1200" dirty="0">
                <a:solidFill>
                  <a:srgbClr val="C00000"/>
                </a:solidFill>
              </a:rPr>
              <a:t>¿Quién la puede implementar?</a:t>
            </a:r>
          </a:p>
        </p:txBody>
      </p:sp>
      <p:sp>
        <p:nvSpPr>
          <p:cNvPr id="12" name="CuadroTexto 11"/>
          <p:cNvSpPr txBox="1"/>
          <p:nvPr/>
        </p:nvSpPr>
        <p:spPr>
          <a:xfrm>
            <a:off x="4522540" y="4472001"/>
            <a:ext cx="1465825" cy="461665"/>
          </a:xfrm>
          <a:prstGeom prst="rect">
            <a:avLst/>
          </a:prstGeom>
          <a:noFill/>
        </p:spPr>
        <p:txBody>
          <a:bodyPr wrap="square" rtlCol="0">
            <a:spAutoFit/>
          </a:bodyPr>
          <a:lstStyle/>
          <a:p>
            <a:r>
              <a:rPr lang="es-MX" sz="1200" dirty="0">
                <a:solidFill>
                  <a:srgbClr val="C00000"/>
                </a:solidFill>
              </a:rPr>
              <a:t>¿En qué momento se utiliza?</a:t>
            </a:r>
          </a:p>
        </p:txBody>
      </p:sp>
      <p:sp>
        <p:nvSpPr>
          <p:cNvPr id="13" name="CuadroTexto 12"/>
          <p:cNvSpPr txBox="1"/>
          <p:nvPr/>
        </p:nvSpPr>
        <p:spPr>
          <a:xfrm>
            <a:off x="1572789" y="4365178"/>
            <a:ext cx="1318827" cy="461665"/>
          </a:xfrm>
          <a:prstGeom prst="rect">
            <a:avLst/>
          </a:prstGeom>
          <a:noFill/>
        </p:spPr>
        <p:txBody>
          <a:bodyPr wrap="square" rtlCol="0">
            <a:spAutoFit/>
          </a:bodyPr>
          <a:lstStyle/>
          <a:p>
            <a:r>
              <a:rPr lang="es-MX" sz="1200" dirty="0">
                <a:solidFill>
                  <a:srgbClr val="C00000"/>
                </a:solidFill>
              </a:rPr>
              <a:t>¿Para qué fines se utiliza?</a:t>
            </a:r>
          </a:p>
        </p:txBody>
      </p:sp>
      <p:sp>
        <p:nvSpPr>
          <p:cNvPr id="14" name="CuadroTexto 13"/>
          <p:cNvSpPr txBox="1"/>
          <p:nvPr/>
        </p:nvSpPr>
        <p:spPr>
          <a:xfrm>
            <a:off x="2213146" y="1008966"/>
            <a:ext cx="2152271" cy="646331"/>
          </a:xfrm>
          <a:prstGeom prst="rect">
            <a:avLst/>
          </a:prstGeom>
          <a:noFill/>
        </p:spPr>
        <p:txBody>
          <a:bodyPr wrap="square" rtlCol="0">
            <a:spAutoFit/>
          </a:bodyPr>
          <a:lstStyle/>
          <a:p>
            <a:r>
              <a:rPr lang="es-MX" sz="1200" dirty="0">
                <a:solidFill>
                  <a:srgbClr val="C00000"/>
                </a:solidFill>
              </a:rPr>
              <a:t>¿Con qué Técnicas e instrumentos de evaluación cuenta y cómo son éstos?</a:t>
            </a:r>
          </a:p>
        </p:txBody>
      </p:sp>
    </p:spTree>
    <p:extLst>
      <p:ext uri="{BB962C8B-B14F-4D97-AF65-F5344CB8AC3E}">
        <p14:creationId xmlns:p14="http://schemas.microsoft.com/office/powerpoint/2010/main" val="21249531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nvGraphicFramePr>
        <p:xfrm>
          <a:off x="-215270" y="0"/>
          <a:ext cx="1240727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5988365" y="1963256"/>
            <a:ext cx="760144" cy="276999"/>
          </a:xfrm>
          <a:prstGeom prst="rect">
            <a:avLst/>
          </a:prstGeom>
          <a:noFill/>
        </p:spPr>
        <p:txBody>
          <a:bodyPr wrap="none" rtlCol="0">
            <a:spAutoFit/>
          </a:bodyPr>
          <a:lstStyle/>
          <a:p>
            <a:r>
              <a:rPr lang="es-MX" sz="1200" dirty="0">
                <a:solidFill>
                  <a:srgbClr val="C00000"/>
                </a:solidFill>
              </a:rPr>
              <a:t>¿Qué es?</a:t>
            </a:r>
          </a:p>
        </p:txBody>
      </p:sp>
      <p:sp>
        <p:nvSpPr>
          <p:cNvPr id="10" name="CuadroTexto 9"/>
          <p:cNvSpPr txBox="1"/>
          <p:nvPr/>
        </p:nvSpPr>
        <p:spPr>
          <a:xfrm>
            <a:off x="8065111" y="1963256"/>
            <a:ext cx="1718578" cy="461665"/>
          </a:xfrm>
          <a:prstGeom prst="rect">
            <a:avLst/>
          </a:prstGeom>
          <a:noFill/>
        </p:spPr>
        <p:txBody>
          <a:bodyPr wrap="square" rtlCol="0">
            <a:spAutoFit/>
          </a:bodyPr>
          <a:lstStyle/>
          <a:p>
            <a:pPr algn="ctr"/>
            <a:r>
              <a:rPr lang="es-MX" sz="1200" dirty="0">
                <a:solidFill>
                  <a:srgbClr val="C00000"/>
                </a:solidFill>
              </a:rPr>
              <a:t>¿Qué características tiene?</a:t>
            </a:r>
          </a:p>
        </p:txBody>
      </p:sp>
      <p:sp>
        <p:nvSpPr>
          <p:cNvPr id="11" name="CuadroTexto 10"/>
          <p:cNvSpPr txBox="1"/>
          <p:nvPr/>
        </p:nvSpPr>
        <p:spPr>
          <a:xfrm>
            <a:off x="7625737" y="3198167"/>
            <a:ext cx="1661711" cy="461665"/>
          </a:xfrm>
          <a:prstGeom prst="rect">
            <a:avLst/>
          </a:prstGeom>
          <a:noFill/>
        </p:spPr>
        <p:txBody>
          <a:bodyPr wrap="square" rtlCol="0">
            <a:spAutoFit/>
          </a:bodyPr>
          <a:lstStyle/>
          <a:p>
            <a:r>
              <a:rPr lang="es-MX" sz="1200" dirty="0">
                <a:solidFill>
                  <a:srgbClr val="C00000"/>
                </a:solidFill>
              </a:rPr>
              <a:t>¿Quién la puede implementar?</a:t>
            </a:r>
          </a:p>
        </p:txBody>
      </p:sp>
      <p:sp>
        <p:nvSpPr>
          <p:cNvPr id="12" name="CuadroTexto 11"/>
          <p:cNvSpPr txBox="1"/>
          <p:nvPr/>
        </p:nvSpPr>
        <p:spPr>
          <a:xfrm>
            <a:off x="4508500" y="4472001"/>
            <a:ext cx="1479865" cy="461665"/>
          </a:xfrm>
          <a:prstGeom prst="rect">
            <a:avLst/>
          </a:prstGeom>
          <a:noFill/>
        </p:spPr>
        <p:txBody>
          <a:bodyPr wrap="square" rtlCol="0">
            <a:spAutoFit/>
          </a:bodyPr>
          <a:lstStyle/>
          <a:p>
            <a:r>
              <a:rPr lang="es-MX" sz="1200" dirty="0">
                <a:solidFill>
                  <a:srgbClr val="C00000"/>
                </a:solidFill>
              </a:rPr>
              <a:t>¿En qué momento se utiliza?</a:t>
            </a:r>
          </a:p>
        </p:txBody>
      </p:sp>
      <p:sp>
        <p:nvSpPr>
          <p:cNvPr id="13" name="CuadroTexto 12"/>
          <p:cNvSpPr txBox="1"/>
          <p:nvPr/>
        </p:nvSpPr>
        <p:spPr>
          <a:xfrm>
            <a:off x="1572789" y="4365178"/>
            <a:ext cx="1318827" cy="461665"/>
          </a:xfrm>
          <a:prstGeom prst="rect">
            <a:avLst/>
          </a:prstGeom>
          <a:noFill/>
        </p:spPr>
        <p:txBody>
          <a:bodyPr wrap="square" rtlCol="0">
            <a:spAutoFit/>
          </a:bodyPr>
          <a:lstStyle/>
          <a:p>
            <a:r>
              <a:rPr lang="es-MX" sz="1200" dirty="0">
                <a:solidFill>
                  <a:srgbClr val="C00000"/>
                </a:solidFill>
              </a:rPr>
              <a:t>¿Para qué fines se utiliza?</a:t>
            </a:r>
          </a:p>
        </p:txBody>
      </p:sp>
      <p:sp>
        <p:nvSpPr>
          <p:cNvPr id="14" name="CuadroTexto 13"/>
          <p:cNvSpPr txBox="1"/>
          <p:nvPr/>
        </p:nvSpPr>
        <p:spPr>
          <a:xfrm>
            <a:off x="2213146" y="1008966"/>
            <a:ext cx="2152271" cy="646331"/>
          </a:xfrm>
          <a:prstGeom prst="rect">
            <a:avLst/>
          </a:prstGeom>
          <a:noFill/>
        </p:spPr>
        <p:txBody>
          <a:bodyPr wrap="square" rtlCol="0">
            <a:spAutoFit/>
          </a:bodyPr>
          <a:lstStyle/>
          <a:p>
            <a:r>
              <a:rPr lang="es-MX" sz="1200" dirty="0">
                <a:solidFill>
                  <a:srgbClr val="C00000"/>
                </a:solidFill>
              </a:rPr>
              <a:t>¿Con qué Técnicas e instrumentos de evaluación cuenta y cómo son éstos?</a:t>
            </a:r>
          </a:p>
        </p:txBody>
      </p:sp>
    </p:spTree>
    <p:extLst>
      <p:ext uri="{BB962C8B-B14F-4D97-AF65-F5344CB8AC3E}">
        <p14:creationId xmlns:p14="http://schemas.microsoft.com/office/powerpoint/2010/main" val="39105297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3128007121"/>
              </p:ext>
            </p:extLst>
          </p:nvPr>
        </p:nvGraphicFramePr>
        <p:xfrm>
          <a:off x="-629252" y="177421"/>
          <a:ext cx="12407270" cy="6343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5574382" y="1935960"/>
            <a:ext cx="760144" cy="276999"/>
          </a:xfrm>
          <a:prstGeom prst="rect">
            <a:avLst/>
          </a:prstGeom>
          <a:noFill/>
        </p:spPr>
        <p:txBody>
          <a:bodyPr wrap="none" rtlCol="0">
            <a:spAutoFit/>
          </a:bodyPr>
          <a:lstStyle/>
          <a:p>
            <a:r>
              <a:rPr lang="es-MX" sz="1200" dirty="0">
                <a:solidFill>
                  <a:srgbClr val="C00000"/>
                </a:solidFill>
              </a:rPr>
              <a:t>¿Qué es?</a:t>
            </a:r>
          </a:p>
        </p:txBody>
      </p:sp>
      <p:sp>
        <p:nvSpPr>
          <p:cNvPr id="10" name="CuadroTexto 9"/>
          <p:cNvSpPr txBox="1"/>
          <p:nvPr/>
        </p:nvSpPr>
        <p:spPr>
          <a:xfrm>
            <a:off x="7834856" y="2351459"/>
            <a:ext cx="1718578" cy="461665"/>
          </a:xfrm>
          <a:prstGeom prst="rect">
            <a:avLst/>
          </a:prstGeom>
          <a:noFill/>
        </p:spPr>
        <p:txBody>
          <a:bodyPr wrap="square" rtlCol="0">
            <a:spAutoFit/>
          </a:bodyPr>
          <a:lstStyle/>
          <a:p>
            <a:pPr algn="ctr"/>
            <a:r>
              <a:rPr lang="es-MX" sz="1200" dirty="0">
                <a:solidFill>
                  <a:srgbClr val="C00000"/>
                </a:solidFill>
              </a:rPr>
              <a:t>¿Qué características tiene?</a:t>
            </a:r>
          </a:p>
        </p:txBody>
      </p:sp>
      <p:sp>
        <p:nvSpPr>
          <p:cNvPr id="11" name="CuadroTexto 10"/>
          <p:cNvSpPr txBox="1"/>
          <p:nvPr/>
        </p:nvSpPr>
        <p:spPr>
          <a:xfrm>
            <a:off x="7086140" y="4702833"/>
            <a:ext cx="1661711" cy="461665"/>
          </a:xfrm>
          <a:prstGeom prst="rect">
            <a:avLst/>
          </a:prstGeom>
          <a:noFill/>
        </p:spPr>
        <p:txBody>
          <a:bodyPr wrap="square" rtlCol="0">
            <a:spAutoFit/>
          </a:bodyPr>
          <a:lstStyle/>
          <a:p>
            <a:r>
              <a:rPr lang="es-MX" sz="1200" dirty="0">
                <a:solidFill>
                  <a:srgbClr val="C00000"/>
                </a:solidFill>
              </a:rPr>
              <a:t>¿Quién la puede implementar?</a:t>
            </a:r>
          </a:p>
        </p:txBody>
      </p:sp>
      <p:sp>
        <p:nvSpPr>
          <p:cNvPr id="12" name="CuadroTexto 11"/>
          <p:cNvSpPr txBox="1"/>
          <p:nvPr/>
        </p:nvSpPr>
        <p:spPr>
          <a:xfrm>
            <a:off x="4251860" y="4241168"/>
            <a:ext cx="1465825" cy="461665"/>
          </a:xfrm>
          <a:prstGeom prst="rect">
            <a:avLst/>
          </a:prstGeom>
          <a:noFill/>
        </p:spPr>
        <p:txBody>
          <a:bodyPr wrap="square" rtlCol="0">
            <a:spAutoFit/>
          </a:bodyPr>
          <a:lstStyle/>
          <a:p>
            <a:r>
              <a:rPr lang="es-MX" sz="1200" dirty="0">
                <a:solidFill>
                  <a:srgbClr val="C00000"/>
                </a:solidFill>
              </a:rPr>
              <a:t>¿En qué momento se utiliza?</a:t>
            </a:r>
          </a:p>
        </p:txBody>
      </p:sp>
      <p:sp>
        <p:nvSpPr>
          <p:cNvPr id="13" name="CuadroTexto 12"/>
          <p:cNvSpPr txBox="1"/>
          <p:nvPr/>
        </p:nvSpPr>
        <p:spPr>
          <a:xfrm>
            <a:off x="1874749" y="4010336"/>
            <a:ext cx="1318827" cy="461665"/>
          </a:xfrm>
          <a:prstGeom prst="rect">
            <a:avLst/>
          </a:prstGeom>
          <a:noFill/>
        </p:spPr>
        <p:txBody>
          <a:bodyPr wrap="square" rtlCol="0">
            <a:spAutoFit/>
          </a:bodyPr>
          <a:lstStyle/>
          <a:p>
            <a:r>
              <a:rPr lang="es-MX" sz="1200" dirty="0">
                <a:solidFill>
                  <a:srgbClr val="C00000"/>
                </a:solidFill>
              </a:rPr>
              <a:t>¿Para qué fines se utiliza?</a:t>
            </a:r>
          </a:p>
        </p:txBody>
      </p:sp>
      <p:sp>
        <p:nvSpPr>
          <p:cNvPr id="14" name="CuadroTexto 13"/>
          <p:cNvSpPr txBox="1"/>
          <p:nvPr/>
        </p:nvSpPr>
        <p:spPr>
          <a:xfrm>
            <a:off x="2213146" y="1008966"/>
            <a:ext cx="2152271" cy="646331"/>
          </a:xfrm>
          <a:prstGeom prst="rect">
            <a:avLst/>
          </a:prstGeom>
          <a:noFill/>
        </p:spPr>
        <p:txBody>
          <a:bodyPr wrap="square" rtlCol="0">
            <a:spAutoFit/>
          </a:bodyPr>
          <a:lstStyle/>
          <a:p>
            <a:r>
              <a:rPr lang="es-MX" sz="1200" dirty="0">
                <a:solidFill>
                  <a:srgbClr val="C00000"/>
                </a:solidFill>
              </a:rPr>
              <a:t>¿Con qué Técnicas e instrumentos de evaluación cuenta y cómo son éstos?</a:t>
            </a:r>
          </a:p>
        </p:txBody>
      </p:sp>
    </p:spTree>
    <p:extLst>
      <p:ext uri="{BB962C8B-B14F-4D97-AF65-F5344CB8AC3E}">
        <p14:creationId xmlns:p14="http://schemas.microsoft.com/office/powerpoint/2010/main" val="14868323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98B69-70DA-4C12-8BAF-AC3176B94A51}"/>
              </a:ext>
            </a:extLst>
          </p:cNvPr>
          <p:cNvSpPr>
            <a:spLocks noGrp="1"/>
          </p:cNvSpPr>
          <p:nvPr>
            <p:ph type="title"/>
          </p:nvPr>
        </p:nvSpPr>
        <p:spPr>
          <a:xfrm>
            <a:off x="995386" y="2408583"/>
            <a:ext cx="8956996" cy="834887"/>
          </a:xfrm>
        </p:spPr>
        <p:txBody>
          <a:bodyPr>
            <a:normAutofit/>
          </a:bodyPr>
          <a:lstStyle/>
          <a:p>
            <a:r>
              <a:rPr lang="es-MX" dirty="0"/>
              <a:t>11. Formatos, evaluaciones. Pre-requisitos</a:t>
            </a:r>
          </a:p>
        </p:txBody>
      </p:sp>
    </p:spTree>
    <p:extLst>
      <p:ext uri="{BB962C8B-B14F-4D97-AF65-F5344CB8AC3E}">
        <p14:creationId xmlns:p14="http://schemas.microsoft.com/office/powerpoint/2010/main" val="41393876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50BEC39-1A3E-4974-B2EE-85F15D3114C3}"/>
              </a:ext>
            </a:extLst>
          </p:cNvPr>
          <p:cNvPicPr>
            <a:picLocks noChangeAspect="1"/>
          </p:cNvPicPr>
          <p:nvPr/>
        </p:nvPicPr>
        <p:blipFill rotWithShape="1">
          <a:blip r:embed="rId2"/>
          <a:srcRect l="19239" t="17569" r="16739" b="14379"/>
          <a:stretch/>
        </p:blipFill>
        <p:spPr>
          <a:xfrm>
            <a:off x="304799" y="569844"/>
            <a:ext cx="9889961" cy="5910469"/>
          </a:xfrm>
          <a:prstGeom prst="rect">
            <a:avLst/>
          </a:prstGeom>
        </p:spPr>
      </p:pic>
    </p:spTree>
    <p:extLst>
      <p:ext uri="{BB962C8B-B14F-4D97-AF65-F5344CB8AC3E}">
        <p14:creationId xmlns:p14="http://schemas.microsoft.com/office/powerpoint/2010/main" val="13725596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8718641-03C4-4405-B41C-5F4E08D552A8}"/>
              </a:ext>
            </a:extLst>
          </p:cNvPr>
          <p:cNvPicPr>
            <a:picLocks noChangeAspect="1"/>
          </p:cNvPicPr>
          <p:nvPr/>
        </p:nvPicPr>
        <p:blipFill rotWithShape="1">
          <a:blip r:embed="rId2"/>
          <a:srcRect l="18913" t="15443" r="18478" b="14765"/>
          <a:stretch/>
        </p:blipFill>
        <p:spPr>
          <a:xfrm>
            <a:off x="450573" y="543339"/>
            <a:ext cx="9409412" cy="5897218"/>
          </a:xfrm>
          <a:prstGeom prst="rect">
            <a:avLst/>
          </a:prstGeom>
        </p:spPr>
      </p:pic>
    </p:spTree>
    <p:extLst>
      <p:ext uri="{BB962C8B-B14F-4D97-AF65-F5344CB8AC3E}">
        <p14:creationId xmlns:p14="http://schemas.microsoft.com/office/powerpoint/2010/main" val="23913012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738053A-D161-4856-A918-E763F658F932}"/>
              </a:ext>
            </a:extLst>
          </p:cNvPr>
          <p:cNvPicPr>
            <a:picLocks noChangeAspect="1"/>
          </p:cNvPicPr>
          <p:nvPr/>
        </p:nvPicPr>
        <p:blipFill rotWithShape="1">
          <a:blip r:embed="rId2"/>
          <a:srcRect l="19566" t="17569" r="18695" b="13412"/>
          <a:stretch/>
        </p:blipFill>
        <p:spPr>
          <a:xfrm>
            <a:off x="344556" y="543338"/>
            <a:ext cx="8560386" cy="5380383"/>
          </a:xfrm>
          <a:prstGeom prst="rect">
            <a:avLst/>
          </a:prstGeom>
        </p:spPr>
      </p:pic>
    </p:spTree>
    <p:extLst>
      <p:ext uri="{BB962C8B-B14F-4D97-AF65-F5344CB8AC3E}">
        <p14:creationId xmlns:p14="http://schemas.microsoft.com/office/powerpoint/2010/main" val="262314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55982" y="117984"/>
            <a:ext cx="718661" cy="709298"/>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098394748"/>
              </p:ext>
            </p:extLst>
          </p:nvPr>
        </p:nvGraphicFramePr>
        <p:xfrm>
          <a:off x="515312" y="1074757"/>
          <a:ext cx="8596312" cy="4743174"/>
        </p:xfrm>
        <a:graphic>
          <a:graphicData uri="http://schemas.openxmlformats.org/drawingml/2006/table">
            <a:tbl>
              <a:tblPr/>
              <a:tblGrid>
                <a:gridCol w="1227111">
                  <a:extLst>
                    <a:ext uri="{9D8B030D-6E8A-4147-A177-3AD203B41FA5}">
                      <a16:colId xmlns:a16="http://schemas.microsoft.com/office/drawing/2014/main" val="1031543881"/>
                    </a:ext>
                  </a:extLst>
                </a:gridCol>
                <a:gridCol w="7369201">
                  <a:extLst>
                    <a:ext uri="{9D8B030D-6E8A-4147-A177-3AD203B41FA5}">
                      <a16:colId xmlns:a16="http://schemas.microsoft.com/office/drawing/2014/main" val="801614005"/>
                    </a:ext>
                  </a:extLst>
                </a:gridCol>
              </a:tblGrid>
              <a:tr h="502252">
                <a:tc gridSpan="2">
                  <a:txBody>
                    <a:bodyPr/>
                    <a:lstStyle/>
                    <a:p>
                      <a:pPr algn="ctr">
                        <a:lnSpc>
                          <a:spcPct val="115000"/>
                        </a:lnSpc>
                        <a:spcAft>
                          <a:spcPts val="0"/>
                        </a:spcAft>
                      </a:pPr>
                      <a:r>
                        <a:rPr lang="es-ES" sz="1800" b="1" kern="1200" dirty="0">
                          <a:solidFill>
                            <a:schemeClr val="tx1"/>
                          </a:solidFill>
                          <a:effectLst/>
                          <a:latin typeface="+mn-lt"/>
                          <a:ea typeface="+mn-ea"/>
                          <a:cs typeface="+mn-cs"/>
                        </a:rPr>
                        <a:t>La Interdisciplinariedad</a:t>
                      </a:r>
                      <a:endParaRPr lang="es-MX" sz="1000" dirty="0">
                        <a:solidFill>
                          <a:srgbClr val="000000"/>
                        </a:solidFill>
                        <a:effectLst/>
                        <a:latin typeface="Arial" panose="020B0604020202020204" pitchFamily="34" charset="0"/>
                        <a:ea typeface="Arial" panose="020B0604020202020204" pitchFamily="34" charset="0"/>
                      </a:endParaRPr>
                    </a:p>
                  </a:txBody>
                  <a:tcPr marL="59387" marR="59387" marT="59387" marB="59387"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chemeClr val="accent2">
                        <a:lumMod val="40000"/>
                        <a:lumOff val="60000"/>
                      </a:schemeClr>
                    </a:solidFill>
                  </a:tcPr>
                </a:tc>
                <a:tc hMerge="1">
                  <a:txBody>
                    <a:bodyPr/>
                    <a:lstStyle/>
                    <a:p>
                      <a:pPr algn="l">
                        <a:lnSpc>
                          <a:spcPct val="115000"/>
                        </a:lnSpc>
                        <a:spcAft>
                          <a:spcPts val="0"/>
                        </a:spcAft>
                      </a:pPr>
                      <a:endParaRPr lang="es-MX" sz="1000" dirty="0">
                        <a:solidFill>
                          <a:srgbClr val="000000"/>
                        </a:solidFill>
                        <a:effectLst/>
                        <a:latin typeface="Arial" panose="020B0604020202020204" pitchFamily="34" charset="0"/>
                        <a:ea typeface="Arial" panose="020B0604020202020204" pitchFamily="34" charset="0"/>
                      </a:endParaRPr>
                    </a:p>
                  </a:txBody>
                  <a:tcPr marL="59387" marR="59387" marT="59387" marB="59387">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2056422463"/>
                  </a:ext>
                </a:extLst>
              </a:tr>
              <a:tr h="1011335">
                <a:tc>
                  <a:txBody>
                    <a:bodyPr/>
                    <a:lstStyle/>
                    <a:p>
                      <a:pPr algn="l">
                        <a:lnSpc>
                          <a:spcPct val="115000"/>
                        </a:lnSpc>
                        <a:spcAft>
                          <a:spcPts val="0"/>
                        </a:spcAft>
                      </a:pP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 ¿Qué es?</a:t>
                      </a:r>
                      <a:endParaRPr lang="es-MX" sz="1100" b="1" dirty="0">
                        <a:solidFill>
                          <a:srgbClr val="000000"/>
                        </a:solidFill>
                        <a:effectLst/>
                        <a:latin typeface="Arial" panose="020B0604020202020204" pitchFamily="34" charset="0"/>
                        <a:ea typeface="Arial" panose="020B0604020202020204" pitchFamily="34" charset="0"/>
                      </a:endParaRPr>
                    </a:p>
                  </a:txBody>
                  <a:tcPr marL="59387" marR="59387" marT="59387" marB="59387"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Interacciones eficaces entre 2 o más disciplinas con el objeto de generar formas y maneras de comprender un problema de la vida real.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No trabajar materias aisladas.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Forma flexible de trabajo.</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No enfocarse en las diferencias, si no en las coincidencias. </a:t>
                      </a:r>
                      <a:endParaRPr lang="es-MX" sz="1100" dirty="0">
                        <a:solidFill>
                          <a:srgbClr val="000000"/>
                        </a:solidFill>
                        <a:effectLst/>
                        <a:latin typeface="Arial" panose="020B0604020202020204" pitchFamily="34" charset="0"/>
                        <a:ea typeface="Arial" panose="020B0604020202020204" pitchFamily="34" charset="0"/>
                      </a:endParaRPr>
                    </a:p>
                  </a:txBody>
                  <a:tcPr marL="59387" marR="59387" marT="59387" marB="59387">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360654030"/>
                  </a:ext>
                </a:extLst>
              </a:tr>
              <a:tr h="1011335">
                <a:tc>
                  <a:txBody>
                    <a:bodyPr/>
                    <a:lstStyle/>
                    <a:p>
                      <a:pPr algn="l">
                        <a:lnSpc>
                          <a:spcPct val="115000"/>
                        </a:lnSpc>
                        <a:spcAft>
                          <a:spcPts val="0"/>
                        </a:spcAft>
                      </a:pPr>
                      <a:r>
                        <a:rPr lang="es-ES" sz="11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 ¿Qué características tiene?</a:t>
                      </a:r>
                      <a:endParaRPr lang="es-MX" sz="1100" b="1">
                        <a:solidFill>
                          <a:srgbClr val="000000"/>
                        </a:solidFill>
                        <a:effectLst/>
                        <a:latin typeface="Arial" panose="020B0604020202020204" pitchFamily="34" charset="0"/>
                        <a:ea typeface="Arial" panose="020B0604020202020204" pitchFamily="34" charset="0"/>
                      </a:endParaRPr>
                    </a:p>
                  </a:txBody>
                  <a:tcPr marL="59387" marR="59387" marT="59387" marB="59387"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Eficaz, grupal, concepto de 2 o más disciplinas, objetivos en común, relaciona un tema en específico y propicia el trabajo colaborativo y cooperativo.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Realiza propuestas coherentes y mejor fundamentadas.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Herramienta de integración, reúne la acción y la afectividad.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Está en contra de la especialización.</a:t>
                      </a:r>
                      <a:endParaRPr lang="es-MX" sz="1100" dirty="0">
                        <a:solidFill>
                          <a:srgbClr val="000000"/>
                        </a:solidFill>
                        <a:effectLst/>
                        <a:latin typeface="Arial" panose="020B0604020202020204" pitchFamily="34" charset="0"/>
                        <a:ea typeface="Arial" panose="020B0604020202020204" pitchFamily="34" charset="0"/>
                      </a:endParaRPr>
                    </a:p>
                  </a:txBody>
                  <a:tcPr marL="59387" marR="59387" marT="59387" marB="59387">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2755256797"/>
                  </a:ext>
                </a:extLst>
              </a:tr>
              <a:tr h="2108534">
                <a:tc>
                  <a:txBody>
                    <a:bodyPr/>
                    <a:lstStyle/>
                    <a:p>
                      <a:pPr algn="l">
                        <a:lnSpc>
                          <a:spcPct val="115000"/>
                        </a:lnSpc>
                        <a:spcAft>
                          <a:spcPts val="0"/>
                        </a:spcAft>
                      </a:pP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 ¿Por qué es importante en la educación?</a:t>
                      </a:r>
                      <a:endParaRPr lang="es-MX" sz="1100" b="1" dirty="0">
                        <a:solidFill>
                          <a:srgbClr val="000000"/>
                        </a:solidFill>
                        <a:effectLst/>
                        <a:latin typeface="Arial" panose="020B0604020202020204" pitchFamily="34" charset="0"/>
                        <a:ea typeface="Arial" panose="020B0604020202020204" pitchFamily="34" charset="0"/>
                      </a:endParaRPr>
                    </a:p>
                  </a:txBody>
                  <a:tcPr marL="59387" marR="59387" marT="59387" marB="59387"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Reúne el saber con la acción y la afectividad y propicia aprendizajes significativos; a través, de una formación inicial, continua, sistemática y rigurosa.</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Maximiza el aprendizaje significativo.</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Vincula la teoría con la práctica.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Integra diferentes herramientas procedimiento y saberes en la resolución de problemas actuales y de interés común.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Aplica conocimiento y acerca al alumno a la realidad.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Desarrolla habilidades en el alumno.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Permite que el alumno construya su propio conocimiento.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Promueva la tolerancia y responsabilidad.  </a:t>
                      </a:r>
                      <a:endParaRPr lang="es-MX" sz="1100" dirty="0">
                        <a:solidFill>
                          <a:srgbClr val="000000"/>
                        </a:solidFill>
                        <a:effectLst/>
                        <a:latin typeface="Arial" panose="020B0604020202020204" pitchFamily="34" charset="0"/>
                        <a:ea typeface="Arial" panose="020B0604020202020204" pitchFamily="34" charset="0"/>
                      </a:endParaRPr>
                    </a:p>
                  </a:txBody>
                  <a:tcPr marL="59387" marR="59387" marT="59387" marB="59387">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83729429"/>
                  </a:ext>
                </a:extLst>
              </a:tr>
            </a:tbl>
          </a:graphicData>
        </a:graphic>
      </p:graphicFrame>
      <p:sp>
        <p:nvSpPr>
          <p:cNvPr id="10" name="Rectángulo 9"/>
          <p:cNvSpPr/>
          <p:nvPr/>
        </p:nvSpPr>
        <p:spPr>
          <a:xfrm>
            <a:off x="1176082" y="274715"/>
            <a:ext cx="6030818" cy="400110"/>
          </a:xfrm>
          <a:prstGeom prst="rect">
            <a:avLst/>
          </a:prstGeom>
        </p:spPr>
        <p:txBody>
          <a:bodyPr wrap="none">
            <a:spAutoFit/>
          </a:bodyPr>
          <a:lstStyle/>
          <a:p>
            <a:pPr marL="514350" indent="-514350">
              <a:buFont typeface="+mj-lt"/>
              <a:buAutoNum type="arabicPeriod" startAt="2"/>
            </a:pPr>
            <a:r>
              <a:rPr lang="es-MX"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C.A.I.A.C. Conclusiones Generales (Cont.)</a:t>
            </a:r>
          </a:p>
        </p:txBody>
      </p:sp>
    </p:spTree>
    <p:extLst>
      <p:ext uri="{BB962C8B-B14F-4D97-AF65-F5344CB8AC3E}">
        <p14:creationId xmlns:p14="http://schemas.microsoft.com/office/powerpoint/2010/main" val="28552258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A23B8-DC7B-441C-B456-C432830AB4CB}"/>
              </a:ext>
            </a:extLst>
          </p:cNvPr>
          <p:cNvSpPr>
            <a:spLocks noGrp="1"/>
          </p:cNvSpPr>
          <p:nvPr>
            <p:ph type="title"/>
          </p:nvPr>
        </p:nvSpPr>
        <p:spPr>
          <a:xfrm>
            <a:off x="649356" y="3024808"/>
            <a:ext cx="11820939" cy="808383"/>
          </a:xfrm>
        </p:spPr>
        <p:txBody>
          <a:bodyPr>
            <a:normAutofit/>
          </a:bodyPr>
          <a:lstStyle/>
          <a:p>
            <a:r>
              <a:rPr lang="es-MX" dirty="0"/>
              <a:t>12.Formato, </a:t>
            </a:r>
            <a:r>
              <a:rPr lang="es-MX" dirty="0" err="1"/>
              <a:t>evaluaciones.Grupo</a:t>
            </a:r>
            <a:r>
              <a:rPr lang="es-MX" dirty="0"/>
              <a:t> heterogéneo  </a:t>
            </a:r>
          </a:p>
        </p:txBody>
      </p:sp>
    </p:spTree>
    <p:extLst>
      <p:ext uri="{BB962C8B-B14F-4D97-AF65-F5344CB8AC3E}">
        <p14:creationId xmlns:p14="http://schemas.microsoft.com/office/powerpoint/2010/main" val="362916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A3403C1-D414-4C4A-B73C-94162DB862B8}"/>
              </a:ext>
            </a:extLst>
          </p:cNvPr>
          <p:cNvPicPr>
            <a:picLocks noChangeAspect="1"/>
          </p:cNvPicPr>
          <p:nvPr/>
        </p:nvPicPr>
        <p:blipFill rotWithShape="1">
          <a:blip r:embed="rId2"/>
          <a:srcRect l="14375" t="24988" r="40729" b="14056"/>
          <a:stretch/>
        </p:blipFill>
        <p:spPr>
          <a:xfrm>
            <a:off x="1054099" y="533400"/>
            <a:ext cx="7819571" cy="5969000"/>
          </a:xfrm>
          <a:prstGeom prst="rect">
            <a:avLst/>
          </a:prstGeom>
        </p:spPr>
      </p:pic>
    </p:spTree>
    <p:extLst>
      <p:ext uri="{BB962C8B-B14F-4D97-AF65-F5344CB8AC3E}">
        <p14:creationId xmlns:p14="http://schemas.microsoft.com/office/powerpoint/2010/main" val="1095282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1900AEA-024D-4B91-8D17-6CBADF9CDB4B}"/>
              </a:ext>
            </a:extLst>
          </p:cNvPr>
          <p:cNvPicPr>
            <a:picLocks noChangeAspect="1"/>
          </p:cNvPicPr>
          <p:nvPr/>
        </p:nvPicPr>
        <p:blipFill rotWithShape="1">
          <a:blip r:embed="rId2"/>
          <a:srcRect l="14478" t="25915" r="41355" b="13501"/>
          <a:stretch/>
        </p:blipFill>
        <p:spPr>
          <a:xfrm>
            <a:off x="812800" y="482599"/>
            <a:ext cx="8191500" cy="6317501"/>
          </a:xfrm>
          <a:prstGeom prst="rect">
            <a:avLst/>
          </a:prstGeom>
        </p:spPr>
      </p:pic>
    </p:spTree>
    <p:extLst>
      <p:ext uri="{BB962C8B-B14F-4D97-AF65-F5344CB8AC3E}">
        <p14:creationId xmlns:p14="http://schemas.microsoft.com/office/powerpoint/2010/main" val="9220374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B0C1A04-A9D3-46DE-8EE9-9D68C4C3F136}"/>
              </a:ext>
            </a:extLst>
          </p:cNvPr>
          <p:cNvPicPr>
            <a:picLocks noChangeAspect="1"/>
          </p:cNvPicPr>
          <p:nvPr/>
        </p:nvPicPr>
        <p:blipFill rotWithShape="1">
          <a:blip r:embed="rId2"/>
          <a:srcRect l="15352" t="26566" r="41042" b="14612"/>
          <a:stretch/>
        </p:blipFill>
        <p:spPr>
          <a:xfrm>
            <a:off x="977900" y="838200"/>
            <a:ext cx="7937500" cy="6019800"/>
          </a:xfrm>
          <a:prstGeom prst="rect">
            <a:avLst/>
          </a:prstGeom>
        </p:spPr>
      </p:pic>
    </p:spTree>
    <p:extLst>
      <p:ext uri="{BB962C8B-B14F-4D97-AF65-F5344CB8AC3E}">
        <p14:creationId xmlns:p14="http://schemas.microsoft.com/office/powerpoint/2010/main" val="18387432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F901C0-0BF3-47AE-8420-0D63B24E1F2E}"/>
              </a:ext>
            </a:extLst>
          </p:cNvPr>
          <p:cNvPicPr>
            <a:picLocks noChangeAspect="1"/>
          </p:cNvPicPr>
          <p:nvPr/>
        </p:nvPicPr>
        <p:blipFill rotWithShape="1">
          <a:blip r:embed="rId2"/>
          <a:srcRect l="14896" t="26655" r="41458" b="15168"/>
          <a:stretch/>
        </p:blipFill>
        <p:spPr>
          <a:xfrm>
            <a:off x="609600" y="838200"/>
            <a:ext cx="8089900" cy="6062598"/>
          </a:xfrm>
          <a:prstGeom prst="rect">
            <a:avLst/>
          </a:prstGeom>
        </p:spPr>
      </p:pic>
    </p:spTree>
    <p:extLst>
      <p:ext uri="{BB962C8B-B14F-4D97-AF65-F5344CB8AC3E}">
        <p14:creationId xmlns:p14="http://schemas.microsoft.com/office/powerpoint/2010/main" val="7241997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A47B7A0-6BCF-4CB4-8E09-9F34A5298303}"/>
              </a:ext>
            </a:extLst>
          </p:cNvPr>
          <p:cNvPicPr>
            <a:picLocks noChangeAspect="1"/>
          </p:cNvPicPr>
          <p:nvPr/>
        </p:nvPicPr>
        <p:blipFill rotWithShape="1">
          <a:blip r:embed="rId2"/>
          <a:srcRect l="14791" t="26470" r="41666" b="14983"/>
          <a:stretch/>
        </p:blipFill>
        <p:spPr>
          <a:xfrm>
            <a:off x="977900" y="660400"/>
            <a:ext cx="7593314" cy="5740400"/>
          </a:xfrm>
          <a:prstGeom prst="rect">
            <a:avLst/>
          </a:prstGeom>
        </p:spPr>
      </p:pic>
    </p:spTree>
    <p:extLst>
      <p:ext uri="{BB962C8B-B14F-4D97-AF65-F5344CB8AC3E}">
        <p14:creationId xmlns:p14="http://schemas.microsoft.com/office/powerpoint/2010/main" val="21127812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4BB0A1E-8AAC-4AF2-A61E-1D668E9AC3E9}"/>
              </a:ext>
            </a:extLst>
          </p:cNvPr>
          <p:cNvPicPr>
            <a:picLocks noChangeAspect="1"/>
          </p:cNvPicPr>
          <p:nvPr/>
        </p:nvPicPr>
        <p:blipFill rotWithShape="1">
          <a:blip r:embed="rId2"/>
          <a:srcRect l="14584" t="25729" r="41667" b="15168"/>
          <a:stretch/>
        </p:blipFill>
        <p:spPr>
          <a:xfrm>
            <a:off x="762000" y="1015999"/>
            <a:ext cx="7772400" cy="5903323"/>
          </a:xfrm>
          <a:prstGeom prst="rect">
            <a:avLst/>
          </a:prstGeom>
        </p:spPr>
      </p:pic>
    </p:spTree>
    <p:extLst>
      <p:ext uri="{BB962C8B-B14F-4D97-AF65-F5344CB8AC3E}">
        <p14:creationId xmlns:p14="http://schemas.microsoft.com/office/powerpoint/2010/main" val="3951740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14FF034-6A08-464D-AD22-57A93A0C5109}"/>
              </a:ext>
            </a:extLst>
          </p:cNvPr>
          <p:cNvPicPr>
            <a:picLocks noChangeAspect="1"/>
          </p:cNvPicPr>
          <p:nvPr/>
        </p:nvPicPr>
        <p:blipFill rotWithShape="1">
          <a:blip r:embed="rId2"/>
          <a:srcRect l="15312" t="25543" r="41771" b="25173"/>
          <a:stretch/>
        </p:blipFill>
        <p:spPr>
          <a:xfrm>
            <a:off x="520700" y="1282700"/>
            <a:ext cx="8438720" cy="5448300"/>
          </a:xfrm>
          <a:prstGeom prst="rect">
            <a:avLst/>
          </a:prstGeom>
        </p:spPr>
      </p:pic>
    </p:spTree>
    <p:extLst>
      <p:ext uri="{BB962C8B-B14F-4D97-AF65-F5344CB8AC3E}">
        <p14:creationId xmlns:p14="http://schemas.microsoft.com/office/powerpoint/2010/main" val="8246145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7369AF8-5A24-4639-853C-C94E9BB96819}"/>
              </a:ext>
            </a:extLst>
          </p:cNvPr>
          <p:cNvPicPr>
            <a:picLocks noChangeAspect="1"/>
          </p:cNvPicPr>
          <p:nvPr/>
        </p:nvPicPr>
        <p:blipFill rotWithShape="1">
          <a:blip r:embed="rId2"/>
          <a:srcRect l="15209" t="25729" r="41458" b="14613"/>
          <a:stretch/>
        </p:blipFill>
        <p:spPr>
          <a:xfrm>
            <a:off x="812800" y="546100"/>
            <a:ext cx="7912100" cy="6124270"/>
          </a:xfrm>
          <a:prstGeom prst="rect">
            <a:avLst/>
          </a:prstGeom>
        </p:spPr>
      </p:pic>
    </p:spTree>
    <p:extLst>
      <p:ext uri="{BB962C8B-B14F-4D97-AF65-F5344CB8AC3E}">
        <p14:creationId xmlns:p14="http://schemas.microsoft.com/office/powerpoint/2010/main" val="30745471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B44340C-4B26-4A2F-B6E4-EA228FFAC5D6}"/>
              </a:ext>
            </a:extLst>
          </p:cNvPr>
          <p:cNvPicPr>
            <a:picLocks noChangeAspect="1"/>
          </p:cNvPicPr>
          <p:nvPr/>
        </p:nvPicPr>
        <p:blipFill rotWithShape="1">
          <a:blip r:embed="rId2"/>
          <a:srcRect l="14792" t="27582" r="41250" b="15724"/>
          <a:stretch/>
        </p:blipFill>
        <p:spPr>
          <a:xfrm>
            <a:off x="762000" y="990599"/>
            <a:ext cx="7645400" cy="5543821"/>
          </a:xfrm>
          <a:prstGeom prst="rect">
            <a:avLst/>
          </a:prstGeom>
        </p:spPr>
      </p:pic>
    </p:spTree>
    <p:extLst>
      <p:ext uri="{BB962C8B-B14F-4D97-AF65-F5344CB8AC3E}">
        <p14:creationId xmlns:p14="http://schemas.microsoft.com/office/powerpoint/2010/main" val="32013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7650"/>
            <a:ext cx="718661" cy="709298"/>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468595175"/>
              </p:ext>
            </p:extLst>
          </p:nvPr>
        </p:nvGraphicFramePr>
        <p:xfrm>
          <a:off x="465348" y="836218"/>
          <a:ext cx="9052758" cy="5724166"/>
        </p:xfrm>
        <a:graphic>
          <a:graphicData uri="http://schemas.openxmlformats.org/drawingml/2006/table">
            <a:tbl>
              <a:tblPr/>
              <a:tblGrid>
                <a:gridCol w="1292268">
                  <a:extLst>
                    <a:ext uri="{9D8B030D-6E8A-4147-A177-3AD203B41FA5}">
                      <a16:colId xmlns:a16="http://schemas.microsoft.com/office/drawing/2014/main" val="1031543881"/>
                    </a:ext>
                  </a:extLst>
                </a:gridCol>
                <a:gridCol w="7760490">
                  <a:extLst>
                    <a:ext uri="{9D8B030D-6E8A-4147-A177-3AD203B41FA5}">
                      <a16:colId xmlns:a16="http://schemas.microsoft.com/office/drawing/2014/main" val="801614005"/>
                    </a:ext>
                  </a:extLst>
                </a:gridCol>
              </a:tblGrid>
              <a:tr h="421159">
                <a:tc gridSpan="2">
                  <a:txBody>
                    <a:bodyPr/>
                    <a:lstStyle/>
                    <a:p>
                      <a:pPr algn="ctr">
                        <a:lnSpc>
                          <a:spcPct val="115000"/>
                        </a:lnSpc>
                        <a:spcAft>
                          <a:spcPts val="0"/>
                        </a:spcAft>
                      </a:pPr>
                      <a:r>
                        <a:rPr lang="es-ES" sz="1800" b="1" kern="1200" dirty="0">
                          <a:solidFill>
                            <a:schemeClr val="tx1"/>
                          </a:solidFill>
                          <a:effectLst/>
                          <a:latin typeface="+mn-lt"/>
                          <a:ea typeface="+mn-ea"/>
                          <a:cs typeface="+mn-cs"/>
                        </a:rPr>
                        <a:t>La Interdisciplinariedad</a:t>
                      </a:r>
                      <a:endParaRPr lang="es-MX" sz="1000" dirty="0">
                        <a:solidFill>
                          <a:srgbClr val="000000"/>
                        </a:solidFill>
                        <a:effectLst/>
                        <a:latin typeface="Arial" panose="020B0604020202020204" pitchFamily="34" charset="0"/>
                        <a:ea typeface="Arial" panose="020B0604020202020204" pitchFamily="34" charset="0"/>
                      </a:endParaRPr>
                    </a:p>
                  </a:txBody>
                  <a:tcPr marL="59387" marR="59387" marT="59387" marB="59387"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hMerge="1">
                  <a:txBody>
                    <a:bodyPr/>
                    <a:lstStyle/>
                    <a:p>
                      <a:pPr algn="l">
                        <a:lnSpc>
                          <a:spcPct val="115000"/>
                        </a:lnSpc>
                        <a:spcAft>
                          <a:spcPts val="0"/>
                        </a:spcAft>
                      </a:pPr>
                      <a:endParaRPr lang="es-MX" sz="1000" dirty="0">
                        <a:solidFill>
                          <a:srgbClr val="000000"/>
                        </a:solidFill>
                        <a:effectLst/>
                        <a:latin typeface="Arial" panose="020B0604020202020204" pitchFamily="34" charset="0"/>
                        <a:ea typeface="Arial" panose="020B0604020202020204" pitchFamily="34" charset="0"/>
                      </a:endParaRPr>
                    </a:p>
                  </a:txBody>
                  <a:tcPr marL="59387" marR="59387" marT="59387" marB="59387">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2056422463"/>
                  </a:ext>
                </a:extLst>
              </a:tr>
              <a:tr h="967727">
                <a:tc>
                  <a:txBody>
                    <a:bodyPr/>
                    <a:lstStyle/>
                    <a:p>
                      <a:pPr algn="l">
                        <a:lnSpc>
                          <a:spcPct val="115000"/>
                        </a:lnSpc>
                        <a:spcAft>
                          <a:spcPts val="0"/>
                        </a:spcAft>
                      </a:pPr>
                      <a:r>
                        <a:rPr lang="es-ES" sz="105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 ¿Cómo motivar a los alumnos</a:t>
                      </a:r>
                      <a:r>
                        <a:rPr lang="es-MX" sz="1050" b="1" baseline="0">
                          <a:solidFill>
                            <a:srgbClr val="000000"/>
                          </a:solidFill>
                          <a:effectLst/>
                          <a:latin typeface="Arial" panose="020B0604020202020204" pitchFamily="34" charset="0"/>
                          <a:ea typeface="Century Gothic" panose="020B0502020202020204" pitchFamily="34" charset="0"/>
                          <a:cs typeface="+mn-cs"/>
                        </a:rPr>
                        <a:t> </a:t>
                      </a:r>
                      <a:r>
                        <a:rPr lang="es-ES" sz="105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para el trabajo</a:t>
                      </a:r>
                      <a:r>
                        <a:rPr lang="es-ES" sz="1050" b="1" baseline="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05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interdisciplinario?</a:t>
                      </a:r>
                      <a:endParaRPr lang="es-MX" sz="1050" b="1">
                        <a:solidFill>
                          <a:srgbClr val="000000"/>
                        </a:solidFill>
                        <a:effectLst/>
                        <a:latin typeface="Arial" panose="020B0604020202020204" pitchFamily="34" charset="0"/>
                        <a:ea typeface="Arial" panose="020B0604020202020204" pitchFamily="34" charset="0"/>
                      </a:endParaRPr>
                    </a:p>
                  </a:txBody>
                  <a:tcPr marL="63500" marR="63500" marT="63500" marB="63500"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Planteando Temas de interés, buscando problemas reales y actuales del entorno del alumno.   </a:t>
                      </a:r>
                      <a:endParaRPr lang="es-MX" sz="105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Partiendo de problemas cotidianos que sean del interés del alumno. </a:t>
                      </a:r>
                      <a:endParaRPr lang="es-MX" sz="105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Formando grupos de alumnos de diferentes interese heterogéneos, para hacer propuestas de solución a algún problema.</a:t>
                      </a:r>
                      <a:endParaRPr lang="es-MX" sz="105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Utilizar tecnologías y novedosas y actuales. </a:t>
                      </a:r>
                      <a:endParaRPr lang="es-MX" sz="105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Desarrollo de un nuevo lenguaje.</a:t>
                      </a:r>
                      <a:endParaRPr lang="es-MX" sz="105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360654030"/>
                  </a:ext>
                </a:extLst>
              </a:tr>
              <a:tr h="2169068">
                <a:tc>
                  <a:txBody>
                    <a:bodyPr/>
                    <a:lstStyle/>
                    <a:p>
                      <a:pPr algn="l">
                        <a:lnSpc>
                          <a:spcPct val="115000"/>
                        </a:lnSpc>
                        <a:spcAft>
                          <a:spcPts val="0"/>
                        </a:spcAft>
                      </a:pPr>
                      <a:r>
                        <a:rPr lang="es-ES" sz="105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 ¿Cuáles son los</a:t>
                      </a:r>
                      <a:r>
                        <a:rPr lang="es-MX" sz="1050" b="1" baseline="0" dirty="0">
                          <a:solidFill>
                            <a:srgbClr val="000000"/>
                          </a:solidFill>
                          <a:effectLst/>
                          <a:latin typeface="Arial" panose="020B0604020202020204" pitchFamily="34" charset="0"/>
                          <a:ea typeface="Century Gothic" panose="020B0502020202020204" pitchFamily="34" charset="0"/>
                          <a:cs typeface="+mn-cs"/>
                        </a:rPr>
                        <a:t> </a:t>
                      </a:r>
                      <a:r>
                        <a:rPr lang="es-ES" sz="105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prerrequisitos</a:t>
                      </a:r>
                      <a:r>
                        <a:rPr lang="es-ES" sz="1050" b="1" baseline="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05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materiales,</a:t>
                      </a:r>
                      <a:r>
                        <a:rPr lang="es-ES" sz="1050" b="1" baseline="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05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organizacionales</a:t>
                      </a:r>
                      <a:r>
                        <a:rPr lang="es-ES" sz="1050" b="1" baseline="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05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y personales</a:t>
                      </a:r>
                      <a:r>
                        <a:rPr lang="es-ES" sz="1050" b="1" baseline="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05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para la planeación del</a:t>
                      </a:r>
                      <a:r>
                        <a:rPr lang="es-ES" sz="1050" b="1" baseline="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05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trabajo</a:t>
                      </a:r>
                      <a:r>
                        <a:rPr lang="es-ES" sz="1050" b="1" baseline="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05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interdisciplinario?</a:t>
                      </a:r>
                      <a:endParaRPr lang="es-MX" sz="1050" b="1" dirty="0">
                        <a:solidFill>
                          <a:srgbClr val="000000"/>
                        </a:solidFill>
                        <a:effectLst/>
                        <a:latin typeface="Arial" panose="020B0604020202020204" pitchFamily="34" charset="0"/>
                        <a:ea typeface="Arial" panose="020B0604020202020204" pitchFamily="34" charset="0"/>
                      </a:endParaRPr>
                    </a:p>
                  </a:txBody>
                  <a:tcPr marL="63500" marR="63500" marT="63500" marB="63500"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Plantear un  problema de interés común,  formando equipos de alumnos con intereses distintos. </a:t>
                      </a:r>
                      <a:endParaRPr lang="es-MX" sz="105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Propiciar la comunicación, siguiendo tres niveles: </a:t>
                      </a:r>
                      <a:endParaRPr lang="es-MX" sz="1050" dirty="0">
                        <a:solidFill>
                          <a:srgbClr val="000000"/>
                        </a:solidFill>
                        <a:effectLst/>
                        <a:latin typeface="Arial" panose="020B0604020202020204" pitchFamily="34" charset="0"/>
                        <a:ea typeface="Arial" panose="020B0604020202020204" pitchFamily="34" charset="0"/>
                      </a:endParaRPr>
                    </a:p>
                    <a:p>
                      <a:pPr marL="228600" lvl="0" indent="-228600" algn="l">
                        <a:lnSpc>
                          <a:spcPct val="115000"/>
                        </a:lnSpc>
                        <a:buFont typeface="+mj-lt"/>
                        <a:buAutoNum type="arabicPeriod"/>
                      </a:pPr>
                      <a:r>
                        <a:rPr lang="es-ES" sz="1050" u="none" strike="noStrike"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Articular las materias. (revisar Programas Operativos, contenidos y </a:t>
                      </a:r>
                      <a:r>
                        <a:rPr lang="es-ES" sz="1050" u="none" strike="noStrike"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curricula</a:t>
                      </a:r>
                      <a:r>
                        <a:rPr lang="es-ES" sz="1050" u="none" strike="noStrike"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s-MX" sz="1050" u="none" strike="noStrike" dirty="0">
                        <a:solidFill>
                          <a:srgbClr val="000000"/>
                        </a:solidFill>
                        <a:effectLst/>
                        <a:latin typeface="Arial" panose="020B0604020202020204" pitchFamily="34" charset="0"/>
                      </a:endParaRPr>
                    </a:p>
                    <a:p>
                      <a:pPr marL="228600" lvl="0" indent="-228600" algn="l">
                        <a:lnSpc>
                          <a:spcPct val="115000"/>
                        </a:lnSpc>
                        <a:buFont typeface="+mj-lt"/>
                        <a:buAutoNum type="arabicPeriod"/>
                      </a:pPr>
                      <a:r>
                        <a:rPr lang="es-ES" sz="1050" u="none" strike="noStrike"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Nivel didáctico, reflexión crítica. Estudiar, analizar y sintetizar un problema. </a:t>
                      </a:r>
                      <a:endParaRPr lang="es-MX" sz="1050" u="none" strike="noStrike" dirty="0">
                        <a:solidFill>
                          <a:srgbClr val="000000"/>
                        </a:solidFill>
                        <a:effectLst/>
                        <a:latin typeface="Arial" panose="020B0604020202020204" pitchFamily="34" charset="0"/>
                      </a:endParaRPr>
                    </a:p>
                    <a:p>
                      <a:pPr marL="228600" lvl="0" indent="-228600" algn="l">
                        <a:lnSpc>
                          <a:spcPct val="115000"/>
                        </a:lnSpc>
                        <a:buFont typeface="+mj-lt"/>
                        <a:buAutoNum type="arabicPeriod"/>
                      </a:pPr>
                      <a:r>
                        <a:rPr lang="es-ES" sz="1050" u="none" strike="noStrike"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Nivel pedagógico, tiempo de actualización.</a:t>
                      </a:r>
                      <a:endParaRPr lang="es-MX" sz="1050" u="none" strike="noStrike" dirty="0">
                        <a:solidFill>
                          <a:srgbClr val="000000"/>
                        </a:solidFill>
                        <a:effectLst/>
                        <a:latin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Tener el objetivo claro, para crear una planeación bien estructurada. </a:t>
                      </a:r>
                      <a:endParaRPr lang="es-MX" sz="105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Tener un espacio físico y temporal para la reuniones. </a:t>
                      </a:r>
                      <a:endParaRPr lang="es-MX" sz="105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Una colaboración respetuosa entre los miembros. </a:t>
                      </a:r>
                      <a:endParaRPr lang="es-MX" sz="105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Revisar y replantear los contenidos. (Planes de estudio)</a:t>
                      </a:r>
                      <a:endParaRPr lang="es-MX" sz="105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Empleo de nuevas tecnologías. </a:t>
                      </a:r>
                      <a:endParaRPr lang="es-MX" sz="105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Elaboración de Cronogramas de actividades, unificar tiempos e intereses; así como el apoyo de las autoridades.</a:t>
                      </a:r>
                      <a:endParaRPr lang="es-MX" sz="105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Evaluación continua con indicadores claros, retroalimentar y modificar.  </a:t>
                      </a:r>
                      <a:endParaRPr lang="es-MX" sz="105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2755256797"/>
                  </a:ext>
                </a:extLst>
              </a:tr>
              <a:tr h="1768089">
                <a:tc>
                  <a:txBody>
                    <a:bodyPr/>
                    <a:lstStyle/>
                    <a:p>
                      <a:pPr algn="l">
                        <a:lnSpc>
                          <a:spcPct val="115000"/>
                        </a:lnSpc>
                        <a:spcAft>
                          <a:spcPts val="0"/>
                        </a:spcAft>
                      </a:pPr>
                      <a:r>
                        <a:rPr lang="es-ES" sz="105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6. ¿Qué papel</a:t>
                      </a:r>
                      <a:r>
                        <a:rPr lang="es-ES" sz="1050" b="1" baseline="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05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juega la</a:t>
                      </a:r>
                      <a:r>
                        <a:rPr lang="es-ES" sz="1050" b="1" baseline="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05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planeación en</a:t>
                      </a:r>
                      <a:r>
                        <a:rPr lang="es-MX" sz="1050" b="1" baseline="0" dirty="0">
                          <a:solidFill>
                            <a:srgbClr val="000000"/>
                          </a:solidFill>
                          <a:effectLst/>
                          <a:latin typeface="Arial" panose="020B0604020202020204" pitchFamily="34" charset="0"/>
                          <a:ea typeface="Century Gothic" panose="020B0502020202020204" pitchFamily="34" charset="0"/>
                          <a:cs typeface="+mn-cs"/>
                        </a:rPr>
                        <a:t> </a:t>
                      </a:r>
                      <a:r>
                        <a:rPr lang="es-ES" sz="105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 trabajo interdisciplinario</a:t>
                      </a:r>
                      <a:r>
                        <a:rPr lang="es-MX" sz="1050" b="1" baseline="0" dirty="0">
                          <a:solidFill>
                            <a:srgbClr val="000000"/>
                          </a:solidFill>
                          <a:effectLst/>
                          <a:latin typeface="Arial" panose="020B0604020202020204" pitchFamily="34" charset="0"/>
                          <a:ea typeface="Century Gothic" panose="020B0502020202020204" pitchFamily="34" charset="0"/>
                          <a:cs typeface="+mn-cs"/>
                        </a:rPr>
                        <a:t> </a:t>
                      </a:r>
                      <a:r>
                        <a:rPr lang="es-ES" sz="105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y qué características</a:t>
                      </a:r>
                      <a:r>
                        <a:rPr lang="es-MX" sz="1050" b="1" baseline="0" dirty="0">
                          <a:solidFill>
                            <a:srgbClr val="000000"/>
                          </a:solidFill>
                          <a:effectLst/>
                          <a:latin typeface="Arial" panose="020B0604020202020204" pitchFamily="34" charset="0"/>
                          <a:ea typeface="Century Gothic" panose="020B0502020202020204" pitchFamily="34" charset="0"/>
                          <a:cs typeface="+mn-cs"/>
                        </a:rPr>
                        <a:t> </a:t>
                      </a:r>
                      <a:r>
                        <a:rPr lang="es-ES" sz="105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debe tener? </a:t>
                      </a:r>
                      <a:endParaRPr lang="es-MX" sz="1050" b="1" dirty="0">
                        <a:solidFill>
                          <a:srgbClr val="000000"/>
                        </a:solidFill>
                        <a:effectLst/>
                        <a:latin typeface="Arial" panose="020B0604020202020204" pitchFamily="34" charset="0"/>
                        <a:ea typeface="Arial" panose="020B0604020202020204" pitchFamily="34" charset="0"/>
                      </a:endParaRPr>
                    </a:p>
                  </a:txBody>
                  <a:tcPr marL="63500" marR="63500" marT="63500" marB="63500"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Fundamental.</a:t>
                      </a:r>
                      <a:endParaRPr lang="es-MX" sz="105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Basado en un modelo de enseñanza interdisciplinario.</a:t>
                      </a:r>
                      <a:endParaRPr lang="es-MX" sz="105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Considerar:</a:t>
                      </a:r>
                      <a:endParaRPr lang="es-MX" sz="1050" dirty="0">
                        <a:solidFill>
                          <a:srgbClr val="000000"/>
                        </a:solidFill>
                        <a:effectLst/>
                        <a:latin typeface="Arial" panose="020B0604020202020204" pitchFamily="34" charset="0"/>
                        <a:ea typeface="Arial" panose="020B0604020202020204" pitchFamily="34" charset="0"/>
                      </a:endParaRPr>
                    </a:p>
                    <a:p>
                      <a:pPr marL="342900" lvl="0" indent="-342900" algn="l">
                        <a:lnSpc>
                          <a:spcPct val="115000"/>
                        </a:lnSpc>
                        <a:buFont typeface="Symbol" panose="05050102010706020507" pitchFamily="18" charset="2"/>
                        <a:buChar char="-"/>
                      </a:pPr>
                      <a:r>
                        <a:rPr lang="es-ES" sz="1050" u="none" strike="noStrike"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Voluntad y responsabilidad. </a:t>
                      </a:r>
                      <a:endParaRPr lang="es-MX" sz="1050" u="none" strike="noStrike" dirty="0">
                        <a:solidFill>
                          <a:srgbClr val="000000"/>
                        </a:solidFill>
                        <a:effectLst/>
                        <a:latin typeface="Arial" panose="020B0604020202020204" pitchFamily="34" charset="0"/>
                      </a:endParaRPr>
                    </a:p>
                    <a:p>
                      <a:pPr marL="342900" lvl="0" indent="-342900" algn="l">
                        <a:lnSpc>
                          <a:spcPct val="115000"/>
                        </a:lnSpc>
                        <a:buFont typeface="Symbol" panose="05050102010706020507" pitchFamily="18" charset="2"/>
                        <a:buChar char="-"/>
                      </a:pPr>
                      <a:r>
                        <a:rPr lang="es-ES" sz="1050" u="none" strike="noStrike"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Implementación de una formación inicial y continua, sistemática y rigurosa de los participantes.</a:t>
                      </a:r>
                      <a:endParaRPr lang="es-MX" sz="1050" u="none" strike="noStrike" dirty="0">
                        <a:solidFill>
                          <a:srgbClr val="000000"/>
                        </a:solidFill>
                        <a:effectLst/>
                        <a:latin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Planeación anticipada que permita adecuaciones .</a:t>
                      </a:r>
                      <a:endParaRPr lang="es-MX" sz="105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Fundamentar la planeación para el logro de los objetivos, logros y evaluaciones.</a:t>
                      </a:r>
                      <a:endParaRPr lang="es-MX" sz="105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Optimización de recursos. </a:t>
                      </a:r>
                      <a:endParaRPr lang="es-MX" sz="105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05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La planeación debe ser incluyente metodológica, práctica </a:t>
                      </a:r>
                      <a:r>
                        <a:rPr lang="es-ES" sz="105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y  pedagógica.</a:t>
                      </a:r>
                      <a:endParaRPr lang="es-MX" sz="105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83729429"/>
                  </a:ext>
                </a:extLst>
              </a:tr>
            </a:tbl>
          </a:graphicData>
        </a:graphic>
      </p:graphicFrame>
      <p:sp>
        <p:nvSpPr>
          <p:cNvPr id="6" name="Rectángulo 5"/>
          <p:cNvSpPr/>
          <p:nvPr/>
        </p:nvSpPr>
        <p:spPr>
          <a:xfrm>
            <a:off x="1176082" y="274715"/>
            <a:ext cx="6030818" cy="400110"/>
          </a:xfrm>
          <a:prstGeom prst="rect">
            <a:avLst/>
          </a:prstGeom>
        </p:spPr>
        <p:txBody>
          <a:bodyPr wrap="none">
            <a:spAutoFit/>
          </a:bodyPr>
          <a:lstStyle/>
          <a:p>
            <a:pPr marL="514350" indent="-514350">
              <a:buFont typeface="+mj-lt"/>
              <a:buAutoNum type="arabicPeriod" startAt="2"/>
            </a:pPr>
            <a:r>
              <a:rPr lang="es-MX"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C.A.I.A.C. Conclusiones Generales (Cont.)</a:t>
            </a:r>
          </a:p>
        </p:txBody>
      </p:sp>
    </p:spTree>
    <p:extLst>
      <p:ext uri="{BB962C8B-B14F-4D97-AF65-F5344CB8AC3E}">
        <p14:creationId xmlns:p14="http://schemas.microsoft.com/office/powerpoint/2010/main" val="11266850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5417" y="3053255"/>
            <a:ext cx="8596668" cy="1320800"/>
          </a:xfrm>
        </p:spPr>
        <p:txBody>
          <a:bodyPr/>
          <a:lstStyle/>
          <a:p>
            <a:r>
              <a:rPr lang="es-MX" dirty="0"/>
              <a:t>13. Lista de pasos para infografía </a:t>
            </a:r>
          </a:p>
        </p:txBody>
      </p:sp>
    </p:spTree>
    <p:extLst>
      <p:ext uri="{BB962C8B-B14F-4D97-AF65-F5344CB8AC3E}">
        <p14:creationId xmlns:p14="http://schemas.microsoft.com/office/powerpoint/2010/main" val="11231663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003" y="1198892"/>
            <a:ext cx="8596668" cy="4681646"/>
          </a:xfrm>
        </p:spPr>
        <p:txBody>
          <a:bodyPr>
            <a:normAutofit/>
          </a:bodyPr>
          <a:lstStyle/>
          <a:p>
            <a:r>
              <a:rPr lang="es-MX" dirty="0"/>
              <a:t>Elegir un tema</a:t>
            </a:r>
          </a:p>
          <a:p>
            <a:r>
              <a:rPr lang="es-MX" dirty="0"/>
              <a:t>Investigar y recolectar toda la información (estadísticas, texto, etc.)</a:t>
            </a:r>
          </a:p>
          <a:p>
            <a:r>
              <a:rPr lang="es-MX" dirty="0"/>
              <a:t>Sintetizar la información</a:t>
            </a:r>
          </a:p>
          <a:p>
            <a:r>
              <a:rPr lang="es-MX" dirty="0"/>
              <a:t>Jerarquizar la información por su importancia</a:t>
            </a:r>
          </a:p>
          <a:p>
            <a:r>
              <a:rPr lang="es-MX" dirty="0"/>
              <a:t>Establecer conexiones</a:t>
            </a:r>
          </a:p>
          <a:p>
            <a:r>
              <a:rPr lang="es-MX" dirty="0"/>
              <a:t>Planificar un buen diseño para que el receptor no se pierda</a:t>
            </a:r>
          </a:p>
          <a:p>
            <a:r>
              <a:rPr lang="es-MX" dirty="0"/>
              <a:t>Seleccionar color de acuerdo a la temática de la infografía</a:t>
            </a:r>
          </a:p>
          <a:p>
            <a:r>
              <a:rPr lang="es-MX" dirty="0"/>
              <a:t>Elegir color de acuerdo a la temática a desarrollar</a:t>
            </a:r>
          </a:p>
          <a:p>
            <a:r>
              <a:rPr lang="es-MX" dirty="0"/>
              <a:t>Diseñar</a:t>
            </a:r>
          </a:p>
          <a:p>
            <a:r>
              <a:rPr lang="es-MX" dirty="0"/>
              <a:t>Anotar todas las fuentes de la información</a:t>
            </a:r>
          </a:p>
          <a:p>
            <a:endParaRPr lang="es-MX" dirty="0"/>
          </a:p>
        </p:txBody>
      </p:sp>
    </p:spTree>
    <p:extLst>
      <p:ext uri="{BB962C8B-B14F-4D97-AF65-F5344CB8AC3E}">
        <p14:creationId xmlns:p14="http://schemas.microsoft.com/office/powerpoint/2010/main" val="27598774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3624" y="2753710"/>
            <a:ext cx="8596668" cy="1320800"/>
          </a:xfrm>
        </p:spPr>
        <p:txBody>
          <a:bodyPr/>
          <a:lstStyle/>
          <a:p>
            <a:r>
              <a:rPr lang="es-MX" dirty="0"/>
              <a:t>14. Infografía </a:t>
            </a:r>
          </a:p>
        </p:txBody>
      </p:sp>
    </p:spTree>
    <p:extLst>
      <p:ext uri="{BB962C8B-B14F-4D97-AF65-F5344CB8AC3E}">
        <p14:creationId xmlns:p14="http://schemas.microsoft.com/office/powerpoint/2010/main" val="3303940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rotWithShape="1">
          <a:blip r:embed="rId2"/>
          <a:srcRect l="24177" t="17662" r="47270" b="5991"/>
          <a:stretch/>
        </p:blipFill>
        <p:spPr>
          <a:xfrm>
            <a:off x="3271234" y="476518"/>
            <a:ext cx="4172755" cy="5963005"/>
          </a:xfrm>
          <a:prstGeom prst="rect">
            <a:avLst/>
          </a:prstGeom>
        </p:spPr>
      </p:pic>
    </p:spTree>
    <p:extLst>
      <p:ext uri="{BB962C8B-B14F-4D97-AF65-F5344CB8AC3E}">
        <p14:creationId xmlns:p14="http://schemas.microsoft.com/office/powerpoint/2010/main" val="39312660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4893" y="3100551"/>
            <a:ext cx="8596668" cy="1320800"/>
          </a:xfrm>
        </p:spPr>
        <p:txBody>
          <a:bodyPr/>
          <a:lstStyle/>
          <a:p>
            <a:r>
              <a:rPr lang="es-MX" dirty="0"/>
              <a:t>16. Reflexiones personales</a:t>
            </a:r>
          </a:p>
        </p:txBody>
      </p:sp>
    </p:spTree>
    <p:extLst>
      <p:ext uri="{BB962C8B-B14F-4D97-AF65-F5344CB8AC3E}">
        <p14:creationId xmlns:p14="http://schemas.microsoft.com/office/powerpoint/2010/main" val="8535303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97595" y="520975"/>
            <a:ext cx="8955397" cy="5280735"/>
          </a:xfrm>
        </p:spPr>
        <p:txBody>
          <a:bodyPr>
            <a:normAutofit/>
          </a:bodyPr>
          <a:lstStyle/>
          <a:p>
            <a:endParaRPr lang="es-MX" dirty="0"/>
          </a:p>
          <a:p>
            <a:pPr algn="just"/>
            <a:r>
              <a:rPr lang="es-MX" dirty="0"/>
              <a:t>Para mí el  proyecto interdisciplinario me resulto difícil en el aspecto de buscar el momento de coincidir de todos los profesores ya sea de forma física o por google, y una vez que estábamos juntos  me di cuenta de que lo que yo considero fácil o lógico para el otro docente era tema de discusión y me ha gustado mucho la forma en la que otros docentes ven lo que yo no puedo ver, porque esa es la forma en que yo aprendí a conjuntar datos históricos y estadísticas en el mundo de la química. Para mí como investigadora me ha dado un panorama más crítico sobre el pensar de la actualidad estudiantil. Desde que trabajo con los docentes he pensado en varios proyectos interdisciplinarios que me ayuden a crecer como persona y a su vez que mis alumnos crezcan como personas humanas y no sólo centren sus pensamientos a querer obtener bienes económicos sino que se preocupen por el bienestar de la sociedad.</a:t>
            </a:r>
          </a:p>
          <a:p>
            <a:pPr marL="0" indent="0">
              <a:buNone/>
            </a:pPr>
            <a:r>
              <a:rPr lang="es-MX" dirty="0"/>
              <a:t>     Profesora de Química Beatriz Cecilia Martínez Ruvalcaba</a:t>
            </a:r>
          </a:p>
        </p:txBody>
      </p:sp>
    </p:spTree>
    <p:extLst>
      <p:ext uri="{BB962C8B-B14F-4D97-AF65-F5344CB8AC3E}">
        <p14:creationId xmlns:p14="http://schemas.microsoft.com/office/powerpoint/2010/main" val="20379591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6975" y="1498438"/>
            <a:ext cx="8596668" cy="4634348"/>
          </a:xfrm>
        </p:spPr>
        <p:txBody>
          <a:bodyPr/>
          <a:lstStyle/>
          <a:p>
            <a:pPr algn="just"/>
            <a:r>
              <a:rPr lang="es-MX" dirty="0"/>
              <a:t>No es fácil la interdisciplinariedad  pues tuvimos que adaptarnos en tiempo e ideas diferentes, sin embargo lo superamos y hemos logrado entendernos y encontrar tiempo y saber ser cada vez más  tolerantes  y receptivos. Así mismo en el transcurso de este trabajo  nos hemos dado cuenta de que lo que al principio parecían  limitaciones, estas se han vuelto un enriquecimiento de ideas y cambio de paradigmas lo que ha generado que muchas veces ya sea por conexiones o en cualquier otro momento podemos compartir  y discutir diferentes temas. Por lo cual  consideramos que el proyecto conexiones ha sido muy positivo  pues nos ha motivado a complementar  nuestras diferentes perspectivas.</a:t>
            </a:r>
          </a:p>
          <a:p>
            <a:pPr marL="0" indent="0">
              <a:buNone/>
            </a:pPr>
            <a:r>
              <a:rPr lang="es-MX" dirty="0"/>
              <a:t>    Profesora Leticia Domínguez Bonilla</a:t>
            </a:r>
          </a:p>
          <a:p>
            <a:endParaRPr lang="es-MX" dirty="0"/>
          </a:p>
        </p:txBody>
      </p:sp>
    </p:spTree>
    <p:extLst>
      <p:ext uri="{BB962C8B-B14F-4D97-AF65-F5344CB8AC3E}">
        <p14:creationId xmlns:p14="http://schemas.microsoft.com/office/powerpoint/2010/main" val="15909248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2787" y="1416677"/>
            <a:ext cx="8596668" cy="4211390"/>
          </a:xfrm>
        </p:spPr>
        <p:txBody>
          <a:bodyPr/>
          <a:lstStyle/>
          <a:p>
            <a:pPr marL="0" indent="0">
              <a:buNone/>
            </a:pPr>
            <a:r>
              <a:rPr lang="es-MX" dirty="0"/>
              <a:t>En términos generales:</a:t>
            </a:r>
          </a:p>
          <a:p>
            <a:pPr algn="just"/>
            <a:r>
              <a:rPr lang="es-MX" dirty="0"/>
              <a:t>Uno de los principales problemas es encontrar tiempo para el encuentro de los profesores para poder diseñar el proyecto, por los  diferentes horarios en los cuales por lo regular no  coincidimos  ya que trabajamos por horas  además de  las  diferentes actividades que tienen los profesores por necesidades personales y para llevar a cabo el proyecto y compaginar las actividades académicas señaladas en los programas  de cada asignatura y el tiempo que se destina a implementar el proyecto y poder dar a los alumnos, asesorías , seguimiento, orientación, etc. </a:t>
            </a:r>
          </a:p>
          <a:p>
            <a:pPr algn="just"/>
            <a:r>
              <a:rPr lang="es-MX" dirty="0"/>
              <a:t>Sin embrago nos hemos enriquecido con el intercambio de conocimientos  de cada materia y como podemos aprender tanto de cada uno.</a:t>
            </a:r>
          </a:p>
          <a:p>
            <a:pPr marL="0" indent="0">
              <a:buNone/>
            </a:pPr>
            <a:endParaRPr lang="es-MX" dirty="0"/>
          </a:p>
        </p:txBody>
      </p:sp>
    </p:spTree>
    <p:extLst>
      <p:ext uri="{BB962C8B-B14F-4D97-AF65-F5344CB8AC3E}">
        <p14:creationId xmlns:p14="http://schemas.microsoft.com/office/powerpoint/2010/main" val="318072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7650"/>
            <a:ext cx="718661" cy="709298"/>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483857719"/>
              </p:ext>
            </p:extLst>
          </p:nvPr>
        </p:nvGraphicFramePr>
        <p:xfrm>
          <a:off x="571364" y="543340"/>
          <a:ext cx="8691905" cy="5774968"/>
        </p:xfrm>
        <a:graphic>
          <a:graphicData uri="http://schemas.openxmlformats.org/drawingml/2006/table">
            <a:tbl>
              <a:tblPr/>
              <a:tblGrid>
                <a:gridCol w="1792612">
                  <a:extLst>
                    <a:ext uri="{9D8B030D-6E8A-4147-A177-3AD203B41FA5}">
                      <a16:colId xmlns:a16="http://schemas.microsoft.com/office/drawing/2014/main" val="1031543881"/>
                    </a:ext>
                  </a:extLst>
                </a:gridCol>
                <a:gridCol w="6899293">
                  <a:extLst>
                    <a:ext uri="{9D8B030D-6E8A-4147-A177-3AD203B41FA5}">
                      <a16:colId xmlns:a16="http://schemas.microsoft.com/office/drawing/2014/main" val="801614005"/>
                    </a:ext>
                  </a:extLst>
                </a:gridCol>
              </a:tblGrid>
              <a:tr h="475689">
                <a:tc gridSpan="2">
                  <a:txBody>
                    <a:bodyPr/>
                    <a:lstStyle/>
                    <a:p>
                      <a:pPr algn="ctr">
                        <a:lnSpc>
                          <a:spcPct val="115000"/>
                        </a:lnSpc>
                        <a:spcAft>
                          <a:spcPts val="0"/>
                        </a:spcAft>
                      </a:pPr>
                      <a:r>
                        <a:rPr lang="es-ES" sz="1800" b="1" kern="1200" dirty="0">
                          <a:solidFill>
                            <a:schemeClr val="tx1"/>
                          </a:solidFill>
                          <a:effectLst/>
                          <a:latin typeface="+mn-lt"/>
                          <a:ea typeface="+mn-ea"/>
                          <a:cs typeface="+mn-cs"/>
                        </a:rPr>
                        <a:t>El Aprendizaje Cooperativo</a:t>
                      </a:r>
                      <a:endParaRPr lang="es-MX" sz="1000" dirty="0">
                        <a:solidFill>
                          <a:srgbClr val="000000"/>
                        </a:solidFill>
                        <a:effectLst/>
                        <a:latin typeface="Arial" panose="020B0604020202020204" pitchFamily="34" charset="0"/>
                        <a:ea typeface="Arial" panose="020B0604020202020204" pitchFamily="34" charset="0"/>
                      </a:endParaRPr>
                    </a:p>
                  </a:txBody>
                  <a:tcPr marL="59387" marR="59387" marT="59387" marB="59387"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hMerge="1">
                  <a:txBody>
                    <a:bodyPr/>
                    <a:lstStyle/>
                    <a:p>
                      <a:pPr algn="l">
                        <a:lnSpc>
                          <a:spcPct val="115000"/>
                        </a:lnSpc>
                        <a:spcAft>
                          <a:spcPts val="0"/>
                        </a:spcAft>
                      </a:pPr>
                      <a:endParaRPr lang="es-MX" sz="1000" dirty="0">
                        <a:solidFill>
                          <a:srgbClr val="000000"/>
                        </a:solidFill>
                        <a:effectLst/>
                        <a:latin typeface="Arial" panose="020B0604020202020204" pitchFamily="34" charset="0"/>
                        <a:ea typeface="Arial" panose="020B0604020202020204" pitchFamily="34" charset="0"/>
                      </a:endParaRPr>
                    </a:p>
                  </a:txBody>
                  <a:tcPr marL="59387" marR="59387" marT="59387" marB="59387">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2056422463"/>
                  </a:ext>
                </a:extLst>
              </a:tr>
              <a:tr h="446844">
                <a:tc>
                  <a:txBody>
                    <a:bodyPr/>
                    <a:lstStyle/>
                    <a:p>
                      <a:pPr algn="l">
                        <a:lnSpc>
                          <a:spcPct val="115000"/>
                        </a:lnSpc>
                        <a:spcAft>
                          <a:spcPts val="0"/>
                        </a:spcAft>
                      </a:pP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 ¿Qué es?</a:t>
                      </a:r>
                      <a:endParaRPr lang="es-MX" sz="1100" b="1" dirty="0">
                        <a:solidFill>
                          <a:srgbClr val="000000"/>
                        </a:solidFill>
                        <a:effectLst/>
                        <a:latin typeface="Arial" panose="020B0604020202020204" pitchFamily="34" charset="0"/>
                        <a:ea typeface="Arial" panose="020B0604020202020204" pitchFamily="34" charset="0"/>
                      </a:endParaRPr>
                    </a:p>
                  </a:txBody>
                  <a:tcPr marL="63500" marR="63500" marT="63500" marB="63500"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Un trabajo en conjunto en el que todos participan, por tener una meta en común.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Participación activa.</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360654030"/>
                  </a:ext>
                </a:extLst>
              </a:tr>
              <a:tr h="1124197">
                <a:tc>
                  <a:txBody>
                    <a:bodyPr/>
                    <a:lstStyle/>
                    <a:p>
                      <a:pPr algn="l">
                        <a:lnSpc>
                          <a:spcPct val="115000"/>
                        </a:lnSpc>
                        <a:spcAft>
                          <a:spcPts val="0"/>
                        </a:spcAft>
                      </a:pP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 ¿Cuáles son sus características?</a:t>
                      </a:r>
                      <a:endParaRPr lang="es-MX" sz="1100" b="1" dirty="0">
                        <a:solidFill>
                          <a:srgbClr val="000000"/>
                        </a:solidFill>
                        <a:effectLst/>
                        <a:latin typeface="Arial" panose="020B0604020202020204" pitchFamily="34" charset="0"/>
                        <a:ea typeface="Arial" panose="020B0604020202020204" pitchFamily="34" charset="0"/>
                      </a:endParaRPr>
                    </a:p>
                  </a:txBody>
                  <a:tcPr marL="63500" marR="63500" marT="63500" marB="63500"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Participación equitativa, mantiene niveles iguales de compromiso y responsabilidad.</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Mayor autonomía para abordar el tema.</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 asignan roles.</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Interdependencia positiva.</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Enseña habilidades sociales.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Fomenta y desarrolla el pensamiento cognitivo.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2755256797"/>
                  </a:ext>
                </a:extLst>
              </a:tr>
              <a:tr h="639587">
                <a:tc>
                  <a:txBody>
                    <a:bodyPr/>
                    <a:lstStyle/>
                    <a:p>
                      <a:pPr algn="l">
                        <a:lnSpc>
                          <a:spcPct val="115000"/>
                        </a:lnSpc>
                        <a:spcAft>
                          <a:spcPts val="0"/>
                        </a:spcAft>
                      </a:pP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 ¿ Cuáles son sus objetivos? </a:t>
                      </a:r>
                      <a:endParaRPr lang="es-MX" sz="1100" b="1"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b="1" dirty="0">
                        <a:solidFill>
                          <a:srgbClr val="000000"/>
                        </a:solidFill>
                        <a:effectLst/>
                        <a:latin typeface="Arial" panose="020B0604020202020204" pitchFamily="34" charset="0"/>
                        <a:ea typeface="Arial" panose="020B0604020202020204" pitchFamily="34" charset="0"/>
                      </a:endParaRPr>
                    </a:p>
                  </a:txBody>
                  <a:tcPr marL="63500" marR="63500" marT="63500" marB="63500"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 aprendizaje sea del mismo nivel para todos los alumnos, basado en sus necesidades. maximizar resultados,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Que se comparta la responsabilidad el aprendizaje.</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Favorecer las relacione socio-afectivas.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83729429"/>
                  </a:ext>
                </a:extLst>
              </a:tr>
              <a:tr h="1327402">
                <a:tc>
                  <a:txBody>
                    <a:bodyPr/>
                    <a:lstStyle/>
                    <a:p>
                      <a:pPr algn="l">
                        <a:lnSpc>
                          <a:spcPct val="115000"/>
                        </a:lnSpc>
                        <a:spcAft>
                          <a:spcPts val="0"/>
                        </a:spcAft>
                      </a:pP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 ¿Cuáles son las</a:t>
                      </a:r>
                      <a:r>
                        <a:rPr lang="es-MX" sz="1100" b="1" baseline="0" dirty="0">
                          <a:solidFill>
                            <a:srgbClr val="000000"/>
                          </a:solidFill>
                          <a:effectLst/>
                          <a:latin typeface="Arial" panose="020B0604020202020204" pitchFamily="34" charset="0"/>
                          <a:ea typeface="Century Gothic" panose="020B0502020202020204" pitchFamily="34" charset="0"/>
                          <a:cs typeface="+mn-cs"/>
                        </a:rPr>
                        <a:t> </a:t>
                      </a: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acciones de</a:t>
                      </a:r>
                      <a:r>
                        <a:rPr lang="es-ES" sz="1100" b="1" baseline="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planeación y  acompañamiento </a:t>
                      </a:r>
                      <a:endParaRPr lang="es-MX" sz="1100" b="1"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más importantes</a:t>
                      </a:r>
                      <a:r>
                        <a:rPr lang="es-ES" sz="1100" b="1" baseline="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del  profesor, en</a:t>
                      </a:r>
                      <a:r>
                        <a:rPr lang="es-MX" sz="1100" b="1" baseline="0" dirty="0">
                          <a:solidFill>
                            <a:srgbClr val="000000"/>
                          </a:solidFill>
                          <a:effectLst/>
                          <a:latin typeface="Arial" panose="020B0604020202020204" pitchFamily="34" charset="0"/>
                          <a:ea typeface="Century Gothic" panose="020B0502020202020204" pitchFamily="34" charset="0"/>
                          <a:cs typeface="+mn-cs"/>
                        </a:rPr>
                        <a:t> </a:t>
                      </a: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este tipo de</a:t>
                      </a:r>
                      <a:r>
                        <a:rPr lang="es-MX" sz="1100" b="1" baseline="0" dirty="0">
                          <a:solidFill>
                            <a:srgbClr val="000000"/>
                          </a:solidFill>
                          <a:effectLst/>
                          <a:latin typeface="Arial" panose="020B0604020202020204" pitchFamily="34" charset="0"/>
                          <a:ea typeface="Century Gothic" panose="020B0502020202020204" pitchFamily="34" charset="0"/>
                          <a:cs typeface="+mn-cs"/>
                        </a:rPr>
                        <a:t> </a:t>
                      </a: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trabajo?</a:t>
                      </a:r>
                      <a:endParaRPr lang="es-MX" sz="1100" b="1"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Retroalimentar, verificar y evaluar  el logro de los  alumnos.</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 profesor debe integrarse en al actividades de los alumnos.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Monitoreo constante.</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Clarificar los objetivos.</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 profesor debe planificar e integrar los trabajos de los grupos.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Decir los objetivos claros de la actividad de aprendizaje.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Conocer cómo funcionan los equipos de trabajo.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1084797005"/>
                  </a:ext>
                </a:extLst>
              </a:tr>
              <a:tr h="1194385">
                <a:tc>
                  <a:txBody>
                    <a:bodyPr/>
                    <a:lstStyle/>
                    <a:p>
                      <a:pPr algn="l">
                        <a:lnSpc>
                          <a:spcPct val="115000"/>
                        </a:lnSpc>
                        <a:spcAft>
                          <a:spcPts val="0"/>
                        </a:spcAft>
                      </a:pP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 </a:t>
                      </a: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r>
                        <a:rPr lang="es-E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 qué manera se  vincula  el trabajo interdisciplinario, y el aprendizaje cooperativo?</a:t>
                      </a:r>
                      <a:endParaRPr lang="es-MX" sz="1100" b="1" dirty="0">
                        <a:solidFill>
                          <a:srgbClr val="000000"/>
                        </a:solidFill>
                        <a:effectLst/>
                        <a:latin typeface="Arial" panose="020B0604020202020204" pitchFamily="34" charset="0"/>
                        <a:ea typeface="Arial" panose="020B0604020202020204" pitchFamily="34" charset="0"/>
                      </a:endParaRPr>
                    </a:p>
                  </a:txBody>
                  <a:tcPr marL="63500" marR="63500" marT="63500" marB="63500" anchor="ctr">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solidFill>
                      <a:srgbClr val="C6D9F1"/>
                    </a:solidFill>
                  </a:tcPr>
                </a:tc>
                <a:tc>
                  <a:txBody>
                    <a:bodyPr/>
                    <a:lstStyle/>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 ambos se hablan de grupos de trabajos que tienen una meta en común, aunque en ocasiones su metas son diferentes. </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 conocimiento se potencializa en equipo.</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Combina lo intelectual con lo humano.</a:t>
                      </a:r>
                      <a:endParaRPr lang="es-MX" sz="1100" dirty="0">
                        <a:solidFill>
                          <a:srgbClr val="000000"/>
                        </a:solidFill>
                        <a:effectLst/>
                        <a:latin typeface="Arial" panose="020B0604020202020204" pitchFamily="34" charset="0"/>
                        <a:ea typeface="Arial" panose="020B0604020202020204" pitchFamily="34" charset="0"/>
                      </a:endParaRPr>
                    </a:p>
                    <a:p>
                      <a:pPr algn="l">
                        <a:lnSpc>
                          <a:spcPct val="115000"/>
                        </a:lnSpc>
                        <a:spcAft>
                          <a:spcPts val="0"/>
                        </a:spcAft>
                      </a:pPr>
                      <a:r>
                        <a:rPr lang="es-E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Son un medio de aprendizaje empleando mano, corazón y sentimientos. </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F1592A"/>
                      </a:solidFill>
                      <a:prstDash val="solid"/>
                      <a:round/>
                      <a:headEnd type="none" w="med" len="med"/>
                      <a:tailEnd type="none" w="med" len="med"/>
                    </a:lnL>
                    <a:lnR w="12700" cap="flat" cmpd="sng" algn="ctr">
                      <a:solidFill>
                        <a:srgbClr val="F1592A"/>
                      </a:solidFill>
                      <a:prstDash val="solid"/>
                      <a:round/>
                      <a:headEnd type="none" w="med" len="med"/>
                      <a:tailEnd type="none" w="med" len="med"/>
                    </a:lnR>
                    <a:lnT w="12700" cap="flat" cmpd="sng" algn="ctr">
                      <a:solidFill>
                        <a:srgbClr val="F1592A"/>
                      </a:solidFill>
                      <a:prstDash val="solid"/>
                      <a:round/>
                      <a:headEnd type="none" w="med" len="med"/>
                      <a:tailEnd type="none" w="med" len="med"/>
                    </a:lnT>
                    <a:lnB w="12700" cap="flat" cmpd="sng" algn="ctr">
                      <a:solidFill>
                        <a:srgbClr val="F1592A"/>
                      </a:solidFill>
                      <a:prstDash val="solid"/>
                      <a:round/>
                      <a:headEnd type="none" w="med" len="med"/>
                      <a:tailEnd type="none" w="med" len="med"/>
                    </a:lnB>
                  </a:tcPr>
                </a:tc>
                <a:extLst>
                  <a:ext uri="{0D108BD9-81ED-4DB2-BD59-A6C34878D82A}">
                    <a16:rowId xmlns:a16="http://schemas.microsoft.com/office/drawing/2014/main" val="2599811865"/>
                  </a:ext>
                </a:extLst>
              </a:tr>
            </a:tbl>
          </a:graphicData>
        </a:graphic>
      </p:graphicFrame>
      <p:sp>
        <p:nvSpPr>
          <p:cNvPr id="6" name="Rectángulo 5"/>
          <p:cNvSpPr/>
          <p:nvPr/>
        </p:nvSpPr>
        <p:spPr>
          <a:xfrm>
            <a:off x="911039" y="75440"/>
            <a:ext cx="5993949" cy="400110"/>
          </a:xfrm>
          <a:prstGeom prst="rect">
            <a:avLst/>
          </a:prstGeom>
        </p:spPr>
        <p:txBody>
          <a:bodyPr wrap="none">
            <a:spAutoFit/>
          </a:bodyPr>
          <a:lstStyle/>
          <a:p>
            <a:pPr marL="514350" indent="-514350">
              <a:buFont typeface="+mj-lt"/>
              <a:buAutoNum type="arabicPeriod" startAt="2"/>
            </a:pPr>
            <a:r>
              <a:rPr lang="es-MX"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C.A.I.A.C. Conclusiones Generales (Cont.)</a:t>
            </a:r>
          </a:p>
        </p:txBody>
      </p:sp>
    </p:spTree>
    <p:extLst>
      <p:ext uri="{BB962C8B-B14F-4D97-AF65-F5344CB8AC3E}">
        <p14:creationId xmlns:p14="http://schemas.microsoft.com/office/powerpoint/2010/main" val="3728131352"/>
      </p:ext>
    </p:extLst>
  </p:cSld>
  <p:clrMapOvr>
    <a:masterClrMapping/>
  </p:clrMapOvr>
</p:sld>
</file>

<file path=ppt/theme/theme1.xml><?xml version="1.0" encoding="utf-8"?>
<a:theme xmlns:a="http://schemas.openxmlformats.org/drawingml/2006/main" name="Faceta">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1861</TotalTime>
  <Words>3154</Words>
  <Application>Microsoft Office PowerPoint</Application>
  <PresentationFormat>Panorámica</PresentationFormat>
  <Paragraphs>330</Paragraphs>
  <Slides>87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87</vt:i4>
      </vt:variant>
    </vt:vector>
  </HeadingPairs>
  <TitlesOfParts>
    <vt:vector size="96" baseType="lpstr">
      <vt:lpstr>Arial</vt:lpstr>
      <vt:lpstr>Calibri</vt:lpstr>
      <vt:lpstr>Century Gothic</vt:lpstr>
      <vt:lpstr>Symbol</vt:lpstr>
      <vt:lpstr>Tahoma</vt:lpstr>
      <vt:lpstr>Trebuchet MS</vt:lpstr>
      <vt:lpstr>Wingdings</vt:lpstr>
      <vt:lpstr>Wingdings 3</vt:lpstr>
      <vt:lpstr>Faceta</vt:lpstr>
      <vt:lpstr>Liceo Mexicano Japonés, A.C.</vt:lpstr>
      <vt:lpstr>Presentación de PowerPoint</vt:lpstr>
      <vt:lpstr> Ciclo escolar 2018-2019</vt:lpstr>
      <vt:lpstr>      La Violencia en México en sexenios 2006 a 2018</vt:lpstr>
      <vt:lpstr>Índice</vt:lpstr>
      <vt:lpstr>Índice </vt:lpstr>
      <vt:lpstr>Presentación de PowerPoint</vt:lpstr>
      <vt:lpstr>Presentación de PowerPoint</vt:lpstr>
      <vt:lpstr>Presentación de PowerPoint</vt:lpstr>
      <vt:lpstr>Presentación de PowerPoint</vt:lpstr>
      <vt:lpstr>Presentación de PowerPoint</vt:lpstr>
      <vt:lpstr>4. Organizador gráfico. Preguntas esenciales.</vt:lpstr>
      <vt:lpstr>5. Organizador gráfico. Proceso de indagación.</vt:lpstr>
      <vt:lpstr>6. A.M.E. General     (cont…)</vt:lpstr>
      <vt:lpstr>6. A.M.E. General                        cont…</vt:lpstr>
      <vt:lpstr>6. A.M.E. General                        cont…</vt:lpstr>
      <vt:lpstr>6. A.M.E. General                        cont…</vt:lpstr>
      <vt:lpstr>6. A.M.E. General                        cont…</vt:lpstr>
      <vt:lpstr>6. A.M.E. General                        </vt:lpstr>
      <vt:lpstr>7. E.I.P. - Violencia intrafamiliar          cont...</vt:lpstr>
      <vt:lpstr>7. E.I.P. - Violencia intrafamiliar          cont...</vt:lpstr>
      <vt:lpstr>7. E.I.P. - Violencia intrafamiliar          cont...</vt:lpstr>
      <vt:lpstr>7. E.I.P. - Violencia intrafamiliar          cont...</vt:lpstr>
      <vt:lpstr>7. E.I.P. - Violencia intrafamiliar          cont...</vt:lpstr>
      <vt:lpstr>7. E.I.P. - Violencia intrafamiliar          cont...</vt:lpstr>
      <vt:lpstr>7. E.I.P. - Violencia intrafamiliar          cont...</vt:lpstr>
      <vt:lpstr>7. E.I.P. - Violencia intrafamiliar          cont...</vt:lpstr>
      <vt:lpstr>7. E.I.P. - Violencia intrafamiliar          cont...</vt:lpstr>
      <vt:lpstr>7. E.I.P. - Violencia intrafamiliar          cont...</vt:lpstr>
      <vt:lpstr>7. E.I.P. - Violencia intrafamiliar          cont...</vt:lpstr>
      <vt:lpstr>7. E.I.P. - Violencia intrafamiliar          cont...</vt:lpstr>
      <vt:lpstr>8. E.I.P. – Elaboración de Proyecto         cont...</vt:lpstr>
      <vt:lpstr>Presentación de PowerPoint</vt:lpstr>
      <vt:lpstr>8. E.I.P. – Elaboración de Proyecto         cont...</vt:lpstr>
      <vt:lpstr>8. E.I.P. – Elaboración de Proyecto         cont...</vt:lpstr>
      <vt:lpstr>8. E.I.P. – Elaboración de Proyecto         cont...</vt:lpstr>
      <vt:lpstr>8. E.I.P. – Elaboración de Proyecto         cont...</vt:lpstr>
      <vt:lpstr>8. E.I.P. – Elaboración de Proyecto         cont...</vt:lpstr>
      <vt:lpstr>8. E.I.P. – Elaboración de Proyecto         cont...</vt:lpstr>
      <vt:lpstr>8. E.I.P. – Elaboración de Proyecto         cont...</vt:lpstr>
      <vt:lpstr>8. E.I.P. – Elaboración de Proyecto         cont...</vt:lpstr>
      <vt:lpstr>8. E.I.P. – Elaboración de Proyecto         cont...</vt:lpstr>
      <vt:lpstr>8. E.I.P. – Elaboración de Proyecto         cont...</vt:lpstr>
      <vt:lpstr>8. E.I.P. – Elaboración de Proyecto         cont...</vt:lpstr>
      <vt:lpstr>8. E.I.P. – Elaboración de Proyecto         cont...</vt:lpstr>
      <vt:lpstr>8. E.I.P. – Elaboración de Proyecto         cont...</vt:lpstr>
      <vt:lpstr>8. E.I.P. – Elaboración de Proyecto         cont...</vt:lpstr>
      <vt:lpstr>8. E.I.P. – Elaboración de Proyecto         cont...</vt:lpstr>
      <vt:lpstr>8. E.I.P. – Elaboración de Proyecto         cont...</vt:lpstr>
      <vt:lpstr>8. E.I.P. – Elaboración de Proyecto         cont...</vt:lpstr>
      <vt:lpstr>8. E.I.P. – Elaboración de Proyecto         cont...</vt:lpstr>
      <vt:lpstr>8. E.I.P. – Elaboración de Proyecto         cont...</vt:lpstr>
      <vt:lpstr>8. E.I.P. – Elaboración de Proyecto         cont...</vt:lpstr>
      <vt:lpstr>9. Fotos</vt:lpstr>
      <vt:lpstr>9. Reflexión (zona 1 ENP) </vt:lpstr>
      <vt:lpstr>9. Producto </vt:lpstr>
      <vt:lpstr>Presentación de PowerPoint</vt:lpstr>
      <vt:lpstr>Presentación de PowerPoint</vt:lpstr>
      <vt:lpstr>Presentación de PowerPoint</vt:lpstr>
      <vt:lpstr>Presentación de PowerPoint</vt:lpstr>
      <vt:lpstr>10. Organizadores gráficos </vt:lpstr>
      <vt:lpstr>10. Tipos de evaluación  </vt:lpstr>
      <vt:lpstr>Presentación de PowerPoint</vt:lpstr>
      <vt:lpstr>Presentación de PowerPoint</vt:lpstr>
      <vt:lpstr>Presentación de PowerPoint</vt:lpstr>
      <vt:lpstr>11. Formatos, evaluaciones. Pre-requisitos</vt:lpstr>
      <vt:lpstr>Presentación de PowerPoint</vt:lpstr>
      <vt:lpstr>Presentación de PowerPoint</vt:lpstr>
      <vt:lpstr>Presentación de PowerPoint</vt:lpstr>
      <vt:lpstr>12.Formato, evaluaciones.Grupo heterogéneo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13. Lista de pasos para infografía </vt:lpstr>
      <vt:lpstr>Presentación de PowerPoint</vt:lpstr>
      <vt:lpstr>14. Infografía </vt:lpstr>
      <vt:lpstr>Presentación de PowerPoint</vt:lpstr>
      <vt:lpstr>16. Reflexiones personales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Liceo Mexicano Japonés, A.C.</dc:title>
  <dc:creator>Lourdes Gómez</dc:creator>
  <cp:lastModifiedBy>Betty</cp:lastModifiedBy>
  <cp:revision>93</cp:revision>
  <dcterms:created xsi:type="dcterms:W3CDTF">2017-10-25T21:15:03Z</dcterms:created>
  <dcterms:modified xsi:type="dcterms:W3CDTF">2019-07-22T03:00:57Z</dcterms:modified>
</cp:coreProperties>
</file>