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3689" r:id="rId2"/>
  </p:sldMasterIdLst>
  <p:sldIdLst>
    <p:sldId id="257" r:id="rId3"/>
    <p:sldId id="261" r:id="rId4"/>
    <p:sldId id="342" r:id="rId5"/>
    <p:sldId id="343" r:id="rId6"/>
    <p:sldId id="265" r:id="rId7"/>
    <p:sldId id="344" r:id="rId8"/>
    <p:sldId id="345" r:id="rId9"/>
    <p:sldId id="346" r:id="rId10"/>
  </p:sldIdLst>
  <p:sldSz cx="12192000" cy="6858000"/>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ección predeterminada" id="{CEB4AB66-8EB1-4977-B24E-5488301992DF}">
          <p14:sldIdLst>
            <p14:sldId id="257"/>
            <p14:sldId id="261"/>
            <p14:sldId id="342"/>
            <p14:sldId id="343"/>
            <p14:sldId id="265"/>
            <p14:sldId id="344"/>
            <p14:sldId id="345"/>
            <p14:sldId id="346"/>
          </p14:sldIdLst>
        </p14:section>
      </p14:sectionLst>
    </p:ex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CC"/>
    <a:srgbClr val="CCFF66"/>
    <a:srgbClr val="6699FF"/>
    <a:srgbClr val="3366CC"/>
    <a:srgbClr val="6666FF"/>
    <a:srgbClr val="FFCC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Estilo medio 2 - Énfasis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0A15C55-8517-42AA-B614-E9B94910E393}" styleName="Estilo medio 2 - Énfasis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6" d="100"/>
          <a:sy n="86" d="100"/>
        </p:scale>
        <p:origin x="138" y="8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presProps" Target="presProps.xml"/><Relationship Id="rId5" Type="http://schemas.openxmlformats.org/officeDocument/2006/relationships/slide" Target="slides/slide3.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C6445387-386D-4B79-9227-AD3A6F1862B8}" type="datetimeFigureOut">
              <a:rPr lang="es-MX" smtClean="0">
                <a:solidFill>
                  <a:prstClr val="black">
                    <a:tint val="75000"/>
                  </a:prstClr>
                </a:solidFill>
              </a:rPr>
              <a:pPr/>
              <a:t>01/03/2019</a:t>
            </a:fld>
            <a:endParaRPr lang="es-MX">
              <a:solidFill>
                <a:prstClr val="black">
                  <a:tint val="75000"/>
                </a:prstClr>
              </a:solidFill>
            </a:endParaRPr>
          </a:p>
        </p:txBody>
      </p:sp>
      <p:sp>
        <p:nvSpPr>
          <p:cNvPr id="5" name="Footer Placeholder 4"/>
          <p:cNvSpPr>
            <a:spLocks noGrp="1"/>
          </p:cNvSpPr>
          <p:nvPr>
            <p:ph type="ftr" sz="quarter" idx="11"/>
          </p:nvPr>
        </p:nvSpPr>
        <p:spPr/>
        <p:txBody>
          <a:bodyPr/>
          <a:lstStyle/>
          <a:p>
            <a:endParaRPr lang="es-MX">
              <a:solidFill>
                <a:prstClr val="black">
                  <a:tint val="75000"/>
                </a:prstClr>
              </a:solidFill>
            </a:endParaRPr>
          </a:p>
        </p:txBody>
      </p:sp>
      <p:sp>
        <p:nvSpPr>
          <p:cNvPr id="6" name="Slide Number Placeholder 5"/>
          <p:cNvSpPr>
            <a:spLocks noGrp="1"/>
          </p:cNvSpPr>
          <p:nvPr>
            <p:ph type="sldNum" sz="quarter" idx="12"/>
          </p:nvPr>
        </p:nvSpPr>
        <p:spPr/>
        <p:txBody>
          <a:bodyPr/>
          <a:lstStyle/>
          <a:p>
            <a:fld id="{C703C655-4005-4B4D-B5C3-8327F5199752}" type="slidenum">
              <a:rPr lang="es-MX" smtClean="0">
                <a:solidFill>
                  <a:prstClr val="black">
                    <a:tint val="75000"/>
                  </a:prstClr>
                </a:solidFill>
              </a:rPr>
              <a:pPr/>
              <a:t>‹Nº›</a:t>
            </a:fld>
            <a:endParaRPr lang="es-MX">
              <a:solidFill>
                <a:prstClr val="black">
                  <a:tint val="75000"/>
                </a:prstClr>
              </a:solidFill>
            </a:endParaRPr>
          </a:p>
        </p:txBody>
      </p:sp>
    </p:spTree>
    <p:extLst>
      <p:ext uri="{BB962C8B-B14F-4D97-AF65-F5344CB8AC3E}">
        <p14:creationId xmlns:p14="http://schemas.microsoft.com/office/powerpoint/2010/main" val="13708250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C6445387-386D-4B79-9227-AD3A6F1862B8}" type="datetimeFigureOut">
              <a:rPr lang="es-MX" smtClean="0">
                <a:solidFill>
                  <a:prstClr val="black">
                    <a:tint val="75000"/>
                  </a:prstClr>
                </a:solidFill>
              </a:rPr>
              <a:pPr/>
              <a:t>01/03/2019</a:t>
            </a:fld>
            <a:endParaRPr lang="es-MX">
              <a:solidFill>
                <a:prstClr val="black">
                  <a:tint val="75000"/>
                </a:prstClr>
              </a:solidFill>
            </a:endParaRPr>
          </a:p>
        </p:txBody>
      </p:sp>
      <p:sp>
        <p:nvSpPr>
          <p:cNvPr id="5" name="Footer Placeholder 4"/>
          <p:cNvSpPr>
            <a:spLocks noGrp="1"/>
          </p:cNvSpPr>
          <p:nvPr>
            <p:ph type="ftr" sz="quarter" idx="11"/>
          </p:nvPr>
        </p:nvSpPr>
        <p:spPr/>
        <p:txBody>
          <a:bodyPr/>
          <a:lstStyle/>
          <a:p>
            <a:endParaRPr lang="es-MX">
              <a:solidFill>
                <a:prstClr val="black">
                  <a:tint val="75000"/>
                </a:prstClr>
              </a:solidFill>
            </a:endParaRPr>
          </a:p>
        </p:txBody>
      </p:sp>
      <p:sp>
        <p:nvSpPr>
          <p:cNvPr id="6" name="Slide Number Placeholder 5"/>
          <p:cNvSpPr>
            <a:spLocks noGrp="1"/>
          </p:cNvSpPr>
          <p:nvPr>
            <p:ph type="sldNum" sz="quarter" idx="12"/>
          </p:nvPr>
        </p:nvSpPr>
        <p:spPr/>
        <p:txBody>
          <a:bodyPr/>
          <a:lstStyle/>
          <a:p>
            <a:fld id="{C703C655-4005-4B4D-B5C3-8327F5199752}" type="slidenum">
              <a:rPr lang="es-MX" smtClean="0">
                <a:solidFill>
                  <a:prstClr val="black">
                    <a:tint val="75000"/>
                  </a:prstClr>
                </a:solidFill>
              </a:rPr>
              <a:pPr/>
              <a:t>‹Nº›</a:t>
            </a:fld>
            <a:endParaRPr lang="es-MX">
              <a:solidFill>
                <a:prstClr val="black">
                  <a:tint val="75000"/>
                </a:prstClr>
              </a:solidFill>
            </a:endParaRPr>
          </a:p>
        </p:txBody>
      </p:sp>
    </p:spTree>
    <p:extLst>
      <p:ext uri="{BB962C8B-B14F-4D97-AF65-F5344CB8AC3E}">
        <p14:creationId xmlns:p14="http://schemas.microsoft.com/office/powerpoint/2010/main" val="35329685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C6445387-386D-4B79-9227-AD3A6F1862B8}" type="datetimeFigureOut">
              <a:rPr lang="es-MX" smtClean="0">
                <a:solidFill>
                  <a:prstClr val="black">
                    <a:tint val="75000"/>
                  </a:prstClr>
                </a:solidFill>
              </a:rPr>
              <a:pPr/>
              <a:t>01/03/2019</a:t>
            </a:fld>
            <a:endParaRPr lang="es-MX">
              <a:solidFill>
                <a:prstClr val="black">
                  <a:tint val="75000"/>
                </a:prstClr>
              </a:solidFill>
            </a:endParaRPr>
          </a:p>
        </p:txBody>
      </p:sp>
      <p:sp>
        <p:nvSpPr>
          <p:cNvPr id="5" name="Footer Placeholder 4"/>
          <p:cNvSpPr>
            <a:spLocks noGrp="1"/>
          </p:cNvSpPr>
          <p:nvPr>
            <p:ph type="ftr" sz="quarter" idx="11"/>
          </p:nvPr>
        </p:nvSpPr>
        <p:spPr/>
        <p:txBody>
          <a:bodyPr/>
          <a:lstStyle/>
          <a:p>
            <a:endParaRPr lang="es-MX">
              <a:solidFill>
                <a:prstClr val="black">
                  <a:tint val="75000"/>
                </a:prstClr>
              </a:solidFill>
            </a:endParaRPr>
          </a:p>
        </p:txBody>
      </p:sp>
      <p:sp>
        <p:nvSpPr>
          <p:cNvPr id="6" name="Slide Number Placeholder 5"/>
          <p:cNvSpPr>
            <a:spLocks noGrp="1"/>
          </p:cNvSpPr>
          <p:nvPr>
            <p:ph type="sldNum" sz="quarter" idx="12"/>
          </p:nvPr>
        </p:nvSpPr>
        <p:spPr/>
        <p:txBody>
          <a:bodyPr/>
          <a:lstStyle/>
          <a:p>
            <a:fld id="{C703C655-4005-4B4D-B5C3-8327F5199752}" type="slidenum">
              <a:rPr lang="es-MX" smtClean="0">
                <a:solidFill>
                  <a:prstClr val="black">
                    <a:tint val="75000"/>
                  </a:prstClr>
                </a:solidFill>
              </a:rPr>
              <a:pPr/>
              <a:t>‹Nº›</a:t>
            </a:fld>
            <a:endParaRPr lang="es-MX">
              <a:solidFill>
                <a:prstClr val="black">
                  <a:tint val="75000"/>
                </a:prstClr>
              </a:solidFill>
            </a:endParaRPr>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77177489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C6445387-386D-4B79-9227-AD3A6F1862B8}" type="datetimeFigureOut">
              <a:rPr lang="es-MX" smtClean="0">
                <a:solidFill>
                  <a:prstClr val="black">
                    <a:tint val="75000"/>
                  </a:prstClr>
                </a:solidFill>
              </a:rPr>
              <a:pPr/>
              <a:t>01/03/2019</a:t>
            </a:fld>
            <a:endParaRPr lang="es-MX">
              <a:solidFill>
                <a:prstClr val="black">
                  <a:tint val="75000"/>
                </a:prstClr>
              </a:solidFill>
            </a:endParaRPr>
          </a:p>
        </p:txBody>
      </p:sp>
      <p:sp>
        <p:nvSpPr>
          <p:cNvPr id="5" name="Footer Placeholder 4"/>
          <p:cNvSpPr>
            <a:spLocks noGrp="1"/>
          </p:cNvSpPr>
          <p:nvPr>
            <p:ph type="ftr" sz="quarter" idx="11"/>
          </p:nvPr>
        </p:nvSpPr>
        <p:spPr/>
        <p:txBody>
          <a:bodyPr/>
          <a:lstStyle/>
          <a:p>
            <a:endParaRPr lang="es-MX">
              <a:solidFill>
                <a:prstClr val="black">
                  <a:tint val="75000"/>
                </a:prstClr>
              </a:solidFill>
            </a:endParaRPr>
          </a:p>
        </p:txBody>
      </p:sp>
      <p:sp>
        <p:nvSpPr>
          <p:cNvPr id="6" name="Slide Number Placeholder 5"/>
          <p:cNvSpPr>
            <a:spLocks noGrp="1"/>
          </p:cNvSpPr>
          <p:nvPr>
            <p:ph type="sldNum" sz="quarter" idx="12"/>
          </p:nvPr>
        </p:nvSpPr>
        <p:spPr/>
        <p:txBody>
          <a:bodyPr/>
          <a:lstStyle/>
          <a:p>
            <a:fld id="{C703C655-4005-4B4D-B5C3-8327F5199752}" type="slidenum">
              <a:rPr lang="es-MX" smtClean="0">
                <a:solidFill>
                  <a:prstClr val="black">
                    <a:tint val="75000"/>
                  </a:prstClr>
                </a:solidFill>
              </a:rPr>
              <a:pPr/>
              <a:t>‹Nº›</a:t>
            </a:fld>
            <a:endParaRPr lang="es-MX">
              <a:solidFill>
                <a:prstClr val="black">
                  <a:tint val="75000"/>
                </a:prstClr>
              </a:solidFill>
            </a:endParaRPr>
          </a:p>
        </p:txBody>
      </p:sp>
    </p:spTree>
    <p:extLst>
      <p:ext uri="{BB962C8B-B14F-4D97-AF65-F5344CB8AC3E}">
        <p14:creationId xmlns:p14="http://schemas.microsoft.com/office/powerpoint/2010/main" val="20123226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C6445387-386D-4B79-9227-AD3A6F1862B8}" type="datetimeFigureOut">
              <a:rPr lang="es-MX" smtClean="0">
                <a:solidFill>
                  <a:prstClr val="black">
                    <a:tint val="75000"/>
                  </a:prstClr>
                </a:solidFill>
              </a:rPr>
              <a:pPr/>
              <a:t>01/03/2019</a:t>
            </a:fld>
            <a:endParaRPr lang="es-MX">
              <a:solidFill>
                <a:prstClr val="black">
                  <a:tint val="75000"/>
                </a:prstClr>
              </a:solidFill>
            </a:endParaRPr>
          </a:p>
        </p:txBody>
      </p:sp>
      <p:sp>
        <p:nvSpPr>
          <p:cNvPr id="5" name="Footer Placeholder 4"/>
          <p:cNvSpPr>
            <a:spLocks noGrp="1"/>
          </p:cNvSpPr>
          <p:nvPr>
            <p:ph type="ftr" sz="quarter" idx="11"/>
          </p:nvPr>
        </p:nvSpPr>
        <p:spPr/>
        <p:txBody>
          <a:bodyPr/>
          <a:lstStyle/>
          <a:p>
            <a:endParaRPr lang="es-MX">
              <a:solidFill>
                <a:prstClr val="black">
                  <a:tint val="75000"/>
                </a:prstClr>
              </a:solidFill>
            </a:endParaRPr>
          </a:p>
        </p:txBody>
      </p:sp>
      <p:sp>
        <p:nvSpPr>
          <p:cNvPr id="6" name="Slide Number Placeholder 5"/>
          <p:cNvSpPr>
            <a:spLocks noGrp="1"/>
          </p:cNvSpPr>
          <p:nvPr>
            <p:ph type="sldNum" sz="quarter" idx="12"/>
          </p:nvPr>
        </p:nvSpPr>
        <p:spPr/>
        <p:txBody>
          <a:bodyPr/>
          <a:lstStyle/>
          <a:p>
            <a:fld id="{C703C655-4005-4B4D-B5C3-8327F5199752}" type="slidenum">
              <a:rPr lang="es-MX" smtClean="0">
                <a:solidFill>
                  <a:prstClr val="black">
                    <a:tint val="75000"/>
                  </a:prstClr>
                </a:solidFill>
              </a:rPr>
              <a:pPr/>
              <a:t>‹Nº›</a:t>
            </a:fld>
            <a:endParaRPr lang="es-MX">
              <a:solidFill>
                <a:prstClr val="black">
                  <a:tint val="75000"/>
                </a:prstClr>
              </a:solidFill>
            </a:endParaRPr>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94815315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C6445387-386D-4B79-9227-AD3A6F1862B8}" type="datetimeFigureOut">
              <a:rPr lang="es-MX" smtClean="0">
                <a:solidFill>
                  <a:prstClr val="black">
                    <a:tint val="75000"/>
                  </a:prstClr>
                </a:solidFill>
              </a:rPr>
              <a:pPr/>
              <a:t>01/03/2019</a:t>
            </a:fld>
            <a:endParaRPr lang="es-MX">
              <a:solidFill>
                <a:prstClr val="black">
                  <a:tint val="75000"/>
                </a:prstClr>
              </a:solidFill>
            </a:endParaRPr>
          </a:p>
        </p:txBody>
      </p:sp>
      <p:sp>
        <p:nvSpPr>
          <p:cNvPr id="5" name="Footer Placeholder 4"/>
          <p:cNvSpPr>
            <a:spLocks noGrp="1"/>
          </p:cNvSpPr>
          <p:nvPr>
            <p:ph type="ftr" sz="quarter" idx="11"/>
          </p:nvPr>
        </p:nvSpPr>
        <p:spPr/>
        <p:txBody>
          <a:bodyPr/>
          <a:lstStyle/>
          <a:p>
            <a:endParaRPr lang="es-MX">
              <a:solidFill>
                <a:prstClr val="black">
                  <a:tint val="75000"/>
                </a:prstClr>
              </a:solidFill>
            </a:endParaRPr>
          </a:p>
        </p:txBody>
      </p:sp>
      <p:sp>
        <p:nvSpPr>
          <p:cNvPr id="6" name="Slide Number Placeholder 5"/>
          <p:cNvSpPr>
            <a:spLocks noGrp="1"/>
          </p:cNvSpPr>
          <p:nvPr>
            <p:ph type="sldNum" sz="quarter" idx="12"/>
          </p:nvPr>
        </p:nvSpPr>
        <p:spPr/>
        <p:txBody>
          <a:bodyPr/>
          <a:lstStyle/>
          <a:p>
            <a:fld id="{C703C655-4005-4B4D-B5C3-8327F5199752}" type="slidenum">
              <a:rPr lang="es-MX" smtClean="0">
                <a:solidFill>
                  <a:prstClr val="black">
                    <a:tint val="75000"/>
                  </a:prstClr>
                </a:solidFill>
              </a:rPr>
              <a:pPr/>
              <a:t>‹Nº›</a:t>
            </a:fld>
            <a:endParaRPr lang="es-MX">
              <a:solidFill>
                <a:prstClr val="black">
                  <a:tint val="75000"/>
                </a:prstClr>
              </a:solidFill>
            </a:endParaRPr>
          </a:p>
        </p:txBody>
      </p:sp>
    </p:spTree>
    <p:extLst>
      <p:ext uri="{BB962C8B-B14F-4D97-AF65-F5344CB8AC3E}">
        <p14:creationId xmlns:p14="http://schemas.microsoft.com/office/powerpoint/2010/main" val="296617319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C6445387-386D-4B79-9227-AD3A6F1862B8}" type="datetimeFigureOut">
              <a:rPr lang="es-MX" smtClean="0">
                <a:solidFill>
                  <a:prstClr val="black">
                    <a:tint val="75000"/>
                  </a:prstClr>
                </a:solidFill>
              </a:rPr>
              <a:pPr/>
              <a:t>01/03/2019</a:t>
            </a:fld>
            <a:endParaRPr lang="es-MX">
              <a:solidFill>
                <a:prstClr val="black">
                  <a:tint val="75000"/>
                </a:prstClr>
              </a:solidFill>
            </a:endParaRPr>
          </a:p>
        </p:txBody>
      </p:sp>
      <p:sp>
        <p:nvSpPr>
          <p:cNvPr id="5" name="Footer Placeholder 4"/>
          <p:cNvSpPr>
            <a:spLocks noGrp="1"/>
          </p:cNvSpPr>
          <p:nvPr>
            <p:ph type="ftr" sz="quarter" idx="11"/>
          </p:nvPr>
        </p:nvSpPr>
        <p:spPr/>
        <p:txBody>
          <a:bodyPr/>
          <a:lstStyle/>
          <a:p>
            <a:endParaRPr lang="es-MX">
              <a:solidFill>
                <a:prstClr val="black">
                  <a:tint val="75000"/>
                </a:prstClr>
              </a:solidFill>
            </a:endParaRPr>
          </a:p>
        </p:txBody>
      </p:sp>
      <p:sp>
        <p:nvSpPr>
          <p:cNvPr id="6" name="Slide Number Placeholder 5"/>
          <p:cNvSpPr>
            <a:spLocks noGrp="1"/>
          </p:cNvSpPr>
          <p:nvPr>
            <p:ph type="sldNum" sz="quarter" idx="12"/>
          </p:nvPr>
        </p:nvSpPr>
        <p:spPr/>
        <p:txBody>
          <a:bodyPr/>
          <a:lstStyle/>
          <a:p>
            <a:fld id="{C703C655-4005-4B4D-B5C3-8327F5199752}" type="slidenum">
              <a:rPr lang="es-MX" smtClean="0">
                <a:solidFill>
                  <a:prstClr val="black">
                    <a:tint val="75000"/>
                  </a:prstClr>
                </a:solidFill>
              </a:rPr>
              <a:pPr/>
              <a:t>‹Nº›</a:t>
            </a:fld>
            <a:endParaRPr lang="es-MX">
              <a:solidFill>
                <a:prstClr val="black">
                  <a:tint val="75000"/>
                </a:prstClr>
              </a:solidFill>
            </a:endParaRPr>
          </a:p>
        </p:txBody>
      </p:sp>
    </p:spTree>
    <p:extLst>
      <p:ext uri="{BB962C8B-B14F-4D97-AF65-F5344CB8AC3E}">
        <p14:creationId xmlns:p14="http://schemas.microsoft.com/office/powerpoint/2010/main" val="60946293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C6445387-386D-4B79-9227-AD3A6F1862B8}" type="datetimeFigureOut">
              <a:rPr lang="es-MX" smtClean="0">
                <a:solidFill>
                  <a:prstClr val="black">
                    <a:tint val="75000"/>
                  </a:prstClr>
                </a:solidFill>
              </a:rPr>
              <a:pPr/>
              <a:t>01/03/2019</a:t>
            </a:fld>
            <a:endParaRPr lang="es-MX">
              <a:solidFill>
                <a:prstClr val="black">
                  <a:tint val="75000"/>
                </a:prstClr>
              </a:solidFill>
            </a:endParaRPr>
          </a:p>
        </p:txBody>
      </p:sp>
      <p:sp>
        <p:nvSpPr>
          <p:cNvPr id="5" name="Footer Placeholder 4"/>
          <p:cNvSpPr>
            <a:spLocks noGrp="1"/>
          </p:cNvSpPr>
          <p:nvPr>
            <p:ph type="ftr" sz="quarter" idx="11"/>
          </p:nvPr>
        </p:nvSpPr>
        <p:spPr/>
        <p:txBody>
          <a:bodyPr/>
          <a:lstStyle/>
          <a:p>
            <a:endParaRPr lang="es-MX">
              <a:solidFill>
                <a:prstClr val="black">
                  <a:tint val="75000"/>
                </a:prstClr>
              </a:solidFill>
            </a:endParaRPr>
          </a:p>
        </p:txBody>
      </p:sp>
      <p:sp>
        <p:nvSpPr>
          <p:cNvPr id="6" name="Slide Number Placeholder 5"/>
          <p:cNvSpPr>
            <a:spLocks noGrp="1"/>
          </p:cNvSpPr>
          <p:nvPr>
            <p:ph type="sldNum" sz="quarter" idx="12"/>
          </p:nvPr>
        </p:nvSpPr>
        <p:spPr/>
        <p:txBody>
          <a:bodyPr/>
          <a:lstStyle/>
          <a:p>
            <a:fld id="{C703C655-4005-4B4D-B5C3-8327F5199752}" type="slidenum">
              <a:rPr lang="es-MX" smtClean="0">
                <a:solidFill>
                  <a:prstClr val="black">
                    <a:tint val="75000"/>
                  </a:prstClr>
                </a:solidFill>
              </a:rPr>
              <a:pPr/>
              <a:t>‹Nº›</a:t>
            </a:fld>
            <a:endParaRPr lang="es-MX">
              <a:solidFill>
                <a:prstClr val="black">
                  <a:tint val="75000"/>
                </a:prstClr>
              </a:solidFill>
            </a:endParaRPr>
          </a:p>
        </p:txBody>
      </p:sp>
    </p:spTree>
    <p:extLst>
      <p:ext uri="{BB962C8B-B14F-4D97-AF65-F5344CB8AC3E}">
        <p14:creationId xmlns:p14="http://schemas.microsoft.com/office/powerpoint/2010/main" val="116925815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A66D6990-7FA9-4B53-A2C5-BB23D506F02D}" type="datetimeFigureOut">
              <a:rPr lang="es-MX" smtClean="0"/>
              <a:t>01/03/2019</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376D8BFD-DC30-409C-9228-96B74D822AF6}" type="slidenum">
              <a:rPr lang="es-MX" smtClean="0"/>
              <a:t>‹Nº›</a:t>
            </a:fld>
            <a:endParaRPr lang="es-MX"/>
          </a:p>
        </p:txBody>
      </p:sp>
    </p:spTree>
    <p:extLst>
      <p:ext uri="{BB962C8B-B14F-4D97-AF65-F5344CB8AC3E}">
        <p14:creationId xmlns:p14="http://schemas.microsoft.com/office/powerpoint/2010/main" val="208058586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A66D6990-7FA9-4B53-A2C5-BB23D506F02D}" type="datetimeFigureOut">
              <a:rPr lang="es-MX" smtClean="0"/>
              <a:t>01/03/2019</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376D8BFD-DC30-409C-9228-96B74D822AF6}" type="slidenum">
              <a:rPr lang="es-MX" smtClean="0"/>
              <a:t>‹Nº›</a:t>
            </a:fld>
            <a:endParaRPr lang="es-MX"/>
          </a:p>
        </p:txBody>
      </p:sp>
    </p:spTree>
    <p:extLst>
      <p:ext uri="{BB962C8B-B14F-4D97-AF65-F5344CB8AC3E}">
        <p14:creationId xmlns:p14="http://schemas.microsoft.com/office/powerpoint/2010/main" val="148799117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A66D6990-7FA9-4B53-A2C5-BB23D506F02D}" type="datetimeFigureOut">
              <a:rPr lang="es-MX" smtClean="0"/>
              <a:t>01/03/2019</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376D8BFD-DC30-409C-9228-96B74D822AF6}" type="slidenum">
              <a:rPr lang="es-MX" smtClean="0"/>
              <a:t>‹Nº›</a:t>
            </a:fld>
            <a:endParaRPr lang="es-MX"/>
          </a:p>
        </p:txBody>
      </p:sp>
    </p:spTree>
    <p:extLst>
      <p:ext uri="{BB962C8B-B14F-4D97-AF65-F5344CB8AC3E}">
        <p14:creationId xmlns:p14="http://schemas.microsoft.com/office/powerpoint/2010/main" val="41425270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C6445387-386D-4B79-9227-AD3A6F1862B8}" type="datetimeFigureOut">
              <a:rPr lang="es-MX" smtClean="0">
                <a:solidFill>
                  <a:prstClr val="black">
                    <a:tint val="75000"/>
                  </a:prstClr>
                </a:solidFill>
              </a:rPr>
              <a:pPr/>
              <a:t>01/03/2019</a:t>
            </a:fld>
            <a:endParaRPr lang="es-MX">
              <a:solidFill>
                <a:prstClr val="black">
                  <a:tint val="75000"/>
                </a:prstClr>
              </a:solidFill>
            </a:endParaRPr>
          </a:p>
        </p:txBody>
      </p:sp>
      <p:sp>
        <p:nvSpPr>
          <p:cNvPr id="5" name="Footer Placeholder 4"/>
          <p:cNvSpPr>
            <a:spLocks noGrp="1"/>
          </p:cNvSpPr>
          <p:nvPr>
            <p:ph type="ftr" sz="quarter" idx="11"/>
          </p:nvPr>
        </p:nvSpPr>
        <p:spPr/>
        <p:txBody>
          <a:bodyPr/>
          <a:lstStyle/>
          <a:p>
            <a:endParaRPr lang="es-MX">
              <a:solidFill>
                <a:prstClr val="black">
                  <a:tint val="75000"/>
                </a:prstClr>
              </a:solidFill>
            </a:endParaRPr>
          </a:p>
        </p:txBody>
      </p:sp>
      <p:sp>
        <p:nvSpPr>
          <p:cNvPr id="6" name="Slide Number Placeholder 5"/>
          <p:cNvSpPr>
            <a:spLocks noGrp="1"/>
          </p:cNvSpPr>
          <p:nvPr>
            <p:ph type="sldNum" sz="quarter" idx="12"/>
          </p:nvPr>
        </p:nvSpPr>
        <p:spPr/>
        <p:txBody>
          <a:bodyPr/>
          <a:lstStyle/>
          <a:p>
            <a:fld id="{C703C655-4005-4B4D-B5C3-8327F5199752}" type="slidenum">
              <a:rPr lang="es-MX" smtClean="0">
                <a:solidFill>
                  <a:prstClr val="black">
                    <a:tint val="75000"/>
                  </a:prstClr>
                </a:solidFill>
              </a:rPr>
              <a:pPr/>
              <a:t>‹Nº›</a:t>
            </a:fld>
            <a:endParaRPr lang="es-MX">
              <a:solidFill>
                <a:prstClr val="black">
                  <a:tint val="75000"/>
                </a:prstClr>
              </a:solidFill>
            </a:endParaRPr>
          </a:p>
        </p:txBody>
      </p:sp>
    </p:spTree>
    <p:extLst>
      <p:ext uri="{BB962C8B-B14F-4D97-AF65-F5344CB8AC3E}">
        <p14:creationId xmlns:p14="http://schemas.microsoft.com/office/powerpoint/2010/main" val="79418509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A66D6990-7FA9-4B53-A2C5-BB23D506F02D}" type="datetimeFigureOut">
              <a:rPr lang="es-MX" smtClean="0"/>
              <a:t>01/03/2019</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376D8BFD-DC30-409C-9228-96B74D822AF6}" type="slidenum">
              <a:rPr lang="es-MX" smtClean="0"/>
              <a:t>‹Nº›</a:t>
            </a:fld>
            <a:endParaRPr lang="es-MX"/>
          </a:p>
        </p:txBody>
      </p:sp>
    </p:spTree>
    <p:extLst>
      <p:ext uri="{BB962C8B-B14F-4D97-AF65-F5344CB8AC3E}">
        <p14:creationId xmlns:p14="http://schemas.microsoft.com/office/powerpoint/2010/main" val="297540705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A66D6990-7FA9-4B53-A2C5-BB23D506F02D}" type="datetimeFigureOut">
              <a:rPr lang="es-MX" smtClean="0"/>
              <a:t>01/03/2019</a:t>
            </a:fld>
            <a:endParaRPr lang="es-MX"/>
          </a:p>
        </p:txBody>
      </p:sp>
      <p:sp>
        <p:nvSpPr>
          <p:cNvPr id="8" name="Footer Placeholder 7"/>
          <p:cNvSpPr>
            <a:spLocks noGrp="1"/>
          </p:cNvSpPr>
          <p:nvPr>
            <p:ph type="ftr" sz="quarter" idx="11"/>
          </p:nvPr>
        </p:nvSpPr>
        <p:spPr/>
        <p:txBody>
          <a:bodyPr/>
          <a:lstStyle/>
          <a:p>
            <a:endParaRPr lang="es-MX"/>
          </a:p>
        </p:txBody>
      </p:sp>
      <p:sp>
        <p:nvSpPr>
          <p:cNvPr id="9" name="Slide Number Placeholder 8"/>
          <p:cNvSpPr>
            <a:spLocks noGrp="1"/>
          </p:cNvSpPr>
          <p:nvPr>
            <p:ph type="sldNum" sz="quarter" idx="12"/>
          </p:nvPr>
        </p:nvSpPr>
        <p:spPr/>
        <p:txBody>
          <a:bodyPr/>
          <a:lstStyle/>
          <a:p>
            <a:fld id="{376D8BFD-DC30-409C-9228-96B74D822AF6}" type="slidenum">
              <a:rPr lang="es-MX" smtClean="0"/>
              <a:t>‹Nº›</a:t>
            </a:fld>
            <a:endParaRPr lang="es-MX"/>
          </a:p>
        </p:txBody>
      </p:sp>
    </p:spTree>
    <p:extLst>
      <p:ext uri="{BB962C8B-B14F-4D97-AF65-F5344CB8AC3E}">
        <p14:creationId xmlns:p14="http://schemas.microsoft.com/office/powerpoint/2010/main" val="116909112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A66D6990-7FA9-4B53-A2C5-BB23D506F02D}" type="datetimeFigureOut">
              <a:rPr lang="es-MX" smtClean="0"/>
              <a:t>01/03/2019</a:t>
            </a:fld>
            <a:endParaRPr lang="es-MX"/>
          </a:p>
        </p:txBody>
      </p:sp>
      <p:sp>
        <p:nvSpPr>
          <p:cNvPr id="4" name="Footer Placeholder 3"/>
          <p:cNvSpPr>
            <a:spLocks noGrp="1"/>
          </p:cNvSpPr>
          <p:nvPr>
            <p:ph type="ftr" sz="quarter" idx="11"/>
          </p:nvPr>
        </p:nvSpPr>
        <p:spPr/>
        <p:txBody>
          <a:bodyPr/>
          <a:lstStyle/>
          <a:p>
            <a:endParaRPr lang="es-MX"/>
          </a:p>
        </p:txBody>
      </p:sp>
      <p:sp>
        <p:nvSpPr>
          <p:cNvPr id="5" name="Slide Number Placeholder 4"/>
          <p:cNvSpPr>
            <a:spLocks noGrp="1"/>
          </p:cNvSpPr>
          <p:nvPr>
            <p:ph type="sldNum" sz="quarter" idx="12"/>
          </p:nvPr>
        </p:nvSpPr>
        <p:spPr/>
        <p:txBody>
          <a:bodyPr/>
          <a:lstStyle/>
          <a:p>
            <a:fld id="{376D8BFD-DC30-409C-9228-96B74D822AF6}" type="slidenum">
              <a:rPr lang="es-MX" smtClean="0"/>
              <a:t>‹Nº›</a:t>
            </a:fld>
            <a:endParaRPr lang="es-MX"/>
          </a:p>
        </p:txBody>
      </p:sp>
    </p:spTree>
    <p:extLst>
      <p:ext uri="{BB962C8B-B14F-4D97-AF65-F5344CB8AC3E}">
        <p14:creationId xmlns:p14="http://schemas.microsoft.com/office/powerpoint/2010/main" val="77330404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66D6990-7FA9-4B53-A2C5-BB23D506F02D}" type="datetimeFigureOut">
              <a:rPr lang="es-MX" smtClean="0"/>
              <a:t>01/03/2019</a:t>
            </a:fld>
            <a:endParaRPr lang="es-MX"/>
          </a:p>
        </p:txBody>
      </p:sp>
      <p:sp>
        <p:nvSpPr>
          <p:cNvPr id="3" name="Footer Placeholder 2"/>
          <p:cNvSpPr>
            <a:spLocks noGrp="1"/>
          </p:cNvSpPr>
          <p:nvPr>
            <p:ph type="ftr" sz="quarter" idx="11"/>
          </p:nvPr>
        </p:nvSpPr>
        <p:spPr/>
        <p:txBody>
          <a:bodyPr/>
          <a:lstStyle/>
          <a:p>
            <a:endParaRPr lang="es-MX"/>
          </a:p>
        </p:txBody>
      </p:sp>
      <p:sp>
        <p:nvSpPr>
          <p:cNvPr id="4" name="Slide Number Placeholder 3"/>
          <p:cNvSpPr>
            <a:spLocks noGrp="1"/>
          </p:cNvSpPr>
          <p:nvPr>
            <p:ph type="sldNum" sz="quarter" idx="12"/>
          </p:nvPr>
        </p:nvSpPr>
        <p:spPr/>
        <p:txBody>
          <a:bodyPr/>
          <a:lstStyle/>
          <a:p>
            <a:fld id="{376D8BFD-DC30-409C-9228-96B74D822AF6}" type="slidenum">
              <a:rPr lang="es-MX" smtClean="0"/>
              <a:t>‹Nº›</a:t>
            </a:fld>
            <a:endParaRPr lang="es-MX"/>
          </a:p>
        </p:txBody>
      </p:sp>
    </p:spTree>
    <p:extLst>
      <p:ext uri="{BB962C8B-B14F-4D97-AF65-F5344CB8AC3E}">
        <p14:creationId xmlns:p14="http://schemas.microsoft.com/office/powerpoint/2010/main" val="379562044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A66D6990-7FA9-4B53-A2C5-BB23D506F02D}" type="datetimeFigureOut">
              <a:rPr lang="es-MX" smtClean="0"/>
              <a:t>01/03/2019</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376D8BFD-DC30-409C-9228-96B74D822AF6}" type="slidenum">
              <a:rPr lang="es-MX" smtClean="0"/>
              <a:t>‹Nº›</a:t>
            </a:fld>
            <a:endParaRPr lang="es-MX"/>
          </a:p>
        </p:txBody>
      </p:sp>
    </p:spTree>
    <p:extLst>
      <p:ext uri="{BB962C8B-B14F-4D97-AF65-F5344CB8AC3E}">
        <p14:creationId xmlns:p14="http://schemas.microsoft.com/office/powerpoint/2010/main" val="175704754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A66D6990-7FA9-4B53-A2C5-BB23D506F02D}" type="datetimeFigureOut">
              <a:rPr lang="es-MX" smtClean="0"/>
              <a:t>01/03/2019</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376D8BFD-DC30-409C-9228-96B74D822AF6}" type="slidenum">
              <a:rPr lang="es-MX" smtClean="0"/>
              <a:t>‹Nº›</a:t>
            </a:fld>
            <a:endParaRPr lang="es-MX"/>
          </a:p>
        </p:txBody>
      </p:sp>
    </p:spTree>
    <p:extLst>
      <p:ext uri="{BB962C8B-B14F-4D97-AF65-F5344CB8AC3E}">
        <p14:creationId xmlns:p14="http://schemas.microsoft.com/office/powerpoint/2010/main" val="389261115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A66D6990-7FA9-4B53-A2C5-BB23D506F02D}" type="datetimeFigureOut">
              <a:rPr lang="es-MX" smtClean="0"/>
              <a:t>01/03/2019</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376D8BFD-DC30-409C-9228-96B74D822AF6}" type="slidenum">
              <a:rPr lang="es-MX" smtClean="0"/>
              <a:t>‹Nº›</a:t>
            </a:fld>
            <a:endParaRPr lang="es-MX"/>
          </a:p>
        </p:txBody>
      </p:sp>
    </p:spTree>
    <p:extLst>
      <p:ext uri="{BB962C8B-B14F-4D97-AF65-F5344CB8AC3E}">
        <p14:creationId xmlns:p14="http://schemas.microsoft.com/office/powerpoint/2010/main" val="1085439334"/>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A66D6990-7FA9-4B53-A2C5-BB23D506F02D}" type="datetimeFigureOut">
              <a:rPr lang="es-MX" smtClean="0"/>
              <a:t>01/03/2019</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376D8BFD-DC30-409C-9228-96B74D822AF6}" type="slidenum">
              <a:rPr lang="es-MX" smtClean="0"/>
              <a:t>‹Nº›</a:t>
            </a:fld>
            <a:endParaRPr lang="es-MX"/>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64114239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A66D6990-7FA9-4B53-A2C5-BB23D506F02D}" type="datetimeFigureOut">
              <a:rPr lang="es-MX" smtClean="0"/>
              <a:t>01/03/2019</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376D8BFD-DC30-409C-9228-96B74D822AF6}" type="slidenum">
              <a:rPr lang="es-MX" smtClean="0"/>
              <a:t>‹Nº›</a:t>
            </a:fld>
            <a:endParaRPr lang="es-MX"/>
          </a:p>
        </p:txBody>
      </p:sp>
    </p:spTree>
    <p:extLst>
      <p:ext uri="{BB962C8B-B14F-4D97-AF65-F5344CB8AC3E}">
        <p14:creationId xmlns:p14="http://schemas.microsoft.com/office/powerpoint/2010/main" val="2723050773"/>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A66D6990-7FA9-4B53-A2C5-BB23D506F02D}" type="datetimeFigureOut">
              <a:rPr lang="es-MX" smtClean="0"/>
              <a:t>01/03/2019</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376D8BFD-DC30-409C-9228-96B74D822AF6}" type="slidenum">
              <a:rPr lang="es-MX" smtClean="0"/>
              <a:t>‹Nº›</a:t>
            </a:fld>
            <a:endParaRPr lang="es-MX"/>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6226317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C6445387-386D-4B79-9227-AD3A6F1862B8}" type="datetimeFigureOut">
              <a:rPr lang="es-MX" smtClean="0">
                <a:solidFill>
                  <a:prstClr val="black">
                    <a:tint val="75000"/>
                  </a:prstClr>
                </a:solidFill>
              </a:rPr>
              <a:pPr/>
              <a:t>01/03/2019</a:t>
            </a:fld>
            <a:endParaRPr lang="es-MX">
              <a:solidFill>
                <a:prstClr val="black">
                  <a:tint val="75000"/>
                </a:prstClr>
              </a:solidFill>
            </a:endParaRPr>
          </a:p>
        </p:txBody>
      </p:sp>
      <p:sp>
        <p:nvSpPr>
          <p:cNvPr id="5" name="Footer Placeholder 4"/>
          <p:cNvSpPr>
            <a:spLocks noGrp="1"/>
          </p:cNvSpPr>
          <p:nvPr>
            <p:ph type="ftr" sz="quarter" idx="11"/>
          </p:nvPr>
        </p:nvSpPr>
        <p:spPr/>
        <p:txBody>
          <a:bodyPr/>
          <a:lstStyle/>
          <a:p>
            <a:endParaRPr lang="es-MX">
              <a:solidFill>
                <a:prstClr val="black">
                  <a:tint val="75000"/>
                </a:prstClr>
              </a:solidFill>
            </a:endParaRPr>
          </a:p>
        </p:txBody>
      </p:sp>
      <p:sp>
        <p:nvSpPr>
          <p:cNvPr id="6" name="Slide Number Placeholder 5"/>
          <p:cNvSpPr>
            <a:spLocks noGrp="1"/>
          </p:cNvSpPr>
          <p:nvPr>
            <p:ph type="sldNum" sz="quarter" idx="12"/>
          </p:nvPr>
        </p:nvSpPr>
        <p:spPr/>
        <p:txBody>
          <a:bodyPr/>
          <a:lstStyle/>
          <a:p>
            <a:fld id="{C703C655-4005-4B4D-B5C3-8327F5199752}" type="slidenum">
              <a:rPr lang="es-MX" smtClean="0">
                <a:solidFill>
                  <a:prstClr val="black">
                    <a:tint val="75000"/>
                  </a:prstClr>
                </a:solidFill>
              </a:rPr>
              <a:pPr/>
              <a:t>‹Nº›</a:t>
            </a:fld>
            <a:endParaRPr lang="es-MX">
              <a:solidFill>
                <a:prstClr val="black">
                  <a:tint val="75000"/>
                </a:prstClr>
              </a:solidFill>
            </a:endParaRPr>
          </a:p>
        </p:txBody>
      </p:sp>
    </p:spTree>
    <p:extLst>
      <p:ext uri="{BB962C8B-B14F-4D97-AF65-F5344CB8AC3E}">
        <p14:creationId xmlns:p14="http://schemas.microsoft.com/office/powerpoint/2010/main" val="2040030715"/>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A66D6990-7FA9-4B53-A2C5-BB23D506F02D}" type="datetimeFigureOut">
              <a:rPr lang="es-MX" smtClean="0"/>
              <a:t>01/03/2019</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376D8BFD-DC30-409C-9228-96B74D822AF6}" type="slidenum">
              <a:rPr lang="es-MX" smtClean="0"/>
              <a:t>‹Nº›</a:t>
            </a:fld>
            <a:endParaRPr lang="es-MX"/>
          </a:p>
        </p:txBody>
      </p:sp>
    </p:spTree>
    <p:extLst>
      <p:ext uri="{BB962C8B-B14F-4D97-AF65-F5344CB8AC3E}">
        <p14:creationId xmlns:p14="http://schemas.microsoft.com/office/powerpoint/2010/main" val="3248192236"/>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A66D6990-7FA9-4B53-A2C5-BB23D506F02D}" type="datetimeFigureOut">
              <a:rPr lang="es-MX" smtClean="0"/>
              <a:t>01/03/2019</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376D8BFD-DC30-409C-9228-96B74D822AF6}" type="slidenum">
              <a:rPr lang="es-MX" smtClean="0"/>
              <a:t>‹Nº›</a:t>
            </a:fld>
            <a:endParaRPr lang="es-MX"/>
          </a:p>
        </p:txBody>
      </p:sp>
    </p:spTree>
    <p:extLst>
      <p:ext uri="{BB962C8B-B14F-4D97-AF65-F5344CB8AC3E}">
        <p14:creationId xmlns:p14="http://schemas.microsoft.com/office/powerpoint/2010/main" val="2073153282"/>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A66D6990-7FA9-4B53-A2C5-BB23D506F02D}" type="datetimeFigureOut">
              <a:rPr lang="es-MX" smtClean="0"/>
              <a:t>01/03/2019</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376D8BFD-DC30-409C-9228-96B74D822AF6}" type="slidenum">
              <a:rPr lang="es-MX" smtClean="0"/>
              <a:t>‹Nº›</a:t>
            </a:fld>
            <a:endParaRPr lang="es-MX"/>
          </a:p>
        </p:txBody>
      </p:sp>
    </p:spTree>
    <p:extLst>
      <p:ext uri="{BB962C8B-B14F-4D97-AF65-F5344CB8AC3E}">
        <p14:creationId xmlns:p14="http://schemas.microsoft.com/office/powerpoint/2010/main" val="32974789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C6445387-386D-4B79-9227-AD3A6F1862B8}" type="datetimeFigureOut">
              <a:rPr lang="es-MX" smtClean="0">
                <a:solidFill>
                  <a:prstClr val="black">
                    <a:tint val="75000"/>
                  </a:prstClr>
                </a:solidFill>
              </a:rPr>
              <a:pPr/>
              <a:t>01/03/2019</a:t>
            </a:fld>
            <a:endParaRPr lang="es-MX">
              <a:solidFill>
                <a:prstClr val="black">
                  <a:tint val="75000"/>
                </a:prstClr>
              </a:solidFill>
            </a:endParaRPr>
          </a:p>
        </p:txBody>
      </p:sp>
      <p:sp>
        <p:nvSpPr>
          <p:cNvPr id="6" name="Footer Placeholder 5"/>
          <p:cNvSpPr>
            <a:spLocks noGrp="1"/>
          </p:cNvSpPr>
          <p:nvPr>
            <p:ph type="ftr" sz="quarter" idx="11"/>
          </p:nvPr>
        </p:nvSpPr>
        <p:spPr/>
        <p:txBody>
          <a:bodyPr/>
          <a:lstStyle/>
          <a:p>
            <a:endParaRPr lang="es-MX">
              <a:solidFill>
                <a:prstClr val="black">
                  <a:tint val="75000"/>
                </a:prstClr>
              </a:solidFill>
            </a:endParaRPr>
          </a:p>
        </p:txBody>
      </p:sp>
      <p:sp>
        <p:nvSpPr>
          <p:cNvPr id="7" name="Slide Number Placeholder 6"/>
          <p:cNvSpPr>
            <a:spLocks noGrp="1"/>
          </p:cNvSpPr>
          <p:nvPr>
            <p:ph type="sldNum" sz="quarter" idx="12"/>
          </p:nvPr>
        </p:nvSpPr>
        <p:spPr/>
        <p:txBody>
          <a:bodyPr/>
          <a:lstStyle/>
          <a:p>
            <a:fld id="{C703C655-4005-4B4D-B5C3-8327F5199752}" type="slidenum">
              <a:rPr lang="es-MX" smtClean="0">
                <a:solidFill>
                  <a:prstClr val="black">
                    <a:tint val="75000"/>
                  </a:prstClr>
                </a:solidFill>
              </a:rPr>
              <a:pPr/>
              <a:t>‹Nº›</a:t>
            </a:fld>
            <a:endParaRPr lang="es-MX">
              <a:solidFill>
                <a:prstClr val="black">
                  <a:tint val="75000"/>
                </a:prstClr>
              </a:solidFill>
            </a:endParaRPr>
          </a:p>
        </p:txBody>
      </p:sp>
    </p:spTree>
    <p:extLst>
      <p:ext uri="{BB962C8B-B14F-4D97-AF65-F5344CB8AC3E}">
        <p14:creationId xmlns:p14="http://schemas.microsoft.com/office/powerpoint/2010/main" val="28167403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C6445387-386D-4B79-9227-AD3A6F1862B8}" type="datetimeFigureOut">
              <a:rPr lang="es-MX" smtClean="0">
                <a:solidFill>
                  <a:prstClr val="black">
                    <a:tint val="75000"/>
                  </a:prstClr>
                </a:solidFill>
              </a:rPr>
              <a:pPr/>
              <a:t>01/03/2019</a:t>
            </a:fld>
            <a:endParaRPr lang="es-MX">
              <a:solidFill>
                <a:prstClr val="black">
                  <a:tint val="75000"/>
                </a:prstClr>
              </a:solidFill>
            </a:endParaRPr>
          </a:p>
        </p:txBody>
      </p:sp>
      <p:sp>
        <p:nvSpPr>
          <p:cNvPr id="8" name="Footer Placeholder 7"/>
          <p:cNvSpPr>
            <a:spLocks noGrp="1"/>
          </p:cNvSpPr>
          <p:nvPr>
            <p:ph type="ftr" sz="quarter" idx="11"/>
          </p:nvPr>
        </p:nvSpPr>
        <p:spPr/>
        <p:txBody>
          <a:bodyPr/>
          <a:lstStyle/>
          <a:p>
            <a:endParaRPr lang="es-MX">
              <a:solidFill>
                <a:prstClr val="black">
                  <a:tint val="75000"/>
                </a:prstClr>
              </a:solidFill>
            </a:endParaRPr>
          </a:p>
        </p:txBody>
      </p:sp>
      <p:sp>
        <p:nvSpPr>
          <p:cNvPr id="9" name="Slide Number Placeholder 8"/>
          <p:cNvSpPr>
            <a:spLocks noGrp="1"/>
          </p:cNvSpPr>
          <p:nvPr>
            <p:ph type="sldNum" sz="quarter" idx="12"/>
          </p:nvPr>
        </p:nvSpPr>
        <p:spPr/>
        <p:txBody>
          <a:bodyPr/>
          <a:lstStyle/>
          <a:p>
            <a:fld id="{C703C655-4005-4B4D-B5C3-8327F5199752}" type="slidenum">
              <a:rPr lang="es-MX" smtClean="0">
                <a:solidFill>
                  <a:prstClr val="black">
                    <a:tint val="75000"/>
                  </a:prstClr>
                </a:solidFill>
              </a:rPr>
              <a:pPr/>
              <a:t>‹Nº›</a:t>
            </a:fld>
            <a:endParaRPr lang="es-MX">
              <a:solidFill>
                <a:prstClr val="black">
                  <a:tint val="75000"/>
                </a:prstClr>
              </a:solidFill>
            </a:endParaRPr>
          </a:p>
        </p:txBody>
      </p:sp>
    </p:spTree>
    <p:extLst>
      <p:ext uri="{BB962C8B-B14F-4D97-AF65-F5344CB8AC3E}">
        <p14:creationId xmlns:p14="http://schemas.microsoft.com/office/powerpoint/2010/main" val="37705286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C6445387-386D-4B79-9227-AD3A6F1862B8}" type="datetimeFigureOut">
              <a:rPr lang="es-MX" smtClean="0">
                <a:solidFill>
                  <a:prstClr val="black">
                    <a:tint val="75000"/>
                  </a:prstClr>
                </a:solidFill>
              </a:rPr>
              <a:pPr/>
              <a:t>01/03/2019</a:t>
            </a:fld>
            <a:endParaRPr lang="es-MX">
              <a:solidFill>
                <a:prstClr val="black">
                  <a:tint val="75000"/>
                </a:prstClr>
              </a:solidFill>
            </a:endParaRPr>
          </a:p>
        </p:txBody>
      </p:sp>
      <p:sp>
        <p:nvSpPr>
          <p:cNvPr id="4" name="Footer Placeholder 3"/>
          <p:cNvSpPr>
            <a:spLocks noGrp="1"/>
          </p:cNvSpPr>
          <p:nvPr>
            <p:ph type="ftr" sz="quarter" idx="11"/>
          </p:nvPr>
        </p:nvSpPr>
        <p:spPr/>
        <p:txBody>
          <a:bodyPr/>
          <a:lstStyle/>
          <a:p>
            <a:endParaRPr lang="es-MX">
              <a:solidFill>
                <a:prstClr val="black">
                  <a:tint val="75000"/>
                </a:prstClr>
              </a:solidFill>
            </a:endParaRPr>
          </a:p>
        </p:txBody>
      </p:sp>
      <p:sp>
        <p:nvSpPr>
          <p:cNvPr id="5" name="Slide Number Placeholder 4"/>
          <p:cNvSpPr>
            <a:spLocks noGrp="1"/>
          </p:cNvSpPr>
          <p:nvPr>
            <p:ph type="sldNum" sz="quarter" idx="12"/>
          </p:nvPr>
        </p:nvSpPr>
        <p:spPr/>
        <p:txBody>
          <a:bodyPr/>
          <a:lstStyle/>
          <a:p>
            <a:fld id="{C703C655-4005-4B4D-B5C3-8327F5199752}" type="slidenum">
              <a:rPr lang="es-MX" smtClean="0">
                <a:solidFill>
                  <a:prstClr val="black">
                    <a:tint val="75000"/>
                  </a:prstClr>
                </a:solidFill>
              </a:rPr>
              <a:pPr/>
              <a:t>‹Nº›</a:t>
            </a:fld>
            <a:endParaRPr lang="es-MX">
              <a:solidFill>
                <a:prstClr val="black">
                  <a:tint val="75000"/>
                </a:prstClr>
              </a:solidFill>
            </a:endParaRPr>
          </a:p>
        </p:txBody>
      </p:sp>
    </p:spTree>
    <p:extLst>
      <p:ext uri="{BB962C8B-B14F-4D97-AF65-F5344CB8AC3E}">
        <p14:creationId xmlns:p14="http://schemas.microsoft.com/office/powerpoint/2010/main" val="11751991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6445387-386D-4B79-9227-AD3A6F1862B8}" type="datetimeFigureOut">
              <a:rPr lang="es-MX" smtClean="0">
                <a:solidFill>
                  <a:prstClr val="black">
                    <a:tint val="75000"/>
                  </a:prstClr>
                </a:solidFill>
              </a:rPr>
              <a:pPr/>
              <a:t>01/03/2019</a:t>
            </a:fld>
            <a:endParaRPr lang="es-MX">
              <a:solidFill>
                <a:prstClr val="black">
                  <a:tint val="75000"/>
                </a:prstClr>
              </a:solidFill>
            </a:endParaRPr>
          </a:p>
        </p:txBody>
      </p:sp>
      <p:sp>
        <p:nvSpPr>
          <p:cNvPr id="3" name="Footer Placeholder 2"/>
          <p:cNvSpPr>
            <a:spLocks noGrp="1"/>
          </p:cNvSpPr>
          <p:nvPr>
            <p:ph type="ftr" sz="quarter" idx="11"/>
          </p:nvPr>
        </p:nvSpPr>
        <p:spPr/>
        <p:txBody>
          <a:bodyPr/>
          <a:lstStyle/>
          <a:p>
            <a:endParaRPr lang="es-MX">
              <a:solidFill>
                <a:prstClr val="black">
                  <a:tint val="75000"/>
                </a:prstClr>
              </a:solidFill>
            </a:endParaRPr>
          </a:p>
        </p:txBody>
      </p:sp>
      <p:sp>
        <p:nvSpPr>
          <p:cNvPr id="4" name="Slide Number Placeholder 3"/>
          <p:cNvSpPr>
            <a:spLocks noGrp="1"/>
          </p:cNvSpPr>
          <p:nvPr>
            <p:ph type="sldNum" sz="quarter" idx="12"/>
          </p:nvPr>
        </p:nvSpPr>
        <p:spPr/>
        <p:txBody>
          <a:bodyPr/>
          <a:lstStyle/>
          <a:p>
            <a:fld id="{C703C655-4005-4B4D-B5C3-8327F5199752}" type="slidenum">
              <a:rPr lang="es-MX" smtClean="0">
                <a:solidFill>
                  <a:prstClr val="black">
                    <a:tint val="75000"/>
                  </a:prstClr>
                </a:solidFill>
              </a:rPr>
              <a:pPr/>
              <a:t>‹Nº›</a:t>
            </a:fld>
            <a:endParaRPr lang="es-MX">
              <a:solidFill>
                <a:prstClr val="black">
                  <a:tint val="75000"/>
                </a:prstClr>
              </a:solidFill>
            </a:endParaRPr>
          </a:p>
        </p:txBody>
      </p:sp>
    </p:spTree>
    <p:extLst>
      <p:ext uri="{BB962C8B-B14F-4D97-AF65-F5344CB8AC3E}">
        <p14:creationId xmlns:p14="http://schemas.microsoft.com/office/powerpoint/2010/main" val="34187542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C6445387-386D-4B79-9227-AD3A6F1862B8}" type="datetimeFigureOut">
              <a:rPr lang="es-MX" smtClean="0">
                <a:solidFill>
                  <a:prstClr val="black">
                    <a:tint val="75000"/>
                  </a:prstClr>
                </a:solidFill>
              </a:rPr>
              <a:pPr/>
              <a:t>01/03/2019</a:t>
            </a:fld>
            <a:endParaRPr lang="es-MX">
              <a:solidFill>
                <a:prstClr val="black">
                  <a:tint val="75000"/>
                </a:prstClr>
              </a:solidFill>
            </a:endParaRPr>
          </a:p>
        </p:txBody>
      </p:sp>
      <p:sp>
        <p:nvSpPr>
          <p:cNvPr id="6" name="Footer Placeholder 5"/>
          <p:cNvSpPr>
            <a:spLocks noGrp="1"/>
          </p:cNvSpPr>
          <p:nvPr>
            <p:ph type="ftr" sz="quarter" idx="11"/>
          </p:nvPr>
        </p:nvSpPr>
        <p:spPr/>
        <p:txBody>
          <a:bodyPr/>
          <a:lstStyle/>
          <a:p>
            <a:endParaRPr lang="es-MX">
              <a:solidFill>
                <a:prstClr val="black">
                  <a:tint val="75000"/>
                </a:prstClr>
              </a:solidFill>
            </a:endParaRPr>
          </a:p>
        </p:txBody>
      </p:sp>
      <p:sp>
        <p:nvSpPr>
          <p:cNvPr id="7" name="Slide Number Placeholder 6"/>
          <p:cNvSpPr>
            <a:spLocks noGrp="1"/>
          </p:cNvSpPr>
          <p:nvPr>
            <p:ph type="sldNum" sz="quarter" idx="12"/>
          </p:nvPr>
        </p:nvSpPr>
        <p:spPr/>
        <p:txBody>
          <a:bodyPr/>
          <a:lstStyle/>
          <a:p>
            <a:fld id="{C703C655-4005-4B4D-B5C3-8327F5199752}" type="slidenum">
              <a:rPr lang="es-MX" smtClean="0">
                <a:solidFill>
                  <a:prstClr val="black">
                    <a:tint val="75000"/>
                  </a:prstClr>
                </a:solidFill>
              </a:rPr>
              <a:pPr/>
              <a:t>‹Nº›</a:t>
            </a:fld>
            <a:endParaRPr lang="es-MX">
              <a:solidFill>
                <a:prstClr val="black">
                  <a:tint val="75000"/>
                </a:prstClr>
              </a:solidFill>
            </a:endParaRPr>
          </a:p>
        </p:txBody>
      </p:sp>
    </p:spTree>
    <p:extLst>
      <p:ext uri="{BB962C8B-B14F-4D97-AF65-F5344CB8AC3E}">
        <p14:creationId xmlns:p14="http://schemas.microsoft.com/office/powerpoint/2010/main" val="9096642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C6445387-386D-4B79-9227-AD3A6F1862B8}" type="datetimeFigureOut">
              <a:rPr lang="es-MX" smtClean="0">
                <a:solidFill>
                  <a:prstClr val="black">
                    <a:tint val="75000"/>
                  </a:prstClr>
                </a:solidFill>
              </a:rPr>
              <a:pPr/>
              <a:t>01/03/2019</a:t>
            </a:fld>
            <a:endParaRPr lang="es-MX">
              <a:solidFill>
                <a:prstClr val="black">
                  <a:tint val="75000"/>
                </a:prstClr>
              </a:solidFill>
            </a:endParaRPr>
          </a:p>
        </p:txBody>
      </p:sp>
      <p:sp>
        <p:nvSpPr>
          <p:cNvPr id="6" name="Footer Placeholder 5"/>
          <p:cNvSpPr>
            <a:spLocks noGrp="1"/>
          </p:cNvSpPr>
          <p:nvPr>
            <p:ph type="ftr" sz="quarter" idx="11"/>
          </p:nvPr>
        </p:nvSpPr>
        <p:spPr/>
        <p:txBody>
          <a:bodyPr/>
          <a:lstStyle/>
          <a:p>
            <a:endParaRPr lang="es-MX">
              <a:solidFill>
                <a:prstClr val="black">
                  <a:tint val="75000"/>
                </a:prstClr>
              </a:solidFill>
            </a:endParaRPr>
          </a:p>
        </p:txBody>
      </p:sp>
      <p:sp>
        <p:nvSpPr>
          <p:cNvPr id="7" name="Slide Number Placeholder 6"/>
          <p:cNvSpPr>
            <a:spLocks noGrp="1"/>
          </p:cNvSpPr>
          <p:nvPr>
            <p:ph type="sldNum" sz="quarter" idx="12"/>
          </p:nvPr>
        </p:nvSpPr>
        <p:spPr/>
        <p:txBody>
          <a:bodyPr/>
          <a:lstStyle/>
          <a:p>
            <a:fld id="{C703C655-4005-4B4D-B5C3-8327F5199752}" type="slidenum">
              <a:rPr lang="es-MX" smtClean="0">
                <a:solidFill>
                  <a:prstClr val="black">
                    <a:tint val="75000"/>
                  </a:prstClr>
                </a:solidFill>
              </a:rPr>
              <a:pPr/>
              <a:t>‹Nº›</a:t>
            </a:fld>
            <a:endParaRPr lang="es-MX">
              <a:solidFill>
                <a:prstClr val="black">
                  <a:tint val="75000"/>
                </a:prstClr>
              </a:solidFill>
            </a:endParaRPr>
          </a:p>
        </p:txBody>
      </p:sp>
    </p:spTree>
    <p:extLst>
      <p:ext uri="{BB962C8B-B14F-4D97-AF65-F5344CB8AC3E}">
        <p14:creationId xmlns:p14="http://schemas.microsoft.com/office/powerpoint/2010/main" val="9691296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4.xml"/><Relationship Id="rId13" Type="http://schemas.openxmlformats.org/officeDocument/2006/relationships/slideLayout" Target="../slideLayouts/slideLayout29.xml"/><Relationship Id="rId3" Type="http://schemas.openxmlformats.org/officeDocument/2006/relationships/slideLayout" Target="../slideLayouts/slideLayout19.xml"/><Relationship Id="rId7" Type="http://schemas.openxmlformats.org/officeDocument/2006/relationships/slideLayout" Target="../slideLayouts/slideLayout23.xml"/><Relationship Id="rId12" Type="http://schemas.openxmlformats.org/officeDocument/2006/relationships/slideLayout" Target="../slideLayouts/slideLayout28.xml"/><Relationship Id="rId17" Type="http://schemas.openxmlformats.org/officeDocument/2006/relationships/theme" Target="../theme/theme2.xml"/><Relationship Id="rId2" Type="http://schemas.openxmlformats.org/officeDocument/2006/relationships/slideLayout" Target="../slideLayouts/slideLayout18.xml"/><Relationship Id="rId16" Type="http://schemas.openxmlformats.org/officeDocument/2006/relationships/slideLayout" Target="../slideLayouts/slideLayout32.xml"/><Relationship Id="rId1" Type="http://schemas.openxmlformats.org/officeDocument/2006/relationships/slideLayout" Target="../slideLayouts/slideLayout17.xml"/><Relationship Id="rId6" Type="http://schemas.openxmlformats.org/officeDocument/2006/relationships/slideLayout" Target="../slideLayouts/slideLayout22.xml"/><Relationship Id="rId11" Type="http://schemas.openxmlformats.org/officeDocument/2006/relationships/slideLayout" Target="../slideLayouts/slideLayout27.xml"/><Relationship Id="rId5" Type="http://schemas.openxmlformats.org/officeDocument/2006/relationships/slideLayout" Target="../slideLayouts/slideLayout21.xml"/><Relationship Id="rId15" Type="http://schemas.openxmlformats.org/officeDocument/2006/relationships/slideLayout" Target="../slideLayouts/slideLayout31.xml"/><Relationship Id="rId10" Type="http://schemas.openxmlformats.org/officeDocument/2006/relationships/slideLayout" Target="../slideLayouts/slideLayout26.xml"/><Relationship Id="rId4" Type="http://schemas.openxmlformats.org/officeDocument/2006/relationships/slideLayout" Target="../slideLayouts/slideLayout20.xml"/><Relationship Id="rId9" Type="http://schemas.openxmlformats.org/officeDocument/2006/relationships/slideLayout" Target="../slideLayouts/slideLayout25.xml"/><Relationship Id="rId14"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A66D6990-7FA9-4B53-A2C5-BB23D506F02D}" type="datetimeFigureOut">
              <a:rPr lang="es-MX" smtClean="0"/>
              <a:t>01/03/2019</a:t>
            </a:fld>
            <a:endParaRPr lang="es-MX"/>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s-MX"/>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376D8BFD-DC30-409C-9228-96B74D822AF6}" type="slidenum">
              <a:rPr lang="es-MX" smtClean="0"/>
              <a:t>‹Nº›</a:t>
            </a:fld>
            <a:endParaRPr lang="es-MX"/>
          </a:p>
        </p:txBody>
      </p:sp>
    </p:spTree>
    <p:extLst>
      <p:ext uri="{BB962C8B-B14F-4D97-AF65-F5344CB8AC3E}">
        <p14:creationId xmlns:p14="http://schemas.microsoft.com/office/powerpoint/2010/main" val="326623476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A66D6990-7FA9-4B53-A2C5-BB23D506F02D}" type="datetimeFigureOut">
              <a:rPr lang="es-MX" smtClean="0"/>
              <a:t>01/03/2019</a:t>
            </a:fld>
            <a:endParaRPr lang="es-MX"/>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s-MX"/>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376D8BFD-DC30-409C-9228-96B74D822AF6}" type="slidenum">
              <a:rPr lang="es-MX" smtClean="0"/>
              <a:t>‹Nº›</a:t>
            </a:fld>
            <a:endParaRPr lang="es-MX"/>
          </a:p>
        </p:txBody>
      </p:sp>
    </p:spTree>
    <p:extLst>
      <p:ext uri="{BB962C8B-B14F-4D97-AF65-F5344CB8AC3E}">
        <p14:creationId xmlns:p14="http://schemas.microsoft.com/office/powerpoint/2010/main" val="2573362273"/>
      </p:ext>
    </p:extLst>
  </p:cSld>
  <p:clrMap bg1="lt1" tx1="dk1" bg2="lt2" tx2="dk2" accent1="accent1" accent2="accent2" accent3="accent3" accent4="accent4" accent5="accent5" accent6="accent6" hlink="hlink" folHlink="folHlink"/>
  <p:sldLayoutIdLst>
    <p:sldLayoutId id="2147483690" r:id="rId1"/>
    <p:sldLayoutId id="2147483691" r:id="rId2"/>
    <p:sldLayoutId id="2147483692" r:id="rId3"/>
    <p:sldLayoutId id="2147483693" r:id="rId4"/>
    <p:sldLayoutId id="2147483694" r:id="rId5"/>
    <p:sldLayoutId id="2147483695" r:id="rId6"/>
    <p:sldLayoutId id="2147483696" r:id="rId7"/>
    <p:sldLayoutId id="2147483697" r:id="rId8"/>
    <p:sldLayoutId id="2147483698" r:id="rId9"/>
    <p:sldLayoutId id="2147483699" r:id="rId10"/>
    <p:sldLayoutId id="2147483700" r:id="rId11"/>
    <p:sldLayoutId id="2147483701" r:id="rId12"/>
    <p:sldLayoutId id="2147483702" r:id="rId13"/>
    <p:sldLayoutId id="2147483703" r:id="rId14"/>
    <p:sldLayoutId id="2147483704" r:id="rId15"/>
    <p:sldLayoutId id="2147483705"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7.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7.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7.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ctrTitle"/>
          </p:nvPr>
        </p:nvSpPr>
        <p:spPr>
          <a:xfrm>
            <a:off x="3095598" y="1581912"/>
            <a:ext cx="7328562" cy="2770632"/>
          </a:xfrm>
        </p:spPr>
        <p:txBody>
          <a:bodyPr>
            <a:normAutofit fontScale="90000"/>
          </a:bodyPr>
          <a:lstStyle/>
          <a:p>
            <a:pPr algn="ctr">
              <a:lnSpc>
                <a:spcPct val="150000"/>
              </a:lnSpc>
            </a:pPr>
            <a:r>
              <a:rPr lang="es-MX" sz="4000" dirty="0" smtClean="0">
                <a:latin typeface="Tahoma" panose="020B0604030504040204" pitchFamily="34" charset="0"/>
                <a:ea typeface="Tahoma" panose="020B0604030504040204" pitchFamily="34" charset="0"/>
                <a:cs typeface="Tahoma" panose="020B0604030504040204" pitchFamily="34" charset="0"/>
              </a:rPr>
              <a:t> </a:t>
            </a:r>
            <a:r>
              <a:rPr lang="es-MX" sz="4400" dirty="0" smtClean="0">
                <a:latin typeface="Tahoma" panose="020B0604030504040204" pitchFamily="34" charset="0"/>
                <a:ea typeface="Tahoma" panose="020B0604030504040204" pitchFamily="34" charset="0"/>
                <a:cs typeface="Tahoma" panose="020B0604030504040204" pitchFamily="34" charset="0"/>
              </a:rPr>
              <a:t>Liceo Mexicano Japonés, A.C.</a:t>
            </a:r>
            <a:br>
              <a:rPr lang="es-MX" sz="4400" dirty="0" smtClean="0">
                <a:latin typeface="Tahoma" panose="020B0604030504040204" pitchFamily="34" charset="0"/>
                <a:ea typeface="Tahoma" panose="020B0604030504040204" pitchFamily="34" charset="0"/>
                <a:cs typeface="Tahoma" panose="020B0604030504040204" pitchFamily="34" charset="0"/>
              </a:rPr>
            </a:br>
            <a:r>
              <a:rPr lang="es-MX" sz="4400" dirty="0" smtClean="0">
                <a:latin typeface="Tahoma" panose="020B0604030504040204" pitchFamily="34" charset="0"/>
                <a:ea typeface="Tahoma" panose="020B0604030504040204" pitchFamily="34" charset="0"/>
                <a:cs typeface="Tahoma" panose="020B0604030504040204" pitchFamily="34" charset="0"/>
              </a:rPr>
              <a:t>  Preparatoria</a:t>
            </a:r>
            <a:br>
              <a:rPr lang="es-MX" sz="4400" dirty="0" smtClean="0">
                <a:latin typeface="Tahoma" panose="020B0604030504040204" pitchFamily="34" charset="0"/>
                <a:ea typeface="Tahoma" panose="020B0604030504040204" pitchFamily="34" charset="0"/>
                <a:cs typeface="Tahoma" panose="020B0604030504040204" pitchFamily="34" charset="0"/>
              </a:rPr>
            </a:br>
            <a:r>
              <a:rPr lang="es-MX" sz="4400" dirty="0" smtClean="0">
                <a:latin typeface="Tahoma" panose="020B0604030504040204" pitchFamily="34" charset="0"/>
                <a:ea typeface="Tahoma" panose="020B0604030504040204" pitchFamily="34" charset="0"/>
                <a:cs typeface="Tahoma" panose="020B0604030504040204" pitchFamily="34" charset="0"/>
              </a:rPr>
              <a:t>      Clave 1231</a:t>
            </a:r>
            <a:endParaRPr lang="es-MX" sz="4400" dirty="0">
              <a:latin typeface="Tahoma" panose="020B0604030504040204" pitchFamily="34" charset="0"/>
              <a:ea typeface="Tahoma" panose="020B0604030504040204" pitchFamily="34" charset="0"/>
              <a:cs typeface="Tahoma" panose="020B0604030504040204" pitchFamily="34" charset="0"/>
            </a:endParaRPr>
          </a:p>
        </p:txBody>
      </p:sp>
      <p:sp>
        <p:nvSpPr>
          <p:cNvPr id="3" name="2 Subtítulo"/>
          <p:cNvSpPr>
            <a:spLocks noGrp="1"/>
          </p:cNvSpPr>
          <p:nvPr>
            <p:ph type="subTitle" idx="1"/>
          </p:nvPr>
        </p:nvSpPr>
        <p:spPr>
          <a:xfrm>
            <a:off x="135320" y="4454153"/>
            <a:ext cx="11184952" cy="2193535"/>
          </a:xfrm>
        </p:spPr>
        <p:txBody>
          <a:bodyPr>
            <a:noAutofit/>
          </a:bodyPr>
          <a:lstStyle/>
          <a:p>
            <a:pPr algn="ctr"/>
            <a:r>
              <a:rPr lang="es-MX" sz="4800" dirty="0" smtClean="0">
                <a:solidFill>
                  <a:srgbClr val="FF0000"/>
                </a:solidFill>
                <a:latin typeface="Arial" panose="020B0604020202020204" pitchFamily="34" charset="0"/>
                <a:cs typeface="Arial" panose="020B0604020202020204" pitchFamily="34" charset="0"/>
              </a:rPr>
              <a:t>Equipo 6</a:t>
            </a:r>
          </a:p>
          <a:p>
            <a:pPr algn="ctr"/>
            <a:r>
              <a:rPr lang="es-MX" sz="4800" dirty="0" smtClean="0">
                <a:solidFill>
                  <a:srgbClr val="FF0000"/>
                </a:solidFill>
                <a:latin typeface="Arial" panose="020B0604020202020204" pitchFamily="34" charset="0"/>
                <a:cs typeface="Arial" panose="020B0604020202020204" pitchFamily="34" charset="0"/>
              </a:rPr>
              <a:t>Grado 5° año</a:t>
            </a:r>
            <a:endParaRPr lang="es-MX" sz="1400" dirty="0" smtClean="0">
              <a:solidFill>
                <a:schemeClr val="accent2">
                  <a:lumMod val="75000"/>
                </a:schemeClr>
              </a:solidFill>
              <a:latin typeface="Arial" panose="020B0604020202020204" pitchFamily="34" charset="0"/>
              <a:cs typeface="Arial" panose="020B0604020202020204" pitchFamily="34" charset="0"/>
            </a:endParaRPr>
          </a:p>
          <a:p>
            <a:endParaRPr lang="es-MX" sz="1400" b="1" i="1" dirty="0">
              <a:solidFill>
                <a:schemeClr val="accent2">
                  <a:lumMod val="75000"/>
                </a:schemeClr>
              </a:solidFill>
              <a:latin typeface="Arial" panose="020B0604020202020204" pitchFamily="34" charset="0"/>
              <a:cs typeface="Arial" panose="020B0604020202020204" pitchFamily="34" charset="0"/>
            </a:endParaRPr>
          </a:p>
          <a:p>
            <a:endParaRPr lang="es-MX" sz="1400" b="1" i="1" dirty="0" smtClean="0">
              <a:solidFill>
                <a:schemeClr val="accent2">
                  <a:lumMod val="75000"/>
                </a:schemeClr>
              </a:solidFill>
              <a:latin typeface="Arial" panose="020B0604020202020204" pitchFamily="34" charset="0"/>
              <a:cs typeface="Arial" panose="020B0604020202020204" pitchFamily="34" charset="0"/>
            </a:endParaRPr>
          </a:p>
          <a:p>
            <a:endParaRPr lang="es-MX" sz="1400" b="1" i="1" dirty="0">
              <a:solidFill>
                <a:schemeClr val="accent2">
                  <a:lumMod val="75000"/>
                </a:schemeClr>
              </a:solidFill>
              <a:latin typeface="Arial" panose="020B0604020202020204" pitchFamily="34" charset="0"/>
              <a:cs typeface="Arial" panose="020B0604020202020204" pitchFamily="34" charset="0"/>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80512" y="180673"/>
            <a:ext cx="9144000" cy="143935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 name="Imagen 1"/>
          <p:cNvPicPr>
            <a:picLocks noChangeAspect="1"/>
          </p:cNvPicPr>
          <p:nvPr/>
        </p:nvPicPr>
        <p:blipFill>
          <a:blip r:embed="rId3"/>
          <a:stretch>
            <a:fillRect/>
          </a:stretch>
        </p:blipFill>
        <p:spPr>
          <a:xfrm>
            <a:off x="706862" y="1665747"/>
            <a:ext cx="2388736" cy="2357613"/>
          </a:xfrm>
          <a:prstGeom prst="rect">
            <a:avLst/>
          </a:prstGeom>
        </p:spPr>
      </p:pic>
    </p:spTree>
    <p:extLst>
      <p:ext uri="{BB962C8B-B14F-4D97-AF65-F5344CB8AC3E}">
        <p14:creationId xmlns:p14="http://schemas.microsoft.com/office/powerpoint/2010/main" val="317550069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609600" y="274638"/>
            <a:ext cx="10972800" cy="5842698"/>
          </a:xfrm>
        </p:spPr>
        <p:txBody>
          <a:bodyPr>
            <a:normAutofit fontScale="90000"/>
          </a:bodyPr>
          <a:lstStyle/>
          <a:p>
            <a:r>
              <a:rPr lang="es-MX" sz="4400" u="sng" dirty="0" smtClean="0">
                <a:solidFill>
                  <a:srgbClr val="FF0000"/>
                </a:solidFill>
              </a:rPr>
              <a:t/>
            </a:r>
            <a:br>
              <a:rPr lang="es-MX" sz="4400" u="sng" dirty="0" smtClean="0">
                <a:solidFill>
                  <a:srgbClr val="FF0000"/>
                </a:solidFill>
              </a:rPr>
            </a:br>
            <a:r>
              <a:rPr lang="es-MX" sz="4400" u="sng" dirty="0">
                <a:solidFill>
                  <a:srgbClr val="FF0000"/>
                </a:solidFill>
              </a:rPr>
              <a:t/>
            </a:r>
            <a:br>
              <a:rPr lang="es-MX" sz="4400" u="sng" dirty="0">
                <a:solidFill>
                  <a:srgbClr val="FF0000"/>
                </a:solidFill>
              </a:rPr>
            </a:br>
            <a:r>
              <a:rPr lang="es-MX" dirty="0" smtClean="0"/>
              <a:t/>
            </a:r>
            <a:br>
              <a:rPr lang="es-MX" dirty="0" smtClean="0"/>
            </a:br>
            <a:r>
              <a:rPr lang="es-MX" sz="3200" dirty="0" smtClean="0">
                <a:solidFill>
                  <a:schemeClr val="tx1"/>
                </a:solidFill>
              </a:rPr>
              <a:t>Profesora: Catalina Yépez Gallardo                Biología</a:t>
            </a:r>
            <a:br>
              <a:rPr lang="es-MX" sz="3200" dirty="0" smtClean="0">
                <a:solidFill>
                  <a:schemeClr val="tx1"/>
                </a:solidFill>
              </a:rPr>
            </a:br>
            <a:r>
              <a:rPr lang="es-MX" sz="3200" dirty="0" smtClean="0">
                <a:solidFill>
                  <a:schemeClr val="tx1"/>
                </a:solidFill>
              </a:rPr>
              <a:t/>
            </a:r>
            <a:br>
              <a:rPr lang="es-MX" sz="3200" dirty="0" smtClean="0">
                <a:solidFill>
                  <a:schemeClr val="tx1"/>
                </a:solidFill>
              </a:rPr>
            </a:br>
            <a:r>
              <a:rPr lang="es-MX" sz="3200" dirty="0" smtClean="0">
                <a:solidFill>
                  <a:schemeClr val="tx1"/>
                </a:solidFill>
              </a:rPr>
              <a:t>Profesora: Margarito Clavellina Sotelo            Historia de México</a:t>
            </a:r>
            <a:br>
              <a:rPr lang="es-MX" sz="3200" dirty="0" smtClean="0">
                <a:solidFill>
                  <a:schemeClr val="tx1"/>
                </a:solidFill>
              </a:rPr>
            </a:br>
            <a:r>
              <a:rPr lang="es-MX" sz="3200" dirty="0" smtClean="0">
                <a:solidFill>
                  <a:schemeClr val="tx1"/>
                </a:solidFill>
              </a:rPr>
              <a:t/>
            </a:r>
            <a:br>
              <a:rPr lang="es-MX" sz="3200" dirty="0" smtClean="0">
                <a:solidFill>
                  <a:schemeClr val="tx1"/>
                </a:solidFill>
              </a:rPr>
            </a:br>
            <a:r>
              <a:rPr lang="es-MX" sz="3200" dirty="0" smtClean="0">
                <a:solidFill>
                  <a:schemeClr val="tx1"/>
                </a:solidFill>
              </a:rPr>
              <a:t>Profesor: Enrique Jesús Basurto Guerrero       Danza Tradicional</a:t>
            </a:r>
            <a:br>
              <a:rPr lang="es-MX" sz="3200" dirty="0" smtClean="0">
                <a:solidFill>
                  <a:schemeClr val="tx1"/>
                </a:solidFill>
              </a:rPr>
            </a:br>
            <a:r>
              <a:rPr lang="es-MX" sz="3200" dirty="0">
                <a:solidFill>
                  <a:schemeClr val="tx1"/>
                </a:solidFill>
              </a:rPr>
              <a:t> </a:t>
            </a:r>
            <a:r>
              <a:rPr lang="es-MX" sz="3200" dirty="0" smtClean="0">
                <a:solidFill>
                  <a:schemeClr val="tx1"/>
                </a:solidFill>
              </a:rPr>
              <a:t>                                                                   Mexicana</a:t>
            </a:r>
            <a:br>
              <a:rPr lang="es-MX" sz="3200" dirty="0" smtClean="0">
                <a:solidFill>
                  <a:schemeClr val="tx1"/>
                </a:solidFill>
              </a:rPr>
            </a:br>
            <a:endParaRPr lang="es-MX" sz="3200" dirty="0">
              <a:solidFill>
                <a:schemeClr val="tx1"/>
              </a:solidFill>
            </a:endParaRPr>
          </a:p>
        </p:txBody>
      </p:sp>
      <p:sp>
        <p:nvSpPr>
          <p:cNvPr id="5" name="Flecha derecha 4"/>
          <p:cNvSpPr/>
          <p:nvPr/>
        </p:nvSpPr>
        <p:spPr>
          <a:xfrm>
            <a:off x="7324344" y="2171859"/>
            <a:ext cx="310896" cy="22418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 name="Flecha derecha 5"/>
          <p:cNvSpPr/>
          <p:nvPr/>
        </p:nvSpPr>
        <p:spPr>
          <a:xfrm>
            <a:off x="7479792" y="3079480"/>
            <a:ext cx="292608" cy="23301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 name="Flecha derecha 6"/>
          <p:cNvSpPr/>
          <p:nvPr/>
        </p:nvSpPr>
        <p:spPr>
          <a:xfrm>
            <a:off x="7690104" y="3995927"/>
            <a:ext cx="365760" cy="20794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smtClean="0"/>
              <a:t> </a:t>
            </a:r>
            <a:endParaRPr lang="es-MX" dirty="0"/>
          </a:p>
        </p:txBody>
      </p:sp>
      <p:pic>
        <p:nvPicPr>
          <p:cNvPr id="8" name="Imagen 7"/>
          <p:cNvPicPr>
            <a:picLocks noChangeAspect="1"/>
          </p:cNvPicPr>
          <p:nvPr/>
        </p:nvPicPr>
        <p:blipFill>
          <a:blip r:embed="rId2"/>
          <a:stretch>
            <a:fillRect/>
          </a:stretch>
        </p:blipFill>
        <p:spPr>
          <a:xfrm>
            <a:off x="341102" y="274638"/>
            <a:ext cx="1658061" cy="1636458"/>
          </a:xfrm>
          <a:prstGeom prst="rect">
            <a:avLst/>
          </a:prstGeom>
        </p:spPr>
      </p:pic>
    </p:spTree>
    <p:extLst>
      <p:ext uri="{BB962C8B-B14F-4D97-AF65-F5344CB8AC3E}">
        <p14:creationId xmlns:p14="http://schemas.microsoft.com/office/powerpoint/2010/main" val="171532968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p:txBody>
          <a:bodyPr>
            <a:normAutofit fontScale="90000"/>
          </a:bodyPr>
          <a:lstStyle/>
          <a:p>
            <a:r>
              <a:rPr lang="es-MX" u="sng" dirty="0" smtClean="0">
                <a:solidFill>
                  <a:srgbClr val="FF0000"/>
                </a:solidFill>
              </a:rPr>
              <a:t/>
            </a:r>
            <a:br>
              <a:rPr lang="es-MX" u="sng" dirty="0" smtClean="0">
                <a:solidFill>
                  <a:srgbClr val="FF0000"/>
                </a:solidFill>
              </a:rPr>
            </a:br>
            <a:r>
              <a:rPr lang="es-MX" u="sng" dirty="0">
                <a:solidFill>
                  <a:srgbClr val="FF0000"/>
                </a:solidFill>
              </a:rPr>
              <a:t/>
            </a:r>
            <a:br>
              <a:rPr lang="es-MX" u="sng" dirty="0">
                <a:solidFill>
                  <a:srgbClr val="FF0000"/>
                </a:solidFill>
              </a:rPr>
            </a:br>
            <a:r>
              <a:rPr lang="es-MX" dirty="0" smtClean="0">
                <a:solidFill>
                  <a:srgbClr val="FF0000"/>
                </a:solidFill>
              </a:rPr>
              <a:t>                            </a:t>
            </a:r>
            <a:r>
              <a:rPr lang="es-MX" sz="3200" dirty="0" smtClean="0">
                <a:solidFill>
                  <a:schemeClr val="tx1"/>
                </a:solidFill>
              </a:rPr>
              <a:t/>
            </a:r>
            <a:br>
              <a:rPr lang="es-MX" sz="3200" dirty="0" smtClean="0">
                <a:solidFill>
                  <a:schemeClr val="tx1"/>
                </a:solidFill>
              </a:rPr>
            </a:br>
            <a:endParaRPr lang="es-MX" sz="3200" dirty="0">
              <a:solidFill>
                <a:schemeClr val="tx1"/>
              </a:solidFill>
            </a:endParaRPr>
          </a:p>
        </p:txBody>
      </p:sp>
      <p:sp>
        <p:nvSpPr>
          <p:cNvPr id="2" name="Marcador de contenido 1"/>
          <p:cNvSpPr>
            <a:spLocks noGrp="1"/>
          </p:cNvSpPr>
          <p:nvPr>
            <p:ph idx="1"/>
          </p:nvPr>
        </p:nvSpPr>
        <p:spPr>
          <a:xfrm>
            <a:off x="1234440" y="2160589"/>
            <a:ext cx="8604504" cy="3880773"/>
          </a:xfrm>
        </p:spPr>
        <p:txBody>
          <a:bodyPr/>
          <a:lstStyle/>
          <a:p>
            <a:pPr marL="0" indent="0" algn="ctr">
              <a:buNone/>
            </a:pPr>
            <a:r>
              <a:rPr lang="es-MX" sz="3200" dirty="0" smtClean="0"/>
              <a:t>Ciclo escolar de implementación:  2018-2019</a:t>
            </a:r>
          </a:p>
          <a:p>
            <a:pPr marL="0" indent="0" algn="ctr">
              <a:buNone/>
            </a:pPr>
            <a:endParaRPr lang="es-MX" sz="3200" dirty="0"/>
          </a:p>
          <a:p>
            <a:pPr marL="0" indent="0" algn="ctr">
              <a:buNone/>
            </a:pPr>
            <a:r>
              <a:rPr lang="es-MX" sz="3200" dirty="0" smtClean="0"/>
              <a:t>Fecha de inicio: 05 de marzo de 2010</a:t>
            </a:r>
          </a:p>
          <a:p>
            <a:pPr marL="0" indent="0" algn="ctr">
              <a:buNone/>
            </a:pPr>
            <a:endParaRPr lang="es-MX" sz="3200" dirty="0"/>
          </a:p>
          <a:p>
            <a:pPr marL="0" indent="0" algn="ctr">
              <a:buNone/>
            </a:pPr>
            <a:r>
              <a:rPr lang="es-MX" sz="3200" dirty="0"/>
              <a:t>Fecha de </a:t>
            </a:r>
            <a:r>
              <a:rPr lang="es-MX" sz="3200" dirty="0" smtClean="0"/>
              <a:t>término: 09 </a:t>
            </a:r>
            <a:r>
              <a:rPr lang="es-MX" sz="3200" dirty="0"/>
              <a:t>de </a:t>
            </a:r>
            <a:r>
              <a:rPr lang="es-MX" sz="3200" dirty="0" smtClean="0"/>
              <a:t>mayo </a:t>
            </a:r>
            <a:r>
              <a:rPr lang="es-MX" sz="3200" dirty="0"/>
              <a:t>de 2010</a:t>
            </a:r>
          </a:p>
          <a:p>
            <a:pPr marL="0" indent="0">
              <a:buNone/>
            </a:pPr>
            <a:endParaRPr lang="es-MX" dirty="0"/>
          </a:p>
        </p:txBody>
      </p:sp>
      <p:pic>
        <p:nvPicPr>
          <p:cNvPr id="8" name="Imagen 7"/>
          <p:cNvPicPr>
            <a:picLocks noChangeAspect="1"/>
          </p:cNvPicPr>
          <p:nvPr/>
        </p:nvPicPr>
        <p:blipFill>
          <a:blip r:embed="rId2"/>
          <a:stretch>
            <a:fillRect/>
          </a:stretch>
        </p:blipFill>
        <p:spPr>
          <a:xfrm>
            <a:off x="341102" y="274638"/>
            <a:ext cx="1658061" cy="1636458"/>
          </a:xfrm>
          <a:prstGeom prst="rect">
            <a:avLst/>
          </a:prstGeom>
        </p:spPr>
      </p:pic>
    </p:spTree>
    <p:extLst>
      <p:ext uri="{BB962C8B-B14F-4D97-AF65-F5344CB8AC3E}">
        <p14:creationId xmlns:p14="http://schemas.microsoft.com/office/powerpoint/2010/main" val="389633094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1642872" y="201486"/>
            <a:ext cx="8689848" cy="5842698"/>
          </a:xfrm>
        </p:spPr>
        <p:txBody>
          <a:bodyPr>
            <a:normAutofit fontScale="90000"/>
          </a:bodyPr>
          <a:lstStyle/>
          <a:p>
            <a:pPr algn="ctr">
              <a:lnSpc>
                <a:spcPct val="200000"/>
              </a:lnSpc>
            </a:pPr>
            <a:r>
              <a:rPr lang="es-MX" sz="4400" u="sng" dirty="0">
                <a:solidFill>
                  <a:srgbClr val="FF0000"/>
                </a:solidFill>
              </a:rPr>
              <a:t/>
            </a:r>
            <a:br>
              <a:rPr lang="es-MX" sz="4400" u="sng" dirty="0">
                <a:solidFill>
                  <a:srgbClr val="FF0000"/>
                </a:solidFill>
              </a:rPr>
            </a:br>
            <a:r>
              <a:rPr lang="es-MX" dirty="0" smtClean="0"/>
              <a:t/>
            </a:r>
            <a:br>
              <a:rPr lang="es-MX" dirty="0" smtClean="0"/>
            </a:br>
            <a:r>
              <a:rPr lang="es-MX" sz="4400" b="1" i="1" dirty="0">
                <a:solidFill>
                  <a:srgbClr val="FF0000"/>
                </a:solidFill>
                <a:latin typeface="Arial" panose="020B0604020202020204" pitchFamily="34" charset="0"/>
                <a:cs typeface="Arial" panose="020B0604020202020204" pitchFamily="34" charset="0"/>
              </a:rPr>
              <a:t>“LA CONTAMINACION EN EL DEVENIR HISTORICO DE MÉXICO” </a:t>
            </a:r>
            <a:br>
              <a:rPr lang="es-MX" sz="4400" b="1" i="1" dirty="0">
                <a:solidFill>
                  <a:srgbClr val="FF0000"/>
                </a:solidFill>
                <a:latin typeface="Arial" panose="020B0604020202020204" pitchFamily="34" charset="0"/>
                <a:cs typeface="Arial" panose="020B0604020202020204" pitchFamily="34" charset="0"/>
              </a:rPr>
            </a:br>
            <a:r>
              <a:rPr lang="es-MX" sz="3200" dirty="0" smtClean="0">
                <a:solidFill>
                  <a:schemeClr val="tx1"/>
                </a:solidFill>
              </a:rPr>
              <a:t/>
            </a:r>
            <a:br>
              <a:rPr lang="es-MX" sz="3200" dirty="0" smtClean="0">
                <a:solidFill>
                  <a:schemeClr val="tx1"/>
                </a:solidFill>
              </a:rPr>
            </a:br>
            <a:endParaRPr lang="es-MX" sz="3200" dirty="0">
              <a:solidFill>
                <a:schemeClr val="tx1"/>
              </a:solidFill>
            </a:endParaRPr>
          </a:p>
        </p:txBody>
      </p:sp>
      <p:pic>
        <p:nvPicPr>
          <p:cNvPr id="8" name="Imagen 7"/>
          <p:cNvPicPr>
            <a:picLocks noChangeAspect="1"/>
          </p:cNvPicPr>
          <p:nvPr/>
        </p:nvPicPr>
        <p:blipFill>
          <a:blip r:embed="rId2"/>
          <a:stretch>
            <a:fillRect/>
          </a:stretch>
        </p:blipFill>
        <p:spPr>
          <a:xfrm>
            <a:off x="341102" y="274638"/>
            <a:ext cx="1658061" cy="1636458"/>
          </a:xfrm>
          <a:prstGeom prst="rect">
            <a:avLst/>
          </a:prstGeom>
        </p:spPr>
      </p:pic>
    </p:spTree>
    <p:extLst>
      <p:ext uri="{BB962C8B-B14F-4D97-AF65-F5344CB8AC3E}">
        <p14:creationId xmlns:p14="http://schemas.microsoft.com/office/powerpoint/2010/main" val="414495257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p:cNvPicPr>
            <a:picLocks noChangeAspect="1"/>
          </p:cNvPicPr>
          <p:nvPr/>
        </p:nvPicPr>
        <p:blipFill>
          <a:blip r:embed="rId2"/>
          <a:stretch>
            <a:fillRect/>
          </a:stretch>
        </p:blipFill>
        <p:spPr>
          <a:xfrm>
            <a:off x="130790" y="184604"/>
            <a:ext cx="1119283" cy="1104700"/>
          </a:xfrm>
          <a:prstGeom prst="rect">
            <a:avLst/>
          </a:prstGeom>
        </p:spPr>
      </p:pic>
      <p:sp>
        <p:nvSpPr>
          <p:cNvPr id="3" name="Rectángulo 2"/>
          <p:cNvSpPr/>
          <p:nvPr/>
        </p:nvSpPr>
        <p:spPr>
          <a:xfrm>
            <a:off x="1504579" y="2155567"/>
            <a:ext cx="8464612" cy="3860031"/>
          </a:xfrm>
          <a:prstGeom prst="rect">
            <a:avLst/>
          </a:prstGeom>
        </p:spPr>
        <p:txBody>
          <a:bodyPr wrap="square">
            <a:spAutoFit/>
          </a:bodyPr>
          <a:lstStyle/>
          <a:p>
            <a:pPr marR="114300" algn="just">
              <a:lnSpc>
                <a:spcPct val="115000"/>
              </a:lnSpc>
              <a:spcBef>
                <a:spcPts val="370"/>
              </a:spcBef>
              <a:spcAft>
                <a:spcPts val="0"/>
              </a:spcAft>
            </a:pPr>
            <a:r>
              <a:rPr lang="es-ES" sz="3200" dirty="0"/>
              <a:t>La explotación irracional de los recursos en el tiempo ha llevado a cambios drásticos en el aspectos social, económico y político, lo cual genera la necesidad de ampliar el estudio a través de un enfoque interdisciplinario</a:t>
            </a:r>
            <a:r>
              <a:rPr lang="es-ES" sz="3200" dirty="0" smtClean="0"/>
              <a:t>.</a:t>
            </a:r>
          </a:p>
          <a:p>
            <a:pPr marR="114300">
              <a:lnSpc>
                <a:spcPct val="115000"/>
              </a:lnSpc>
              <a:spcBef>
                <a:spcPts val="370"/>
              </a:spcBef>
              <a:spcAft>
                <a:spcPts val="0"/>
              </a:spcAft>
            </a:pPr>
            <a:endParaRPr lang="es-MX" dirty="0">
              <a:solidFill>
                <a:srgbClr val="000000"/>
              </a:solidFill>
              <a:latin typeface="Arial" panose="020B0604020202020204" pitchFamily="34" charset="0"/>
              <a:ea typeface="Arial" panose="020B0604020202020204" pitchFamily="34" charset="0"/>
            </a:endParaRPr>
          </a:p>
        </p:txBody>
      </p:sp>
      <p:sp>
        <p:nvSpPr>
          <p:cNvPr id="4" name="Título 3"/>
          <p:cNvSpPr>
            <a:spLocks noGrp="1"/>
          </p:cNvSpPr>
          <p:nvPr>
            <p:ph type="ctrTitle"/>
          </p:nvPr>
        </p:nvSpPr>
        <p:spPr>
          <a:xfrm>
            <a:off x="1427657" y="974979"/>
            <a:ext cx="7766936" cy="628650"/>
          </a:xfrm>
        </p:spPr>
        <p:txBody>
          <a:bodyPr/>
          <a:lstStyle/>
          <a:p>
            <a:pPr algn="ctr"/>
            <a:r>
              <a:rPr lang="es-MX" sz="3200" dirty="0" smtClean="0">
                <a:solidFill>
                  <a:srgbClr val="FF0000"/>
                </a:solidFill>
                <a:effectLst>
                  <a:outerShdw blurRad="38100" dist="38100" dir="2700000" algn="tl">
                    <a:srgbClr val="000000">
                      <a:alpha val="43137"/>
                    </a:srgbClr>
                  </a:outerShdw>
                </a:effectLst>
              </a:rPr>
              <a:t>Introducción o justificación</a:t>
            </a:r>
            <a:endParaRPr lang="es-MX" sz="3200" dirty="0">
              <a:solidFill>
                <a:srgbClr val="FF0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18529745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p:cNvPicPr>
            <a:picLocks noChangeAspect="1"/>
          </p:cNvPicPr>
          <p:nvPr/>
        </p:nvPicPr>
        <p:blipFill>
          <a:blip r:embed="rId2"/>
          <a:stretch>
            <a:fillRect/>
          </a:stretch>
        </p:blipFill>
        <p:spPr>
          <a:xfrm>
            <a:off x="130790" y="184604"/>
            <a:ext cx="1119283" cy="1104700"/>
          </a:xfrm>
          <a:prstGeom prst="rect">
            <a:avLst/>
          </a:prstGeom>
        </p:spPr>
      </p:pic>
      <p:sp>
        <p:nvSpPr>
          <p:cNvPr id="3" name="Rectángulo 2"/>
          <p:cNvSpPr/>
          <p:nvPr/>
        </p:nvSpPr>
        <p:spPr>
          <a:xfrm>
            <a:off x="1504579" y="2155567"/>
            <a:ext cx="8464612" cy="2897332"/>
          </a:xfrm>
          <a:prstGeom prst="rect">
            <a:avLst/>
          </a:prstGeom>
        </p:spPr>
        <p:txBody>
          <a:bodyPr wrap="square">
            <a:spAutoFit/>
          </a:bodyPr>
          <a:lstStyle/>
          <a:p>
            <a:endParaRPr lang="es-ES" sz="3200" dirty="0" smtClean="0"/>
          </a:p>
          <a:p>
            <a:r>
              <a:rPr lang="es-ES" sz="3200" dirty="0" smtClean="0"/>
              <a:t>Que </a:t>
            </a:r>
            <a:r>
              <a:rPr lang="es-ES" sz="3200" dirty="0"/>
              <a:t>el alumno se concientice en la problemática de la contaminación global así como sus repercusiones en la dinámica social y económica. </a:t>
            </a:r>
            <a:endParaRPr lang="es-MX" sz="3200" dirty="0"/>
          </a:p>
          <a:p>
            <a:pPr marR="114300">
              <a:lnSpc>
                <a:spcPct val="115000"/>
              </a:lnSpc>
              <a:spcBef>
                <a:spcPts val="370"/>
              </a:spcBef>
              <a:spcAft>
                <a:spcPts val="0"/>
              </a:spcAft>
            </a:pPr>
            <a:endParaRPr lang="es-MX" dirty="0">
              <a:solidFill>
                <a:srgbClr val="000000"/>
              </a:solidFill>
              <a:latin typeface="Arial" panose="020B0604020202020204" pitchFamily="34" charset="0"/>
              <a:ea typeface="Arial" panose="020B0604020202020204" pitchFamily="34" charset="0"/>
            </a:endParaRPr>
          </a:p>
        </p:txBody>
      </p:sp>
      <p:sp>
        <p:nvSpPr>
          <p:cNvPr id="4" name="Título 3"/>
          <p:cNvSpPr>
            <a:spLocks noGrp="1"/>
          </p:cNvSpPr>
          <p:nvPr>
            <p:ph type="ctrTitle"/>
          </p:nvPr>
        </p:nvSpPr>
        <p:spPr>
          <a:xfrm>
            <a:off x="1427657" y="974979"/>
            <a:ext cx="7766936" cy="628650"/>
          </a:xfrm>
        </p:spPr>
        <p:txBody>
          <a:bodyPr/>
          <a:lstStyle/>
          <a:p>
            <a:pPr algn="ctr"/>
            <a:r>
              <a:rPr lang="es-MX" sz="3200" dirty="0" smtClean="0">
                <a:solidFill>
                  <a:srgbClr val="FF0000"/>
                </a:solidFill>
                <a:effectLst>
                  <a:outerShdw blurRad="38100" dist="38100" dir="2700000" algn="tl">
                    <a:srgbClr val="000000">
                      <a:alpha val="43137"/>
                    </a:srgbClr>
                  </a:outerShdw>
                </a:effectLst>
              </a:rPr>
              <a:t>Objetivo general del proyecto</a:t>
            </a:r>
            <a:endParaRPr lang="es-MX" sz="3200" dirty="0">
              <a:solidFill>
                <a:srgbClr val="FF0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56670629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p:cNvPicPr>
            <a:picLocks noChangeAspect="1"/>
          </p:cNvPicPr>
          <p:nvPr/>
        </p:nvPicPr>
        <p:blipFill>
          <a:blip r:embed="rId2"/>
          <a:stretch>
            <a:fillRect/>
          </a:stretch>
        </p:blipFill>
        <p:spPr>
          <a:xfrm>
            <a:off x="130790" y="184604"/>
            <a:ext cx="1119283" cy="1104700"/>
          </a:xfrm>
          <a:prstGeom prst="rect">
            <a:avLst/>
          </a:prstGeom>
        </p:spPr>
      </p:pic>
      <p:sp>
        <p:nvSpPr>
          <p:cNvPr id="3" name="Rectángulo 2"/>
          <p:cNvSpPr/>
          <p:nvPr/>
        </p:nvSpPr>
        <p:spPr>
          <a:xfrm>
            <a:off x="690431" y="1289304"/>
            <a:ext cx="10002643" cy="6476132"/>
          </a:xfrm>
          <a:prstGeom prst="rect">
            <a:avLst/>
          </a:prstGeom>
        </p:spPr>
        <p:txBody>
          <a:bodyPr wrap="square">
            <a:spAutoFit/>
          </a:bodyPr>
          <a:lstStyle/>
          <a:p>
            <a:endParaRPr lang="es-ES" sz="3200" dirty="0" smtClean="0"/>
          </a:p>
          <a:p>
            <a:pPr>
              <a:spcAft>
                <a:spcPts val="0"/>
              </a:spcAft>
            </a:pPr>
            <a:r>
              <a:rPr lang="es-MX" b="1" dirty="0" smtClean="0"/>
              <a:t>BIOLOGÍA</a:t>
            </a:r>
          </a:p>
          <a:p>
            <a:pPr algn="just">
              <a:spcAft>
                <a:spcPts val="0"/>
              </a:spcAft>
            </a:pPr>
            <a:r>
              <a:rPr lang="es-MX" sz="1600" dirty="0" smtClean="0"/>
              <a:t>Que </a:t>
            </a:r>
            <a:r>
              <a:rPr lang="es-MX" sz="1600" dirty="0"/>
              <a:t>los alumnos planteen y reconozcan algunos problemas ambientales buscando soluciones </a:t>
            </a:r>
            <a:r>
              <a:rPr lang="es-MX" sz="1600" dirty="0" smtClean="0"/>
              <a:t>y que </a:t>
            </a:r>
            <a:r>
              <a:rPr lang="es-MX" sz="1600" dirty="0"/>
              <a:t>reconozcan su compromiso y se fomente en ellos </a:t>
            </a:r>
            <a:r>
              <a:rPr lang="es-MX" sz="1600" dirty="0" smtClean="0"/>
              <a:t>una actitud </a:t>
            </a:r>
            <a:r>
              <a:rPr lang="es-MX" sz="1600" dirty="0"/>
              <a:t>responsable.</a:t>
            </a:r>
            <a:r>
              <a:rPr lang="es-ES" sz="3200" dirty="0"/>
              <a:t> </a:t>
            </a:r>
            <a:endParaRPr lang="es-ES" sz="3200" dirty="0" smtClean="0"/>
          </a:p>
          <a:p>
            <a:pPr>
              <a:spcAft>
                <a:spcPts val="0"/>
              </a:spcAft>
            </a:pPr>
            <a:endParaRPr lang="es-ES" sz="1600" b="1" dirty="0" smtClean="0"/>
          </a:p>
          <a:p>
            <a:pPr>
              <a:spcAft>
                <a:spcPts val="0"/>
              </a:spcAft>
            </a:pPr>
            <a:r>
              <a:rPr lang="es-ES" sz="1600" b="1" dirty="0" smtClean="0"/>
              <a:t>HISTORIA DE MÉXICO</a:t>
            </a:r>
          </a:p>
          <a:p>
            <a:pPr algn="just"/>
            <a:r>
              <a:rPr lang="es-MX" sz="1600" dirty="0"/>
              <a:t>Los alumnos deberán buscar las regiones con mayor crecimiento industrial así como hacer un recorrido histórico hasta la actualidad de cómo se ha ido gestando el tema de la contaminación como problema social, económico y político.  También deberán investigar la política ambiental de México establecida durante los años 80 y 90, así como sus reformas neoliberales  y finalmente su la integración al mercado ambiental </a:t>
            </a:r>
            <a:r>
              <a:rPr lang="es-MX" sz="1600" dirty="0" smtClean="0"/>
              <a:t>global.</a:t>
            </a:r>
          </a:p>
          <a:p>
            <a:endParaRPr lang="es-ES" sz="1600" dirty="0"/>
          </a:p>
          <a:p>
            <a:r>
              <a:rPr lang="es-ES" sz="1600" b="1" dirty="0" smtClean="0"/>
              <a:t>EDUCACIÓN ESTÉTICA Y ARTÍSTICA: DANZA MEXICANA</a:t>
            </a:r>
          </a:p>
          <a:p>
            <a:pPr algn="just"/>
            <a:r>
              <a:rPr lang="es-MX" sz="1600" dirty="0" smtClean="0"/>
              <a:t>Los </a:t>
            </a:r>
            <a:r>
              <a:rPr lang="es-MX" sz="1600" dirty="0"/>
              <a:t>alumnos estudiaran los cambios generados desde la época porfiriana hasta la época actual, como el uso de diferentes materiales y parafernalia en las formas de vestir e interpretar de las diferentes manifestaciones dancísticas, generadas en base a la contaminación , no solo ambiental sino de los usos y costumbres así como  la visual y de ruido, entre otras. </a:t>
            </a:r>
            <a:endParaRPr lang="es-MX" sz="1600" dirty="0">
              <a:solidFill>
                <a:srgbClr val="000000"/>
              </a:solidFill>
              <a:latin typeface="Arial" panose="020B0604020202020204" pitchFamily="34" charset="0"/>
              <a:ea typeface="Arial" panose="020B0604020202020204" pitchFamily="34" charset="0"/>
            </a:endParaRPr>
          </a:p>
          <a:p>
            <a:endParaRPr lang="es-MX" sz="1600" dirty="0">
              <a:solidFill>
                <a:srgbClr val="000000"/>
              </a:solidFill>
              <a:latin typeface="Arial" panose="020B0604020202020204" pitchFamily="34" charset="0"/>
              <a:ea typeface="Arial" panose="020B0604020202020204" pitchFamily="34" charset="0"/>
            </a:endParaRPr>
          </a:p>
          <a:p>
            <a:pPr>
              <a:spcAft>
                <a:spcPts val="0"/>
              </a:spcAft>
            </a:pPr>
            <a:endParaRPr lang="es-ES" sz="1600" b="1" dirty="0" smtClean="0"/>
          </a:p>
          <a:p>
            <a:pPr>
              <a:spcAft>
                <a:spcPts val="0"/>
              </a:spcAft>
            </a:pPr>
            <a:endParaRPr lang="es-MX" sz="1600" b="1" dirty="0" smtClean="0"/>
          </a:p>
          <a:p>
            <a:pPr>
              <a:lnSpc>
                <a:spcPct val="115000"/>
              </a:lnSpc>
              <a:spcAft>
                <a:spcPts val="0"/>
              </a:spcAft>
            </a:pPr>
            <a:r>
              <a:rPr lang="es-ES" sz="3200" dirty="0"/>
              <a:t> </a:t>
            </a:r>
            <a:endParaRPr lang="es-MX" sz="3200" dirty="0"/>
          </a:p>
          <a:p>
            <a:pPr marR="114300">
              <a:lnSpc>
                <a:spcPct val="115000"/>
              </a:lnSpc>
              <a:spcBef>
                <a:spcPts val="370"/>
              </a:spcBef>
              <a:spcAft>
                <a:spcPts val="0"/>
              </a:spcAft>
            </a:pPr>
            <a:endParaRPr lang="es-MX" dirty="0">
              <a:solidFill>
                <a:srgbClr val="000000"/>
              </a:solidFill>
              <a:latin typeface="Arial" panose="020B0604020202020204" pitchFamily="34" charset="0"/>
              <a:ea typeface="Arial" panose="020B0604020202020204" pitchFamily="34" charset="0"/>
            </a:endParaRPr>
          </a:p>
        </p:txBody>
      </p:sp>
      <p:sp>
        <p:nvSpPr>
          <p:cNvPr id="4" name="Título 3"/>
          <p:cNvSpPr>
            <a:spLocks noGrp="1"/>
          </p:cNvSpPr>
          <p:nvPr>
            <p:ph type="ctrTitle"/>
          </p:nvPr>
        </p:nvSpPr>
        <p:spPr>
          <a:xfrm>
            <a:off x="1494564" y="562384"/>
            <a:ext cx="7766936" cy="628650"/>
          </a:xfrm>
        </p:spPr>
        <p:txBody>
          <a:bodyPr/>
          <a:lstStyle/>
          <a:p>
            <a:pPr algn="ctr"/>
            <a:r>
              <a:rPr lang="es-MX" sz="3200" dirty="0" smtClean="0">
                <a:solidFill>
                  <a:srgbClr val="FF0000"/>
                </a:solidFill>
                <a:effectLst>
                  <a:outerShdw blurRad="38100" dist="38100" dir="2700000" algn="tl">
                    <a:srgbClr val="000000">
                      <a:alpha val="43137"/>
                    </a:srgbClr>
                  </a:outerShdw>
                </a:effectLst>
              </a:rPr>
              <a:t>Objetivo  por asignatura</a:t>
            </a:r>
            <a:endParaRPr lang="es-MX" sz="3200" dirty="0">
              <a:solidFill>
                <a:srgbClr val="FF0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81499227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p:cNvPicPr>
            <a:picLocks noChangeAspect="1"/>
          </p:cNvPicPr>
          <p:nvPr/>
        </p:nvPicPr>
        <p:blipFill>
          <a:blip r:embed="rId2"/>
          <a:stretch>
            <a:fillRect/>
          </a:stretch>
        </p:blipFill>
        <p:spPr>
          <a:xfrm>
            <a:off x="130790" y="184604"/>
            <a:ext cx="1119283" cy="1104700"/>
          </a:xfrm>
          <a:prstGeom prst="rect">
            <a:avLst/>
          </a:prstGeom>
        </p:spPr>
      </p:pic>
      <p:sp>
        <p:nvSpPr>
          <p:cNvPr id="3" name="Rectángulo 2"/>
          <p:cNvSpPr/>
          <p:nvPr/>
        </p:nvSpPr>
        <p:spPr>
          <a:xfrm>
            <a:off x="690431" y="1289304"/>
            <a:ext cx="10002643" cy="6882397"/>
          </a:xfrm>
          <a:prstGeom prst="rect">
            <a:avLst/>
          </a:prstGeom>
        </p:spPr>
        <p:txBody>
          <a:bodyPr wrap="square">
            <a:spAutoFit/>
          </a:bodyPr>
          <a:lstStyle/>
          <a:p>
            <a:pPr algn="just">
              <a:lnSpc>
                <a:spcPct val="150000"/>
              </a:lnSpc>
            </a:pPr>
            <a:endParaRPr lang="es-ES" sz="3200" dirty="0" smtClean="0"/>
          </a:p>
          <a:p>
            <a:pPr algn="just">
              <a:lnSpc>
                <a:spcPct val="150000"/>
              </a:lnSpc>
              <a:spcAft>
                <a:spcPts val="0"/>
              </a:spcAft>
            </a:pPr>
            <a:r>
              <a:rPr lang="es-ES" dirty="0"/>
              <a:t>¿Es la contaminación un problema tan inmediato que se debe considerar de vida o muerte? Y con ello, una reflexión y concientización de la problemática en la que vivimos. </a:t>
            </a:r>
            <a:endParaRPr lang="es-ES" dirty="0" smtClean="0"/>
          </a:p>
          <a:p>
            <a:pPr algn="just">
              <a:lnSpc>
                <a:spcPct val="150000"/>
              </a:lnSpc>
            </a:pPr>
            <a:r>
              <a:rPr lang="es-ES" dirty="0"/>
              <a:t>Indagar en el estado de la cuestión de la problemática, es decir, identificar cuáles han sido las acciones en el área gubernamental, en la iniciativa privada y a nivel mundial</a:t>
            </a:r>
            <a:r>
              <a:rPr lang="es-ES" dirty="0" smtClean="0"/>
              <a:t>.</a:t>
            </a:r>
          </a:p>
          <a:p>
            <a:pPr algn="just">
              <a:lnSpc>
                <a:spcPct val="150000"/>
              </a:lnSpc>
            </a:pPr>
            <a:r>
              <a:rPr lang="es-ES" dirty="0" smtClean="0"/>
              <a:t>Se inicia con plática conjunta de las tres asignaturas  para explicar la intención del proyecto para que el alumno </a:t>
            </a:r>
            <a:r>
              <a:rPr lang="es-ES" dirty="0"/>
              <a:t>diseñe propuestas autosustentables para encontrar la forma de reducir la contaminación basado en una investigación rigurosa, considerando aspectos históricos, culturales y biológicos, y con ello lograr un impacto que alcance  instancias gubernamentales o más allá de lo nacional. </a:t>
            </a:r>
            <a:endParaRPr lang="es-MX" dirty="0"/>
          </a:p>
          <a:p>
            <a:pPr>
              <a:lnSpc>
                <a:spcPct val="115000"/>
              </a:lnSpc>
            </a:pPr>
            <a:endParaRPr lang="es-MX" dirty="0"/>
          </a:p>
          <a:p>
            <a:pPr>
              <a:lnSpc>
                <a:spcPct val="115000"/>
              </a:lnSpc>
              <a:spcAft>
                <a:spcPts val="0"/>
              </a:spcAft>
            </a:pPr>
            <a:endParaRPr lang="es-MX" dirty="0"/>
          </a:p>
          <a:p>
            <a:endParaRPr lang="es-MX" sz="1600" dirty="0">
              <a:solidFill>
                <a:srgbClr val="000000"/>
              </a:solidFill>
              <a:latin typeface="Arial" panose="020B0604020202020204" pitchFamily="34" charset="0"/>
              <a:ea typeface="Arial" panose="020B0604020202020204" pitchFamily="34" charset="0"/>
            </a:endParaRPr>
          </a:p>
          <a:p>
            <a:pPr>
              <a:spcAft>
                <a:spcPts val="0"/>
              </a:spcAft>
            </a:pPr>
            <a:endParaRPr lang="es-ES" sz="1600" b="1" dirty="0" smtClean="0"/>
          </a:p>
          <a:p>
            <a:pPr>
              <a:spcAft>
                <a:spcPts val="0"/>
              </a:spcAft>
            </a:pPr>
            <a:endParaRPr lang="es-MX" sz="1600" b="1" dirty="0" smtClean="0"/>
          </a:p>
          <a:p>
            <a:pPr>
              <a:lnSpc>
                <a:spcPct val="115000"/>
              </a:lnSpc>
              <a:spcAft>
                <a:spcPts val="0"/>
              </a:spcAft>
            </a:pPr>
            <a:r>
              <a:rPr lang="es-ES" sz="3200" dirty="0"/>
              <a:t> </a:t>
            </a:r>
            <a:endParaRPr lang="es-MX" sz="3200" dirty="0"/>
          </a:p>
          <a:p>
            <a:pPr marR="114300">
              <a:lnSpc>
                <a:spcPct val="115000"/>
              </a:lnSpc>
              <a:spcBef>
                <a:spcPts val="370"/>
              </a:spcBef>
              <a:spcAft>
                <a:spcPts val="0"/>
              </a:spcAft>
            </a:pPr>
            <a:endParaRPr lang="es-MX" dirty="0">
              <a:solidFill>
                <a:srgbClr val="000000"/>
              </a:solidFill>
              <a:latin typeface="Arial" panose="020B0604020202020204" pitchFamily="34" charset="0"/>
              <a:ea typeface="Arial" panose="020B0604020202020204" pitchFamily="34" charset="0"/>
            </a:endParaRPr>
          </a:p>
        </p:txBody>
      </p:sp>
      <p:sp>
        <p:nvSpPr>
          <p:cNvPr id="4" name="Título 3"/>
          <p:cNvSpPr>
            <a:spLocks noGrp="1"/>
          </p:cNvSpPr>
          <p:nvPr>
            <p:ph type="ctrTitle"/>
          </p:nvPr>
        </p:nvSpPr>
        <p:spPr>
          <a:xfrm>
            <a:off x="1494564" y="562384"/>
            <a:ext cx="7766936" cy="628650"/>
          </a:xfrm>
        </p:spPr>
        <p:txBody>
          <a:bodyPr/>
          <a:lstStyle/>
          <a:p>
            <a:pPr algn="ctr"/>
            <a:r>
              <a:rPr lang="es-MX" sz="3200" dirty="0" smtClean="0">
                <a:solidFill>
                  <a:srgbClr val="FF0000"/>
                </a:solidFill>
                <a:effectLst>
                  <a:outerShdw blurRad="38100" dist="38100" dir="2700000" algn="tl">
                    <a:srgbClr val="000000">
                      <a:alpha val="43137"/>
                    </a:srgbClr>
                  </a:outerShdw>
                </a:effectLst>
              </a:rPr>
              <a:t>Actividad interdisciplinaria de inicio</a:t>
            </a:r>
            <a:endParaRPr lang="es-MX" sz="3200" dirty="0">
              <a:solidFill>
                <a:srgbClr val="FF0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017440058"/>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a">
  <a:themeElements>
    <a:clrScheme name="Faceta">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a">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a">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1_Faceta">
  <a:themeElements>
    <a:clrScheme name="Faceta">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a">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a">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otalTime>2441</TotalTime>
  <Words>268</Words>
  <Application>Microsoft Office PowerPoint</Application>
  <PresentationFormat>Panorámica</PresentationFormat>
  <Paragraphs>43</Paragraphs>
  <Slides>8</Slides>
  <Notes>0</Notes>
  <HiddenSlides>0</HiddenSlides>
  <MMClips>0</MMClips>
  <ScaleCrop>false</ScaleCrop>
  <HeadingPairs>
    <vt:vector size="6" baseType="variant">
      <vt:variant>
        <vt:lpstr>Fuentes usadas</vt:lpstr>
      </vt:variant>
      <vt:variant>
        <vt:i4>4</vt:i4>
      </vt:variant>
      <vt:variant>
        <vt:lpstr>Tema</vt:lpstr>
      </vt:variant>
      <vt:variant>
        <vt:i4>2</vt:i4>
      </vt:variant>
      <vt:variant>
        <vt:lpstr>Títulos de diapositiva</vt:lpstr>
      </vt:variant>
      <vt:variant>
        <vt:i4>8</vt:i4>
      </vt:variant>
    </vt:vector>
  </HeadingPairs>
  <TitlesOfParts>
    <vt:vector size="14" baseType="lpstr">
      <vt:lpstr>Arial</vt:lpstr>
      <vt:lpstr>Tahoma</vt:lpstr>
      <vt:lpstr>Trebuchet MS</vt:lpstr>
      <vt:lpstr>Wingdings 3</vt:lpstr>
      <vt:lpstr>Faceta</vt:lpstr>
      <vt:lpstr>1_Faceta</vt:lpstr>
      <vt:lpstr> Liceo Mexicano Japonés, A.C.   Preparatoria       Clave 1231</vt:lpstr>
      <vt:lpstr>   Profesora: Catalina Yépez Gallardo                Biología  Profesora: Margarito Clavellina Sotelo            Historia de México  Profesor: Enrique Jesús Basurto Guerrero       Danza Tradicional                                                                     Mexicana </vt:lpstr>
      <vt:lpstr>                               </vt:lpstr>
      <vt:lpstr>  “LA CONTAMINACION EN EL DEVENIR HISTORICO DE MÉXICO”   </vt:lpstr>
      <vt:lpstr>Introducción o justificación</vt:lpstr>
      <vt:lpstr>Objetivo general del proyecto</vt:lpstr>
      <vt:lpstr>Objetivo  por asignatura</vt:lpstr>
      <vt:lpstr>Actividad interdisciplinaria de inicio</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Liceo Mexicano Japonés, A.C.              Preparatoria               Clave 1231</dc:title>
  <dc:creator>Basurto</dc:creator>
  <cp:lastModifiedBy>DOC-PREPA-02</cp:lastModifiedBy>
  <cp:revision>140</cp:revision>
  <dcterms:created xsi:type="dcterms:W3CDTF">2017-10-29T14:08:16Z</dcterms:created>
  <dcterms:modified xsi:type="dcterms:W3CDTF">2019-03-01T18:07:54Z</dcterms:modified>
</cp:coreProperties>
</file>