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7" r:id="rId2"/>
    <p:sldId id="259" r:id="rId3"/>
    <p:sldId id="260" r:id="rId4"/>
    <p:sldId id="261" r:id="rId5"/>
    <p:sldId id="258" r:id="rId6"/>
    <p:sldId id="262" r:id="rId7"/>
    <p:sldId id="265" r:id="rId8"/>
    <p:sldId id="273" r:id="rId9"/>
    <p:sldId id="267" r:id="rId10"/>
    <p:sldId id="268" r:id="rId11"/>
    <p:sldId id="264" r:id="rId12"/>
    <p:sldId id="274" r:id="rId13"/>
    <p:sldId id="275" r:id="rId14"/>
    <p:sldId id="276" r:id="rId15"/>
    <p:sldId id="281" r:id="rId16"/>
    <p:sldId id="282" r:id="rId17"/>
    <p:sldId id="277" r:id="rId18"/>
    <p:sldId id="278" r:id="rId19"/>
    <p:sldId id="286" r:id="rId20"/>
    <p:sldId id="279" r:id="rId21"/>
    <p:sldId id="280" r:id="rId22"/>
    <p:sldId id="283" r:id="rId23"/>
    <p:sldId id="284" r:id="rId24"/>
    <p:sldId id="287" r:id="rId25"/>
    <p:sldId id="288" r:id="rId26"/>
    <p:sldId id="285" r:id="rId27"/>
    <p:sldId id="289" r:id="rId28"/>
    <p:sldId id="290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DD5C-3596-464E-B7AB-1D2AD4561C8A}" type="datetimeFigureOut">
              <a:rPr lang="es-MX" smtClean="0"/>
              <a:t>24/04/2018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9CB2-25A1-4B07-8EF4-63BCEC80588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4367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DD5C-3596-464E-B7AB-1D2AD4561C8A}" type="datetimeFigureOut">
              <a:rPr lang="es-MX" smtClean="0"/>
              <a:t>24/04/2018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9CB2-25A1-4B07-8EF4-63BCEC80588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0666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DD5C-3596-464E-B7AB-1D2AD4561C8A}" type="datetimeFigureOut">
              <a:rPr lang="es-MX" smtClean="0"/>
              <a:t>24/04/2018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9CB2-25A1-4B07-8EF4-63BCEC80588F}" type="slidenum">
              <a:rPr lang="es-MX" smtClean="0"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881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DD5C-3596-464E-B7AB-1D2AD4561C8A}" type="datetimeFigureOut">
              <a:rPr lang="es-MX" smtClean="0"/>
              <a:t>24/04/2018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9CB2-25A1-4B07-8EF4-63BCEC80588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9741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DD5C-3596-464E-B7AB-1D2AD4561C8A}" type="datetimeFigureOut">
              <a:rPr lang="es-MX" smtClean="0"/>
              <a:t>24/04/2018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9CB2-25A1-4B07-8EF4-63BCEC80588F}" type="slidenum">
              <a:rPr lang="es-MX" smtClean="0"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5985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DD5C-3596-464E-B7AB-1D2AD4561C8A}" type="datetimeFigureOut">
              <a:rPr lang="es-MX" smtClean="0"/>
              <a:t>24/04/2018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9CB2-25A1-4B07-8EF4-63BCEC80588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9348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DD5C-3596-464E-B7AB-1D2AD4561C8A}" type="datetimeFigureOut">
              <a:rPr lang="es-MX" smtClean="0"/>
              <a:t>24/04/2018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9CB2-25A1-4B07-8EF4-63BCEC80588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6521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DD5C-3596-464E-B7AB-1D2AD4561C8A}" type="datetimeFigureOut">
              <a:rPr lang="es-MX" smtClean="0"/>
              <a:t>24/04/2018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9CB2-25A1-4B07-8EF4-63BCEC80588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7478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DD5C-3596-464E-B7AB-1D2AD4561C8A}" type="datetimeFigureOut">
              <a:rPr lang="es-MX" smtClean="0"/>
              <a:t>24/04/2018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9CB2-25A1-4B07-8EF4-63BCEC80588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3323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DD5C-3596-464E-B7AB-1D2AD4561C8A}" type="datetimeFigureOut">
              <a:rPr lang="es-MX" smtClean="0"/>
              <a:t>24/04/2018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9CB2-25A1-4B07-8EF4-63BCEC80588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5308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DD5C-3596-464E-B7AB-1D2AD4561C8A}" type="datetimeFigureOut">
              <a:rPr lang="es-MX" smtClean="0"/>
              <a:t>24/04/2018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9CB2-25A1-4B07-8EF4-63BCEC80588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1189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DD5C-3596-464E-B7AB-1D2AD4561C8A}" type="datetimeFigureOut">
              <a:rPr lang="es-MX" smtClean="0"/>
              <a:t>24/04/2018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9CB2-25A1-4B07-8EF4-63BCEC80588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2014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DD5C-3596-464E-B7AB-1D2AD4561C8A}" type="datetimeFigureOut">
              <a:rPr lang="es-MX" smtClean="0"/>
              <a:t>24/04/2018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9CB2-25A1-4B07-8EF4-63BCEC80588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8424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DD5C-3596-464E-B7AB-1D2AD4561C8A}" type="datetimeFigureOut">
              <a:rPr lang="es-MX" smtClean="0"/>
              <a:t>24/04/2018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9CB2-25A1-4B07-8EF4-63BCEC80588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7268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DD5C-3596-464E-B7AB-1D2AD4561C8A}" type="datetimeFigureOut">
              <a:rPr lang="es-MX" smtClean="0"/>
              <a:t>24/04/2018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9CB2-25A1-4B07-8EF4-63BCEC80588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7079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9CB2-25A1-4B07-8EF4-63BCEC80588F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DD5C-3596-464E-B7AB-1D2AD4561C8A}" type="datetimeFigureOut">
              <a:rPr lang="es-MX" smtClean="0"/>
              <a:t>24/04/2018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9777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DDD5C-3596-464E-B7AB-1D2AD4561C8A}" type="datetimeFigureOut">
              <a:rPr lang="es-MX" smtClean="0"/>
              <a:t>24/04/2018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6079CB2-25A1-4B07-8EF4-63BCEC80588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8808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100841-9ABA-4CBD-8DB7-3E832CD697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978" y="2369712"/>
            <a:ext cx="11047828" cy="1552931"/>
          </a:xfrm>
        </p:spPr>
        <p:txBody>
          <a:bodyPr>
            <a:normAutofit fontScale="90000"/>
          </a:bodyPr>
          <a:lstStyle/>
          <a:p>
            <a:pPr algn="l"/>
            <a:br>
              <a:rPr lang="es-MX" dirty="0"/>
            </a:br>
            <a:r>
              <a:rPr lang="es-MX" sz="3100" u="sng" dirty="0">
                <a:solidFill>
                  <a:schemeClr val="accent1">
                    <a:lumMod val="50000"/>
                  </a:schemeClr>
                </a:solidFill>
              </a:rPr>
              <a:t>Colegio de Ciencias y Humanidades                  CLAVE: 2300</a:t>
            </a:r>
            <a:br>
              <a:rPr lang="es-MX" sz="53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MX" sz="4900" b="1" dirty="0">
                <a:solidFill>
                  <a:schemeClr val="accent1">
                    <a:lumMod val="50000"/>
                  </a:schemeClr>
                </a:solidFill>
              </a:rPr>
              <a:t>EQUIPO No.3</a:t>
            </a:r>
            <a:br>
              <a:rPr lang="es-MX" sz="49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MX" sz="4900" dirty="0">
                <a:solidFill>
                  <a:schemeClr val="accent1">
                    <a:lumMod val="50000"/>
                  </a:schemeClr>
                </a:solidFill>
              </a:rPr>
              <a:t>Tema:</a:t>
            </a:r>
            <a:r>
              <a:rPr lang="es-ES_tradnl" altLang="es-ES_tradnl" sz="4900" dirty="0">
                <a:solidFill>
                  <a:schemeClr val="accent1">
                    <a:lumMod val="50000"/>
                  </a:schemeClr>
                </a:solidFill>
              </a:rPr>
              <a:t> La Desmitificación del Genoma Humano</a:t>
            </a:r>
            <a:endParaRPr lang="es-MX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B9B426-7FBD-4078-B283-B7359E4968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745753"/>
          </a:xfrm>
        </p:spPr>
        <p:txBody>
          <a:bodyPr>
            <a:normAutofit fontScale="92500"/>
          </a:bodyPr>
          <a:lstStyle/>
          <a:p>
            <a:pPr algn="ctr"/>
            <a:r>
              <a:rPr lang="es-MX" sz="3200" dirty="0"/>
              <a:t>Integrantes por disciplina</a:t>
            </a:r>
          </a:p>
          <a:p>
            <a:pPr algn="l"/>
            <a:r>
              <a:rPr lang="es-MX" dirty="0"/>
              <a:t>1. Inglés: Lic. De la Cruz Osorio Cipriano</a:t>
            </a:r>
          </a:p>
          <a:p>
            <a:pPr algn="l"/>
            <a:r>
              <a:rPr lang="es-MX" dirty="0"/>
              <a:t>2. Taller de Lectura y Redacción e Inicio a la Investigación Documental: Lic. Pérez Domínguez Oliva</a:t>
            </a:r>
          </a:p>
          <a:p>
            <a:pPr algn="l"/>
            <a:r>
              <a:rPr lang="es-MX" dirty="0"/>
              <a:t>3. Biología: Biol. González Martínez Karla Priscila </a:t>
            </a:r>
          </a:p>
          <a:p>
            <a:pPr algn="ctr"/>
            <a:r>
              <a:rPr lang="es-MX" sz="2800" dirty="0"/>
              <a:t>Fecha de ejecución del proyecto: 20 de noviembre de 2017</a:t>
            </a:r>
          </a:p>
        </p:txBody>
      </p:sp>
      <p:pic>
        <p:nvPicPr>
          <p:cNvPr id="1026" name="6 Imagen">
            <a:extLst>
              <a:ext uri="{FF2B5EF4-FFF2-40B4-BE49-F238E27FC236}">
                <a16:creationId xmlns:a16="http://schemas.microsoft.com/office/drawing/2014/main" id="{0ABFE893-6F64-4F13-AF30-0B40614B3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69" y="539335"/>
            <a:ext cx="1781175" cy="69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3055368-0CEC-454C-A867-E84884488B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914" y="497841"/>
            <a:ext cx="3094892" cy="74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34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8E338-CBE6-4E84-BA20-876601B0B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95362"/>
            <a:ext cx="8596668" cy="735037"/>
          </a:xfrm>
        </p:spPr>
        <p:txBody>
          <a:bodyPr>
            <a:normAutofit fontScale="90000"/>
          </a:bodyPr>
          <a:lstStyle/>
          <a:p>
            <a:br>
              <a:rPr lang="es-MX" sz="4000" dirty="0"/>
            </a:br>
            <a:r>
              <a:rPr lang="es-MX" sz="3100" b="1" dirty="0"/>
              <a:t>SESIÓN DE TRIADAS</a:t>
            </a:r>
            <a:endParaRPr lang="es-MX" sz="4000" b="1" dirty="0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9582316F-B19F-44EF-A9D5-7404520814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731586"/>
            <a:ext cx="2909887" cy="3879850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FDEE6ED-1D5F-42B4-B9DD-8E9448C295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914" y="497841"/>
            <a:ext cx="3094892" cy="520505"/>
          </a:xfrm>
          <a:prstGeom prst="rect">
            <a:avLst/>
          </a:prstGeom>
        </p:spPr>
      </p:pic>
      <p:pic>
        <p:nvPicPr>
          <p:cNvPr id="8" name="6 Imagen">
            <a:extLst>
              <a:ext uri="{FF2B5EF4-FFF2-40B4-BE49-F238E27FC236}">
                <a16:creationId xmlns:a16="http://schemas.microsoft.com/office/drawing/2014/main" id="{8D2AAF30-2510-4BE6-9887-A266F9ECA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60" y="624715"/>
            <a:ext cx="17811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960BA699-652C-437E-AD69-85F7A78E5197}"/>
              </a:ext>
            </a:extLst>
          </p:cNvPr>
          <p:cNvSpPr/>
          <p:nvPr/>
        </p:nvSpPr>
        <p:spPr>
          <a:xfrm>
            <a:off x="677334" y="1119255"/>
            <a:ext cx="106945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u="sng" dirty="0">
                <a:solidFill>
                  <a:schemeClr val="accent1">
                    <a:lumMod val="50000"/>
                  </a:schemeClr>
                </a:solidFill>
              </a:rPr>
              <a:t>Colegio de Ciencias y Humanidades         CLAVE: 2300</a:t>
            </a:r>
            <a:endParaRPr lang="es-MX" sz="3200" dirty="0"/>
          </a:p>
          <a:p>
            <a:endParaRPr lang="es-MX" sz="240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E3CAF69-45F9-46A6-9857-34AD5B8589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624" y="2873171"/>
            <a:ext cx="4109923" cy="2313823"/>
          </a:xfrm>
          <a:prstGeom prst="rect">
            <a:avLst/>
          </a:prstGeom>
        </p:spPr>
      </p:pic>
      <p:pic>
        <p:nvPicPr>
          <p:cNvPr id="20" name="Marcador de contenido 19">
            <a:extLst>
              <a:ext uri="{FF2B5EF4-FFF2-40B4-BE49-F238E27FC236}">
                <a16:creationId xmlns:a16="http://schemas.microsoft.com/office/drawing/2014/main" id="{37A430E5-B29C-4F82-89A4-D0475B94EA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466" y="4255543"/>
            <a:ext cx="4184650" cy="2355893"/>
          </a:xfrm>
        </p:spPr>
      </p:pic>
    </p:spTree>
    <p:extLst>
      <p:ext uri="{BB962C8B-B14F-4D97-AF65-F5344CB8AC3E}">
        <p14:creationId xmlns:p14="http://schemas.microsoft.com/office/powerpoint/2010/main" val="282365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>
            <a:extLst>
              <a:ext uri="{FF2B5EF4-FFF2-40B4-BE49-F238E27FC236}">
                <a16:creationId xmlns:a16="http://schemas.microsoft.com/office/drawing/2014/main" id="{F6399D1E-24B2-4115-B0F8-A2DEF8BE1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60" y="624715"/>
            <a:ext cx="17811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CC5FB4-5E04-4473-BDD4-DDCFD317D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914" y="497841"/>
            <a:ext cx="3094892" cy="52050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B22EFA4-D60A-4B13-A97B-EA6ACCD29B26}"/>
              </a:ext>
            </a:extLst>
          </p:cNvPr>
          <p:cNvSpPr txBox="1">
            <a:spLocks/>
          </p:cNvSpPr>
          <p:nvPr/>
        </p:nvSpPr>
        <p:spPr>
          <a:xfrm>
            <a:off x="0" y="1905238"/>
            <a:ext cx="7026442" cy="80246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dirty="0">
                <a:solidFill>
                  <a:schemeClr val="accent1"/>
                </a:solidFill>
              </a:rPr>
              <a:t>3.Organizador gráfico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626143C-3E72-4715-88E4-811B45DF9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37849"/>
            <a:ext cx="10696519" cy="912054"/>
          </a:xfrm>
        </p:spPr>
        <p:txBody>
          <a:bodyPr>
            <a:normAutofit fontScale="90000"/>
          </a:bodyPr>
          <a:lstStyle/>
          <a:p>
            <a:r>
              <a:rPr lang="es-MX" u="sng" dirty="0">
                <a:solidFill>
                  <a:schemeClr val="accent1">
                    <a:lumMod val="50000"/>
                  </a:schemeClr>
                </a:solidFill>
              </a:rPr>
              <a:t>Colegio de Ciencias y Humanidades         CLAVE: 2300</a:t>
            </a:r>
            <a:br>
              <a:rPr lang="es-MX" dirty="0"/>
            </a:br>
            <a:endParaRPr lang="es-MX" dirty="0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A315ACAA-8B53-46EF-B7EC-DE08907F6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059" y="2630275"/>
            <a:ext cx="2279383" cy="4048751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E8B9497-3827-44D2-B619-7A8819512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23" y="2725963"/>
            <a:ext cx="2917658" cy="389021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98CF687-3A91-45EC-A962-896267C383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697514"/>
            <a:ext cx="2935705" cy="391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59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>
            <a:extLst>
              <a:ext uri="{FF2B5EF4-FFF2-40B4-BE49-F238E27FC236}">
                <a16:creationId xmlns:a16="http://schemas.microsoft.com/office/drawing/2014/main" id="{F6399D1E-24B2-4115-B0F8-A2DEF8BE1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60" y="624715"/>
            <a:ext cx="17811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CC5FB4-5E04-4473-BDD4-DDCFD317D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914" y="497841"/>
            <a:ext cx="3094892" cy="52050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B22EFA4-D60A-4B13-A97B-EA6ACCD29B26}"/>
              </a:ext>
            </a:extLst>
          </p:cNvPr>
          <p:cNvSpPr txBox="1">
            <a:spLocks/>
          </p:cNvSpPr>
          <p:nvPr/>
        </p:nvSpPr>
        <p:spPr>
          <a:xfrm>
            <a:off x="677334" y="1905238"/>
            <a:ext cx="7026442" cy="802464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MX" dirty="0">
              <a:solidFill>
                <a:schemeClr val="accent1"/>
              </a:solidFill>
            </a:endParaRPr>
          </a:p>
          <a:p>
            <a:pPr algn="ctr"/>
            <a:r>
              <a:rPr lang="es-MX" dirty="0">
                <a:solidFill>
                  <a:schemeClr val="accent1"/>
                </a:solidFill>
              </a:rPr>
              <a:t>Organizador gráfico- Preguntas Esenciales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626143C-3E72-4715-88E4-811B45DF9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37849"/>
            <a:ext cx="10696519" cy="912054"/>
          </a:xfrm>
        </p:spPr>
        <p:txBody>
          <a:bodyPr>
            <a:normAutofit fontScale="90000"/>
          </a:bodyPr>
          <a:lstStyle/>
          <a:p>
            <a:r>
              <a:rPr lang="es-MX" u="sng" dirty="0">
                <a:solidFill>
                  <a:schemeClr val="accent1">
                    <a:lumMod val="50000"/>
                  </a:schemeClr>
                </a:solidFill>
              </a:rPr>
              <a:t>Colegio de Ciencias y Humanidades         CLAVE: 2300</a:t>
            </a:r>
            <a:br>
              <a:rPr lang="es-MX" dirty="0"/>
            </a:br>
            <a:r>
              <a:rPr lang="es-MX" dirty="0"/>
              <a:t>EVIDENCIAS DE PROCESO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72" y="2730351"/>
            <a:ext cx="2909887" cy="3879850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620" y="2612822"/>
            <a:ext cx="2915186" cy="388691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38DFD6B-7557-4550-9189-EFE5CCAA0B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84440" y="2237629"/>
            <a:ext cx="3477977" cy="463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95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>
            <a:extLst>
              <a:ext uri="{FF2B5EF4-FFF2-40B4-BE49-F238E27FC236}">
                <a16:creationId xmlns:a16="http://schemas.microsoft.com/office/drawing/2014/main" id="{F6399D1E-24B2-4115-B0F8-A2DEF8BE1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60" y="624715"/>
            <a:ext cx="17811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CC5FB4-5E04-4473-BDD4-DDCFD317D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914" y="497841"/>
            <a:ext cx="3094892" cy="52050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B22EFA4-D60A-4B13-A97B-EA6ACCD29B26}"/>
              </a:ext>
            </a:extLst>
          </p:cNvPr>
          <p:cNvSpPr txBox="1">
            <a:spLocks/>
          </p:cNvSpPr>
          <p:nvPr/>
        </p:nvSpPr>
        <p:spPr>
          <a:xfrm>
            <a:off x="1275008" y="1905238"/>
            <a:ext cx="7026442" cy="802464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dirty="0">
                <a:solidFill>
                  <a:schemeClr val="accent1"/>
                </a:solidFill>
              </a:rPr>
              <a:t>Organizador gráfico- Proceso de Indagación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626143C-3E72-4715-88E4-811B45DF9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37849"/>
            <a:ext cx="10696519" cy="912054"/>
          </a:xfrm>
        </p:spPr>
        <p:txBody>
          <a:bodyPr>
            <a:normAutofit fontScale="90000"/>
          </a:bodyPr>
          <a:lstStyle/>
          <a:p>
            <a:r>
              <a:rPr lang="es-MX" u="sng" dirty="0">
                <a:solidFill>
                  <a:schemeClr val="accent1">
                    <a:lumMod val="50000"/>
                  </a:schemeClr>
                </a:solidFill>
              </a:rPr>
              <a:t>Colegio de Ciencias y Humanidades         CLAVE: 2300</a:t>
            </a:r>
            <a:br>
              <a:rPr lang="es-MX" dirty="0"/>
            </a:br>
            <a:endParaRPr lang="es-MX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121F03A-2C6C-428D-9A0A-5F5B33316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189" y="2169406"/>
            <a:ext cx="3405664" cy="4540886"/>
          </a:xfr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8368FE7-CC0D-4FB5-B0E9-1983D802BA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60" y="2602734"/>
            <a:ext cx="5476744" cy="410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49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>
            <a:extLst>
              <a:ext uri="{FF2B5EF4-FFF2-40B4-BE49-F238E27FC236}">
                <a16:creationId xmlns:a16="http://schemas.microsoft.com/office/drawing/2014/main" id="{F6399D1E-24B2-4115-B0F8-A2DEF8BE1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60" y="624715"/>
            <a:ext cx="17811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CC5FB4-5E04-4473-BDD4-DDCFD317D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914" y="497841"/>
            <a:ext cx="3094892" cy="52050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B22EFA4-D60A-4B13-A97B-EA6ACCD29B26}"/>
              </a:ext>
            </a:extLst>
          </p:cNvPr>
          <p:cNvSpPr txBox="1">
            <a:spLocks/>
          </p:cNvSpPr>
          <p:nvPr/>
        </p:nvSpPr>
        <p:spPr>
          <a:xfrm>
            <a:off x="1275008" y="1905238"/>
            <a:ext cx="7026442" cy="80246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dirty="0">
                <a:solidFill>
                  <a:schemeClr val="accent1"/>
                </a:solidFill>
              </a:rPr>
              <a:t>A.M.E General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626143C-3E72-4715-88E4-811B45DF9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37849"/>
            <a:ext cx="10696519" cy="912054"/>
          </a:xfrm>
        </p:spPr>
        <p:txBody>
          <a:bodyPr>
            <a:normAutofit fontScale="90000"/>
          </a:bodyPr>
          <a:lstStyle/>
          <a:p>
            <a:r>
              <a:rPr lang="es-MX" u="sng" dirty="0">
                <a:solidFill>
                  <a:schemeClr val="accent1">
                    <a:lumMod val="50000"/>
                  </a:schemeClr>
                </a:solidFill>
              </a:rPr>
              <a:t>Colegio de Ciencias y Humanidades         CLAVE: 2300</a:t>
            </a:r>
            <a:br>
              <a:rPr lang="es-MX" dirty="0"/>
            </a:br>
            <a:endParaRPr lang="es-MX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79E7BD69-E2F4-4BBD-924B-FE1B8A352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82" y="2605162"/>
            <a:ext cx="5173133" cy="3879850"/>
          </a:xfr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879E805-0069-4451-A8E3-BF647EBA36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05162"/>
            <a:ext cx="5173133" cy="387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9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281" y="507924"/>
            <a:ext cx="9581881" cy="594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81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280" y="496040"/>
            <a:ext cx="9208395" cy="602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7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>
            <a:extLst>
              <a:ext uri="{FF2B5EF4-FFF2-40B4-BE49-F238E27FC236}">
                <a16:creationId xmlns:a16="http://schemas.microsoft.com/office/drawing/2014/main" id="{F6399D1E-24B2-4115-B0F8-A2DEF8BE1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60" y="624715"/>
            <a:ext cx="17811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CC5FB4-5E04-4473-BDD4-DDCFD317D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914" y="497841"/>
            <a:ext cx="3094892" cy="52050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B22EFA4-D60A-4B13-A97B-EA6ACCD29B26}"/>
              </a:ext>
            </a:extLst>
          </p:cNvPr>
          <p:cNvSpPr txBox="1">
            <a:spLocks/>
          </p:cNvSpPr>
          <p:nvPr/>
        </p:nvSpPr>
        <p:spPr>
          <a:xfrm>
            <a:off x="1275008" y="1905238"/>
            <a:ext cx="7026442" cy="80246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dirty="0">
                <a:solidFill>
                  <a:schemeClr val="accent1"/>
                </a:solidFill>
              </a:rPr>
              <a:t>E.I.P Resumen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626143C-3E72-4715-88E4-811B45DF9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37849"/>
            <a:ext cx="10696519" cy="912054"/>
          </a:xfrm>
        </p:spPr>
        <p:txBody>
          <a:bodyPr>
            <a:normAutofit fontScale="90000"/>
          </a:bodyPr>
          <a:lstStyle/>
          <a:p>
            <a:r>
              <a:rPr lang="es-MX" u="sng" dirty="0">
                <a:solidFill>
                  <a:schemeClr val="accent1">
                    <a:lumMod val="50000"/>
                  </a:schemeClr>
                </a:solidFill>
              </a:rPr>
              <a:t>Colegio de Ciencias y Humanidades         CLAVE: 2300</a:t>
            </a:r>
            <a:br>
              <a:rPr lang="es-MX" dirty="0"/>
            </a:br>
            <a:endParaRPr lang="es-MX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773DD5B6-82E1-4912-A781-2FA8F7107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34" y="2707702"/>
            <a:ext cx="5173133" cy="3879850"/>
          </a:xfr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80E15E1-AC82-4E0B-8350-963AED8643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20" y="2707702"/>
            <a:ext cx="5173133" cy="387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98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>
            <a:extLst>
              <a:ext uri="{FF2B5EF4-FFF2-40B4-BE49-F238E27FC236}">
                <a16:creationId xmlns:a16="http://schemas.microsoft.com/office/drawing/2014/main" id="{F6399D1E-24B2-4115-B0F8-A2DEF8BE1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60" y="624715"/>
            <a:ext cx="17811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CC5FB4-5E04-4473-BDD4-DDCFD317D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914" y="497841"/>
            <a:ext cx="3094892" cy="52050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B22EFA4-D60A-4B13-A97B-EA6ACCD29B26}"/>
              </a:ext>
            </a:extLst>
          </p:cNvPr>
          <p:cNvSpPr txBox="1">
            <a:spLocks/>
          </p:cNvSpPr>
          <p:nvPr/>
        </p:nvSpPr>
        <p:spPr>
          <a:xfrm>
            <a:off x="1275008" y="1905238"/>
            <a:ext cx="7026442" cy="802464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dirty="0">
                <a:solidFill>
                  <a:schemeClr val="accent1"/>
                </a:solidFill>
              </a:rPr>
              <a:t>E.I.P Elaboración de Proyecto</a:t>
            </a:r>
          </a:p>
          <a:p>
            <a:pPr algn="ctr"/>
            <a:endParaRPr lang="es-MX" dirty="0">
              <a:solidFill>
                <a:schemeClr val="accen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626143C-3E72-4715-88E4-811B45DF9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37849"/>
            <a:ext cx="10696519" cy="912054"/>
          </a:xfrm>
        </p:spPr>
        <p:txBody>
          <a:bodyPr>
            <a:normAutofit fontScale="90000"/>
          </a:bodyPr>
          <a:lstStyle/>
          <a:p>
            <a:r>
              <a:rPr lang="es-MX" u="sng" dirty="0">
                <a:solidFill>
                  <a:schemeClr val="accent1">
                    <a:lumMod val="50000"/>
                  </a:schemeClr>
                </a:solidFill>
              </a:rPr>
              <a:t>Colegio de Ciencias y Humanidades         CLAVE: 2300</a:t>
            </a:r>
            <a:br>
              <a:rPr lang="es-MX" dirty="0"/>
            </a:br>
            <a:endParaRPr lang="es-MX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DFD437D6-8249-4DF8-ADA0-223E3A3CC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69" y="2563037"/>
            <a:ext cx="3960927" cy="2970695"/>
          </a:xfr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0D87EB3-091E-4422-9494-6E11314226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942" y="3388150"/>
            <a:ext cx="4510545" cy="338290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41A6253-172D-46B3-B472-89AD462DA1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225" y="1905238"/>
            <a:ext cx="3657301" cy="274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70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FAFA32-AEFB-4C5E-9778-29D4AFD46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2276" y="118326"/>
            <a:ext cx="6944139" cy="390072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9A34BC3-73A7-4EBF-8A8A-AE8F84A8E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7622" y="3472070"/>
            <a:ext cx="6513445" cy="326760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3A34645-DE92-488D-BC15-0826243AC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709" y="815637"/>
            <a:ext cx="4690016" cy="445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7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DC1A74-5765-430A-A116-75468CAD9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855"/>
            <a:ext cx="10828606" cy="4153866"/>
          </a:xfrm>
        </p:spPr>
        <p:txBody>
          <a:bodyPr>
            <a:noAutofit/>
          </a:bodyPr>
          <a:lstStyle/>
          <a:p>
            <a:br>
              <a:rPr lang="es-MX" sz="2800" dirty="0"/>
            </a:br>
            <a:br>
              <a:rPr lang="es-MX" sz="2800" dirty="0"/>
            </a:br>
            <a:r>
              <a:rPr lang="es-MX" sz="2800" u="sng" dirty="0">
                <a:solidFill>
                  <a:schemeClr val="accent1">
                    <a:lumMod val="50000"/>
                  </a:schemeClr>
                </a:solidFill>
              </a:rPr>
              <a:t>Colegio de Ciencias y Humanidades           CLAVE: 2300</a:t>
            </a:r>
            <a:br>
              <a:rPr lang="es-MX" sz="2400" u="sng" dirty="0"/>
            </a:br>
            <a:br>
              <a:rPr lang="es-MX" sz="2400" u="sng" dirty="0"/>
            </a:br>
            <a:r>
              <a:rPr lang="es-MX" sz="2800" b="1" dirty="0"/>
              <a:t>ÍNDICE</a:t>
            </a:r>
            <a:br>
              <a:rPr lang="es-MX" sz="2800" dirty="0"/>
            </a:br>
            <a:r>
              <a:rPr lang="es-MX" sz="2800" dirty="0"/>
              <a:t>1. C.A.I.A.C. Conclusiones generales</a:t>
            </a:r>
            <a:br>
              <a:rPr lang="es-MX" sz="2800" dirty="0"/>
            </a:br>
            <a:r>
              <a:rPr lang="es-MX" sz="2800" dirty="0"/>
              <a:t>2. Evidencias fotográficas de la primera sesión del Proyecto Conexiones</a:t>
            </a:r>
            <a:br>
              <a:rPr lang="es-MX" sz="2800" dirty="0"/>
            </a:br>
            <a:r>
              <a:rPr lang="es-MX" sz="2800" dirty="0"/>
              <a:t>3. Ordenador gráfico</a:t>
            </a:r>
            <a:br>
              <a:rPr lang="es-MX" sz="2800" dirty="0"/>
            </a:br>
            <a:r>
              <a:rPr lang="es-MX" sz="2800" dirty="0"/>
              <a:t>4.Organizador gráfico-Preguntas Esenciales</a:t>
            </a:r>
            <a:br>
              <a:rPr lang="es-MX" sz="2800" dirty="0"/>
            </a:br>
            <a:r>
              <a:rPr lang="es-MX" sz="2800" dirty="0"/>
              <a:t>5.Organizador gráfico-Proceso de Indagación</a:t>
            </a:r>
            <a:br>
              <a:rPr lang="es-MX" sz="2800" dirty="0"/>
            </a:br>
            <a:r>
              <a:rPr lang="es-MX" sz="2800" dirty="0"/>
              <a:t>6.A.M.E.General</a:t>
            </a:r>
            <a:br>
              <a:rPr lang="es-MX" sz="2800" dirty="0"/>
            </a:br>
            <a:r>
              <a:rPr lang="es-MX" sz="2800" dirty="0"/>
              <a:t>7.E.I.P. Resumen</a:t>
            </a:r>
            <a:br>
              <a:rPr lang="es-MX" sz="2800" dirty="0"/>
            </a:br>
            <a:r>
              <a:rPr lang="es-MX" sz="2800" dirty="0"/>
              <a:t>8.E.I.P. Elaboración de Proyecto</a:t>
            </a:r>
            <a:br>
              <a:rPr lang="es-MX" sz="3200" dirty="0"/>
            </a:br>
            <a:endParaRPr lang="es-MX" sz="2800" dirty="0"/>
          </a:p>
        </p:txBody>
      </p:sp>
      <p:pic>
        <p:nvPicPr>
          <p:cNvPr id="3" name="6 Imagen">
            <a:extLst>
              <a:ext uri="{FF2B5EF4-FFF2-40B4-BE49-F238E27FC236}">
                <a16:creationId xmlns:a16="http://schemas.microsoft.com/office/drawing/2014/main" id="{2430F89D-6451-4955-AE93-349321400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69" y="539335"/>
            <a:ext cx="17811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FC73C6D-663E-49BA-A761-13DD216625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914" y="497841"/>
            <a:ext cx="3094892" cy="5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25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>
            <a:extLst>
              <a:ext uri="{FF2B5EF4-FFF2-40B4-BE49-F238E27FC236}">
                <a16:creationId xmlns:a16="http://schemas.microsoft.com/office/drawing/2014/main" id="{F6399D1E-24B2-4115-B0F8-A2DEF8BE1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60" y="624715"/>
            <a:ext cx="17811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CC5FB4-5E04-4473-BDD4-DDCFD317D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914" y="497841"/>
            <a:ext cx="3094892" cy="52050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B22EFA4-D60A-4B13-A97B-EA6ACCD29B26}"/>
              </a:ext>
            </a:extLst>
          </p:cNvPr>
          <p:cNvSpPr txBox="1">
            <a:spLocks/>
          </p:cNvSpPr>
          <p:nvPr/>
        </p:nvSpPr>
        <p:spPr>
          <a:xfrm>
            <a:off x="1275008" y="1905238"/>
            <a:ext cx="7026442" cy="80246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dirty="0">
                <a:solidFill>
                  <a:schemeClr val="accent1"/>
                </a:solidFill>
              </a:rPr>
              <a:t>Fotografías de la sesión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626143C-3E72-4715-88E4-811B45DF9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37849"/>
            <a:ext cx="10696519" cy="912054"/>
          </a:xfrm>
        </p:spPr>
        <p:txBody>
          <a:bodyPr>
            <a:normAutofit fontScale="90000"/>
          </a:bodyPr>
          <a:lstStyle/>
          <a:p>
            <a:r>
              <a:rPr lang="es-MX" u="sng" dirty="0">
                <a:solidFill>
                  <a:schemeClr val="accent1">
                    <a:lumMod val="50000"/>
                  </a:schemeClr>
                </a:solidFill>
              </a:rPr>
              <a:t>Colegio de Ciencias y Humanidades         CLAVE: 2300</a:t>
            </a:r>
            <a:br>
              <a:rPr lang="es-MX" dirty="0"/>
            </a:b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10" y="2707702"/>
            <a:ext cx="4333849" cy="2884996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772" y="1964669"/>
            <a:ext cx="3637176" cy="242122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27" y="3742657"/>
            <a:ext cx="4416655" cy="294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56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>
            <a:extLst>
              <a:ext uri="{FF2B5EF4-FFF2-40B4-BE49-F238E27FC236}">
                <a16:creationId xmlns:a16="http://schemas.microsoft.com/office/drawing/2014/main" id="{F6399D1E-24B2-4115-B0F8-A2DEF8BE1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60" y="624715"/>
            <a:ext cx="17811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CC5FB4-5E04-4473-BDD4-DDCFD317D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914" y="497841"/>
            <a:ext cx="3094892" cy="52050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B22EFA4-D60A-4B13-A97B-EA6ACCD29B26}"/>
              </a:ext>
            </a:extLst>
          </p:cNvPr>
          <p:cNvSpPr txBox="1">
            <a:spLocks/>
          </p:cNvSpPr>
          <p:nvPr/>
        </p:nvSpPr>
        <p:spPr>
          <a:xfrm>
            <a:off x="1275008" y="1905238"/>
            <a:ext cx="7026442" cy="80246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dirty="0">
                <a:solidFill>
                  <a:schemeClr val="accent1"/>
                </a:solidFill>
              </a:rPr>
              <a:t>Fotografías de la sesión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626143C-3E72-4715-88E4-811B45DF9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37849"/>
            <a:ext cx="10696519" cy="912054"/>
          </a:xfrm>
        </p:spPr>
        <p:txBody>
          <a:bodyPr>
            <a:normAutofit fontScale="90000"/>
          </a:bodyPr>
          <a:lstStyle/>
          <a:p>
            <a:r>
              <a:rPr lang="es-MX" u="sng" dirty="0">
                <a:solidFill>
                  <a:schemeClr val="accent1">
                    <a:lumMod val="50000"/>
                  </a:schemeClr>
                </a:solidFill>
              </a:rPr>
              <a:t>Colegio de Ciencias y Humanidades         CLAVE: 2300</a:t>
            </a:r>
            <a:br>
              <a:rPr lang="es-MX" dirty="0"/>
            </a:br>
            <a:endParaRPr lang="es-MX" dirty="0"/>
          </a:p>
        </p:txBody>
      </p:sp>
      <p:pic>
        <p:nvPicPr>
          <p:cNvPr id="12" name="Marcador de contenido 11">
            <a:extLst>
              <a:ext uri="{FF2B5EF4-FFF2-40B4-BE49-F238E27FC236}">
                <a16:creationId xmlns:a16="http://schemas.microsoft.com/office/drawing/2014/main" id="{7D9ADF78-FFB8-4C16-BE23-AF556C54F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34" y="2707703"/>
            <a:ext cx="3084533" cy="2313400"/>
          </a:xfr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1554571-584D-4800-9FA0-0947B5DFAC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12" y="2680066"/>
            <a:ext cx="4045354" cy="303401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7D98A73-9857-4044-ACF5-0420097E85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497" y="3270845"/>
            <a:ext cx="4279529" cy="320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92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8D95543-9755-4649-A086-A774C3003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98" y="2909849"/>
            <a:ext cx="4664765" cy="2620331"/>
          </a:xfrm>
          <a:prstGeom prst="rect">
            <a:avLst/>
          </a:prstGeom>
        </p:spPr>
      </p:pic>
      <p:pic>
        <p:nvPicPr>
          <p:cNvPr id="5" name="6 Imagen">
            <a:extLst>
              <a:ext uri="{FF2B5EF4-FFF2-40B4-BE49-F238E27FC236}">
                <a16:creationId xmlns:a16="http://schemas.microsoft.com/office/drawing/2014/main" id="{F6399D1E-24B2-4115-B0F8-A2DEF8BE1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60" y="624715"/>
            <a:ext cx="17811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CC5FB4-5E04-4473-BDD4-DDCFD317DE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914" y="497841"/>
            <a:ext cx="3094892" cy="52050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B22EFA4-D60A-4B13-A97B-EA6ACCD29B26}"/>
              </a:ext>
            </a:extLst>
          </p:cNvPr>
          <p:cNvSpPr txBox="1">
            <a:spLocks/>
          </p:cNvSpPr>
          <p:nvPr/>
        </p:nvSpPr>
        <p:spPr>
          <a:xfrm>
            <a:off x="2109895" y="2049903"/>
            <a:ext cx="7026442" cy="802464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dirty="0">
                <a:solidFill>
                  <a:schemeClr val="accent1"/>
                </a:solidFill>
              </a:rPr>
              <a:t>EVALUACION. Tipos, Herramientas y  Productos de Aprendizaje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626143C-3E72-4715-88E4-811B45DF9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37849"/>
            <a:ext cx="10696519" cy="912054"/>
          </a:xfrm>
        </p:spPr>
        <p:txBody>
          <a:bodyPr>
            <a:normAutofit fontScale="90000"/>
          </a:bodyPr>
          <a:lstStyle/>
          <a:p>
            <a:r>
              <a:rPr lang="es-MX" u="sng" dirty="0">
                <a:solidFill>
                  <a:schemeClr val="accent1">
                    <a:lumMod val="50000"/>
                  </a:schemeClr>
                </a:solidFill>
              </a:rPr>
              <a:t>Colegio de Ciencias y Humanidades         CLAVE: 2300</a:t>
            </a:r>
            <a:br>
              <a:rPr lang="es-MX" dirty="0"/>
            </a:br>
            <a:endParaRPr lang="es-MX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FC9AF94-0EF8-4DD5-A477-A4603B41A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20000" y="2961958"/>
            <a:ext cx="4572000" cy="256822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A931487-912B-4A62-B4A8-55D698DF13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271" y="3243470"/>
            <a:ext cx="3391729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86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>
            <a:extLst>
              <a:ext uri="{FF2B5EF4-FFF2-40B4-BE49-F238E27FC236}">
                <a16:creationId xmlns:a16="http://schemas.microsoft.com/office/drawing/2014/main" id="{F6399D1E-24B2-4115-B0F8-A2DEF8BE1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60" y="624715"/>
            <a:ext cx="17811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CC5FB4-5E04-4473-BDD4-DDCFD317D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914" y="497841"/>
            <a:ext cx="3094892" cy="52050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B22EFA4-D60A-4B13-A97B-EA6ACCD29B26}"/>
              </a:ext>
            </a:extLst>
          </p:cNvPr>
          <p:cNvSpPr txBox="1">
            <a:spLocks/>
          </p:cNvSpPr>
          <p:nvPr/>
        </p:nvSpPr>
        <p:spPr>
          <a:xfrm>
            <a:off x="1275008" y="1905238"/>
            <a:ext cx="7026442" cy="802464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dirty="0">
                <a:solidFill>
                  <a:schemeClr val="accent1"/>
                </a:solidFill>
              </a:rPr>
              <a:t>EVALUACION. Formatos. Prerrequisitos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626143C-3E72-4715-88E4-811B45DF9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37849"/>
            <a:ext cx="10696519" cy="912054"/>
          </a:xfrm>
        </p:spPr>
        <p:txBody>
          <a:bodyPr>
            <a:normAutofit fontScale="90000"/>
          </a:bodyPr>
          <a:lstStyle/>
          <a:p>
            <a:r>
              <a:rPr lang="es-MX" u="sng" dirty="0">
                <a:solidFill>
                  <a:schemeClr val="accent1">
                    <a:lumMod val="50000"/>
                  </a:schemeClr>
                </a:solidFill>
              </a:rPr>
              <a:t>Colegio de Ciencias y Humanidades         CLAVE: 2300</a:t>
            </a:r>
            <a:br>
              <a:rPr lang="es-MX" dirty="0"/>
            </a:b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1C5BAEC-1217-4DBC-8C6F-EDA9AE4E8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3341" y="2441543"/>
            <a:ext cx="6763806" cy="379942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1F78483-9DD7-4C0A-A061-C04701737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4821" y="2334812"/>
            <a:ext cx="4051724" cy="443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19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43C472B-E668-454E-816C-CC0E3B7A2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69" y="1133374"/>
            <a:ext cx="6698553" cy="364577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2DF9978-85AF-4043-8D1C-DAB6F0D33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2948"/>
            <a:ext cx="5207260" cy="673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46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3A9AFDA-C3EC-4267-ADBB-B5F6FF39E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1500972"/>
            <a:ext cx="7103165" cy="385605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C83EDD0-6980-49F9-BBB6-DC94BFD00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784" y="331303"/>
            <a:ext cx="5658878" cy="615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2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>
            <a:extLst>
              <a:ext uri="{FF2B5EF4-FFF2-40B4-BE49-F238E27FC236}">
                <a16:creationId xmlns:a16="http://schemas.microsoft.com/office/drawing/2014/main" id="{F6399D1E-24B2-4115-B0F8-A2DEF8BE1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60" y="624715"/>
            <a:ext cx="17811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CC5FB4-5E04-4473-BDD4-DDCFD317D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914" y="497841"/>
            <a:ext cx="3094892" cy="52050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B22EFA4-D60A-4B13-A97B-EA6ACCD29B26}"/>
              </a:ext>
            </a:extLst>
          </p:cNvPr>
          <p:cNvSpPr txBox="1">
            <a:spLocks/>
          </p:cNvSpPr>
          <p:nvPr/>
        </p:nvSpPr>
        <p:spPr>
          <a:xfrm>
            <a:off x="1275008" y="1905238"/>
            <a:ext cx="7026442" cy="802464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dirty="0">
                <a:solidFill>
                  <a:schemeClr val="accent1"/>
                </a:solidFill>
              </a:rPr>
              <a:t>EVALUACION. Formatos. Grupos Heterogéneos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626143C-3E72-4715-88E4-811B45DF9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37849"/>
            <a:ext cx="10696519" cy="912054"/>
          </a:xfrm>
        </p:spPr>
        <p:txBody>
          <a:bodyPr>
            <a:normAutofit fontScale="90000"/>
          </a:bodyPr>
          <a:lstStyle/>
          <a:p>
            <a:r>
              <a:rPr lang="es-MX" u="sng" dirty="0">
                <a:solidFill>
                  <a:schemeClr val="accent1">
                    <a:lumMod val="50000"/>
                  </a:schemeClr>
                </a:solidFill>
              </a:rPr>
              <a:t>Colegio de Ciencias y Humanidades         CLAVE: 2300</a:t>
            </a:r>
            <a:br>
              <a:rPr lang="es-MX" dirty="0"/>
            </a:br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B4E0556-52AC-41F3-9FD0-7CE8DD5CE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469" y="2779452"/>
            <a:ext cx="6698553" cy="364577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F79AF29-F223-43C3-BC4B-596821327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5593" y="2979490"/>
            <a:ext cx="6096000" cy="324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56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61AD054-EB90-40B9-80AB-6610CEFAC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66" y="849754"/>
            <a:ext cx="9183248" cy="515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0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3EAA2AC-F94E-4DBC-88C1-148A3A0EC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235159" y="1248855"/>
            <a:ext cx="6571983" cy="447922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6E4735B-9C12-4379-8754-89B4FB0B4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81" y="202478"/>
            <a:ext cx="5207260" cy="645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79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5C273C-16C4-4886-A84E-AD331F8E6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569" y="1361515"/>
            <a:ext cx="10517871" cy="1249776"/>
          </a:xfrm>
        </p:spPr>
        <p:txBody>
          <a:bodyPr>
            <a:normAutofit fontScale="90000"/>
          </a:bodyPr>
          <a:lstStyle/>
          <a:p>
            <a:pPr algn="l"/>
            <a:br>
              <a:rPr lang="es-MX" sz="3600" u="sng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s-MX" sz="3600" u="sng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s-MX" sz="3600" u="sng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s-MX" sz="3600" u="sng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s-MX" sz="3600" u="sng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s-MX" sz="3600" u="sng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s-MX" sz="3600" u="sng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s-MX" sz="3600" u="sng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s-MX" sz="3600" u="sng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s-MX" sz="3600" u="sng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s-MX" sz="3600" u="sng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MX" sz="3600" u="sng" dirty="0">
                <a:solidFill>
                  <a:schemeClr val="accent1">
                    <a:lumMod val="50000"/>
                  </a:schemeClr>
                </a:solidFill>
              </a:rPr>
              <a:t>Colegio de Ciencias y Humanidades            CLAVE: 2300</a:t>
            </a:r>
            <a:br>
              <a:rPr lang="es-MX" sz="2800" u="sng" dirty="0"/>
            </a:br>
            <a:endParaRPr lang="es-MX" sz="28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B24CFA-8702-423A-B831-E02841AE3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0748" y="3472069"/>
            <a:ext cx="9157252" cy="1869187"/>
          </a:xfrm>
        </p:spPr>
        <p:txBody>
          <a:bodyPr>
            <a:normAutofit/>
          </a:bodyPr>
          <a:lstStyle/>
          <a:p>
            <a:pPr algn="l"/>
            <a:r>
              <a:rPr lang="es-MX" sz="4000" dirty="0">
                <a:solidFill>
                  <a:schemeClr val="accent1">
                    <a:lumMod val="50000"/>
                  </a:schemeClr>
                </a:solidFill>
              </a:rPr>
              <a:t>1. C.A.I.A.C. Conclusiones generales</a:t>
            </a:r>
          </a:p>
        </p:txBody>
      </p:sp>
      <p:pic>
        <p:nvPicPr>
          <p:cNvPr id="4" name="6 Imagen">
            <a:extLst>
              <a:ext uri="{FF2B5EF4-FFF2-40B4-BE49-F238E27FC236}">
                <a16:creationId xmlns:a16="http://schemas.microsoft.com/office/drawing/2014/main" id="{33A92869-D8BB-406C-A1C4-D670502E2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69" y="539335"/>
            <a:ext cx="17811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8D8497-BC42-463C-A396-FEB7801E1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914" y="497841"/>
            <a:ext cx="3094892" cy="5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61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>
            <a:extLst>
              <a:ext uri="{FF2B5EF4-FFF2-40B4-BE49-F238E27FC236}">
                <a16:creationId xmlns:a16="http://schemas.microsoft.com/office/drawing/2014/main" id="{512F5376-169E-44C3-B1CF-C9B4F6F7B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69" y="539335"/>
            <a:ext cx="17811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6FB8C8D-40E2-4812-BFA1-1ACAD0EFDA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914" y="497841"/>
            <a:ext cx="3094892" cy="520505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DBA727F-90D1-4A0D-87DC-BD5FCA1A7486}"/>
              </a:ext>
            </a:extLst>
          </p:cNvPr>
          <p:cNvSpPr/>
          <p:nvPr/>
        </p:nvSpPr>
        <p:spPr>
          <a:xfrm>
            <a:off x="929118" y="1244402"/>
            <a:ext cx="10640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u="sng" dirty="0">
                <a:solidFill>
                  <a:schemeClr val="accent1">
                    <a:lumMod val="50000"/>
                  </a:schemeClr>
                </a:solidFill>
              </a:rPr>
              <a:t>Colegio de Ciencias y Humanidades         CLAVE: 2300</a:t>
            </a:r>
            <a:endParaRPr lang="es-MX" sz="3200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99F896D-E6FE-4309-9947-F4BFBCD6B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316" y="1934169"/>
            <a:ext cx="8991600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66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>
            <a:extLst>
              <a:ext uri="{FF2B5EF4-FFF2-40B4-BE49-F238E27FC236}">
                <a16:creationId xmlns:a16="http://schemas.microsoft.com/office/drawing/2014/main" id="{DF959EE2-F86B-424D-BC14-2ED6555FA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69" y="539335"/>
            <a:ext cx="17811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E6453CE-900E-4819-A4E4-C741C1BD2E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914" y="497841"/>
            <a:ext cx="3094892" cy="52050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8F26CE7-4B02-430F-B3F5-A5109ED80D64}"/>
              </a:ext>
            </a:extLst>
          </p:cNvPr>
          <p:cNvSpPr/>
          <p:nvPr/>
        </p:nvSpPr>
        <p:spPr>
          <a:xfrm>
            <a:off x="590844" y="1194478"/>
            <a:ext cx="110759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u="sng" dirty="0">
                <a:solidFill>
                  <a:schemeClr val="accent1">
                    <a:lumMod val="50000"/>
                  </a:schemeClr>
                </a:solidFill>
              </a:rPr>
              <a:t>Colegio de Ciencias y Humanidades         CLAVE: 2300</a:t>
            </a:r>
            <a:endParaRPr lang="es-MX" sz="32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0AD0182-8C20-476A-84DD-454C4655BA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314" y="650241"/>
            <a:ext cx="3094892" cy="52050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919AFC8-6E54-40F5-8DD1-6C06734E5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158" y="1923301"/>
            <a:ext cx="9673389" cy="49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33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827DB7-67CF-4B66-9CE8-60DC953C2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24791"/>
            <a:ext cx="10515600" cy="583095"/>
          </a:xfrm>
        </p:spPr>
        <p:txBody>
          <a:bodyPr>
            <a:normAutofit/>
          </a:bodyPr>
          <a:lstStyle/>
          <a:p>
            <a:r>
              <a:rPr lang="es-MX" sz="2800" u="sng" dirty="0">
                <a:solidFill>
                  <a:schemeClr val="accent1">
                    <a:lumMod val="50000"/>
                  </a:schemeClr>
                </a:solidFill>
              </a:rPr>
              <a:t>Colegio de Ciencias y Humanidades         CLAVE: 2300</a:t>
            </a:r>
            <a:endParaRPr lang="es-MX" sz="28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5FDFD79-8065-481B-BC1B-6949825B3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50" y="1807886"/>
            <a:ext cx="9849853" cy="4949894"/>
          </a:xfrm>
          <a:prstGeom prst="rect">
            <a:avLst/>
          </a:prstGeom>
        </p:spPr>
      </p:pic>
      <p:pic>
        <p:nvPicPr>
          <p:cNvPr id="4" name="6 Imagen">
            <a:extLst>
              <a:ext uri="{FF2B5EF4-FFF2-40B4-BE49-F238E27FC236}">
                <a16:creationId xmlns:a16="http://schemas.microsoft.com/office/drawing/2014/main" id="{69473D5C-4C67-4EA1-AE9F-3073E3591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60" y="624715"/>
            <a:ext cx="17811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C943C19-6EBC-4130-A2C0-0639CC3965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914" y="497841"/>
            <a:ext cx="3094892" cy="5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93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827DB7-67CF-4B66-9CE8-60DC953C2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09447"/>
            <a:ext cx="10515600" cy="583095"/>
          </a:xfrm>
        </p:spPr>
        <p:txBody>
          <a:bodyPr>
            <a:normAutofit/>
          </a:bodyPr>
          <a:lstStyle/>
          <a:p>
            <a:r>
              <a:rPr lang="es-MX" sz="2800" u="sng" dirty="0">
                <a:solidFill>
                  <a:schemeClr val="accent1">
                    <a:lumMod val="50000"/>
                  </a:schemeClr>
                </a:solidFill>
              </a:rPr>
              <a:t>Colegio de Ciencias y Humanidades         CLAVE: 2300</a:t>
            </a:r>
            <a:endParaRPr lang="es-MX" sz="28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0480FB8-8356-4CE6-B978-31FF89933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515" y="1977199"/>
            <a:ext cx="8650390" cy="4762500"/>
          </a:xfrm>
          <a:prstGeom prst="rect">
            <a:avLst/>
          </a:prstGeom>
        </p:spPr>
      </p:pic>
      <p:pic>
        <p:nvPicPr>
          <p:cNvPr id="4" name="6 Imagen">
            <a:extLst>
              <a:ext uri="{FF2B5EF4-FFF2-40B4-BE49-F238E27FC236}">
                <a16:creationId xmlns:a16="http://schemas.microsoft.com/office/drawing/2014/main" id="{69473D5C-4C67-4EA1-AE9F-3073E3591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60" y="624715"/>
            <a:ext cx="17811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C943C19-6EBC-4130-A2C0-0639CC3965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914" y="497841"/>
            <a:ext cx="3094892" cy="5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89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>
            <a:extLst>
              <a:ext uri="{FF2B5EF4-FFF2-40B4-BE49-F238E27FC236}">
                <a16:creationId xmlns:a16="http://schemas.microsoft.com/office/drawing/2014/main" id="{A7F551C4-FA75-492F-8CB7-374288514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60" y="624715"/>
            <a:ext cx="17811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8CA5240-A335-4573-AA87-57C0A5D897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914" y="497841"/>
            <a:ext cx="3094892" cy="52050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C9660B6-8A51-4256-9DE8-8A99BE0ED4D4}"/>
              </a:ext>
            </a:extLst>
          </p:cNvPr>
          <p:cNvSpPr/>
          <p:nvPr/>
        </p:nvSpPr>
        <p:spPr>
          <a:xfrm>
            <a:off x="950560" y="1674055"/>
            <a:ext cx="10570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u="sng" dirty="0">
                <a:solidFill>
                  <a:schemeClr val="accent1">
                    <a:lumMod val="50000"/>
                  </a:schemeClr>
                </a:solidFill>
              </a:rPr>
              <a:t>Colegio de Ciencias y Humanidades         CLAVE: 2300</a:t>
            </a:r>
            <a:endParaRPr lang="es-MX" sz="32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043" y="2914539"/>
            <a:ext cx="10317413" cy="2095636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s-MX" dirty="0"/>
              <a:t>2. Evidencias fotográficas de la primera sesión del Proyecto Conexiones</a:t>
            </a:r>
          </a:p>
        </p:txBody>
      </p:sp>
    </p:spTree>
    <p:extLst>
      <p:ext uri="{BB962C8B-B14F-4D97-AF65-F5344CB8AC3E}">
        <p14:creationId xmlns:p14="http://schemas.microsoft.com/office/powerpoint/2010/main" val="2795930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rcador de contenido 13">
            <a:extLst>
              <a:ext uri="{FF2B5EF4-FFF2-40B4-BE49-F238E27FC236}">
                <a16:creationId xmlns:a16="http://schemas.microsoft.com/office/drawing/2014/main" id="{9B89A359-93AD-41B5-894C-A42D22103A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9" y="1647241"/>
            <a:ext cx="3390710" cy="4520948"/>
          </a:xfrm>
        </p:spPr>
      </p:pic>
      <p:pic>
        <p:nvPicPr>
          <p:cNvPr id="12" name="Marcador de contenido 11">
            <a:extLst>
              <a:ext uri="{FF2B5EF4-FFF2-40B4-BE49-F238E27FC236}">
                <a16:creationId xmlns:a16="http://schemas.microsoft.com/office/drawing/2014/main" id="{6A52713F-A46B-4DF3-A090-87ECBD9636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914" y="1647241"/>
            <a:ext cx="3390710" cy="4648026"/>
          </a:xfrm>
        </p:spPr>
      </p:pic>
      <p:pic>
        <p:nvPicPr>
          <p:cNvPr id="4" name="6 Imagen">
            <a:extLst>
              <a:ext uri="{FF2B5EF4-FFF2-40B4-BE49-F238E27FC236}">
                <a16:creationId xmlns:a16="http://schemas.microsoft.com/office/drawing/2014/main" id="{4F7A5A09-C617-4F45-9336-A7570B5E1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60" y="624715"/>
            <a:ext cx="17811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D8F42E6-B3DC-4474-87EB-10691CCD21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914" y="497841"/>
            <a:ext cx="3094892" cy="52050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D0E2FA7-1AFE-492E-A0F7-C96B4F87BF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06" y="1647241"/>
            <a:ext cx="3486020" cy="464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0326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</TotalTime>
  <Words>276</Words>
  <Application>Microsoft Office PowerPoint</Application>
  <PresentationFormat>Panorámica</PresentationFormat>
  <Paragraphs>40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2" baseType="lpstr">
      <vt:lpstr>Arial</vt:lpstr>
      <vt:lpstr>Trebuchet MS</vt:lpstr>
      <vt:lpstr>Wingdings 3</vt:lpstr>
      <vt:lpstr>Faceta</vt:lpstr>
      <vt:lpstr> Colegio de Ciencias y Humanidades                  CLAVE: 2300 EQUIPO No.3 Tema: La Desmitificación del Genoma Humano</vt:lpstr>
      <vt:lpstr>  Colegio de Ciencias y Humanidades           CLAVE: 2300  ÍNDICE 1. C.A.I.A.C. Conclusiones generales 2. Evidencias fotográficas de la primera sesión del Proyecto Conexiones 3. Ordenador gráfico 4.Organizador gráfico-Preguntas Esenciales 5.Organizador gráfico-Proceso de Indagación 6.A.M.E.General 7.E.I.P. Resumen 8.E.I.P. Elaboración de Proyecto </vt:lpstr>
      <vt:lpstr>           Colegio de Ciencias y Humanidades            CLAVE: 2300 </vt:lpstr>
      <vt:lpstr>Presentación de PowerPoint</vt:lpstr>
      <vt:lpstr>Presentación de PowerPoint</vt:lpstr>
      <vt:lpstr>Colegio de Ciencias y Humanidades         CLAVE: 2300</vt:lpstr>
      <vt:lpstr>Colegio de Ciencias y Humanidades         CLAVE: 2300</vt:lpstr>
      <vt:lpstr>2. Evidencias fotográficas de la primera sesión del Proyecto Conexiones</vt:lpstr>
      <vt:lpstr>Presentación de PowerPoint</vt:lpstr>
      <vt:lpstr> SESIÓN DE TRIADAS</vt:lpstr>
      <vt:lpstr>Colegio de Ciencias y Humanidades         CLAVE: 2300 </vt:lpstr>
      <vt:lpstr>Colegio de Ciencias y Humanidades         CLAVE: 2300 EVIDENCIAS DE PROCESO</vt:lpstr>
      <vt:lpstr>Colegio de Ciencias y Humanidades         CLAVE: 2300 </vt:lpstr>
      <vt:lpstr>Colegio de Ciencias y Humanidades         CLAVE: 2300 </vt:lpstr>
      <vt:lpstr>Presentación de PowerPoint</vt:lpstr>
      <vt:lpstr>Presentación de PowerPoint</vt:lpstr>
      <vt:lpstr>Colegio de Ciencias y Humanidades         CLAVE: 2300 </vt:lpstr>
      <vt:lpstr>Colegio de Ciencias y Humanidades         CLAVE: 2300 </vt:lpstr>
      <vt:lpstr>Presentación de PowerPoint</vt:lpstr>
      <vt:lpstr>Colegio de Ciencias y Humanidades         CLAVE: 2300 </vt:lpstr>
      <vt:lpstr>Colegio de Ciencias y Humanidades         CLAVE: 2300 </vt:lpstr>
      <vt:lpstr>Colegio de Ciencias y Humanidades         CLAVE: 2300 </vt:lpstr>
      <vt:lpstr>Colegio de Ciencias y Humanidades         CLAVE: 2300 </vt:lpstr>
      <vt:lpstr>Presentación de PowerPoint</vt:lpstr>
      <vt:lpstr>Presentación de PowerPoint</vt:lpstr>
      <vt:lpstr>Colegio de Ciencias y Humanidades         CLAVE: 2300 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EQUIPO No. Tema:</dc:title>
  <dc:creator>cecilia ruiz</dc:creator>
  <cp:lastModifiedBy>Alfonso Ortiz Ramirez</cp:lastModifiedBy>
  <cp:revision>41</cp:revision>
  <dcterms:created xsi:type="dcterms:W3CDTF">2017-10-24T22:24:16Z</dcterms:created>
  <dcterms:modified xsi:type="dcterms:W3CDTF">2018-04-24T17:54:00Z</dcterms:modified>
</cp:coreProperties>
</file>