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Lst>
  <p:sldSz cy="6858000" cx="12192000"/>
  <p:notesSz cx="6858000" cy="9144000"/>
  <p:embeddedFontLst>
    <p:embeddedFont>
      <p:font typeface="Helvetica Neue"/>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HelveticaNeue-italic.fntdata"/><Relationship Id="rId72" Type="http://schemas.openxmlformats.org/officeDocument/2006/relationships/font" Target="fonts/HelveticaNeue-bold.fntdata"/><Relationship Id="rId31" Type="http://schemas.openxmlformats.org/officeDocument/2006/relationships/slide" Target="slides/slide27.xml"/><Relationship Id="rId30" Type="http://schemas.openxmlformats.org/officeDocument/2006/relationships/slide" Target="slides/slide26.xml"/><Relationship Id="rId74" Type="http://schemas.openxmlformats.org/officeDocument/2006/relationships/font" Target="fonts/HelveticaNeue-boldItalic.fntdata"/><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font" Target="fonts/HelveticaNeue-regular.fntdata"/><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400" u="none" cap="none" strike="noStrike">
                <a:latin typeface="Arial"/>
                <a:ea typeface="Arial"/>
                <a:cs typeface="Arial"/>
                <a:sym typeface="Arial"/>
              </a:defRPr>
            </a:lvl1pPr>
            <a:lvl2pPr indent="-228600" lvl="1" marL="914400" marR="0" rtl="0" algn="l">
              <a:spcBef>
                <a:spcPts val="0"/>
              </a:spcBef>
              <a:spcAft>
                <a:spcPts val="0"/>
              </a:spcAft>
              <a:buSzPts val="1400"/>
              <a:buNone/>
              <a:defRPr b="0" i="0" sz="1400" u="none" cap="none" strike="noStrike">
                <a:latin typeface="Arial"/>
                <a:ea typeface="Arial"/>
                <a:cs typeface="Arial"/>
                <a:sym typeface="Arial"/>
              </a:defRPr>
            </a:lvl2pPr>
            <a:lvl3pPr indent="-228600" lvl="2" marL="1371600" marR="0" rtl="0" algn="l">
              <a:spcBef>
                <a:spcPts val="0"/>
              </a:spcBef>
              <a:spcAft>
                <a:spcPts val="0"/>
              </a:spcAft>
              <a:buSzPts val="1400"/>
              <a:buNone/>
              <a:defRPr b="0" i="0" sz="1400" u="none" cap="none" strike="noStrike">
                <a:latin typeface="Arial"/>
                <a:ea typeface="Arial"/>
                <a:cs typeface="Arial"/>
                <a:sym typeface="Arial"/>
              </a:defRPr>
            </a:lvl3pPr>
            <a:lvl4pPr indent="-228600" lvl="3" marL="1828800" marR="0" rtl="0" algn="l">
              <a:spcBef>
                <a:spcPts val="0"/>
              </a:spcBef>
              <a:spcAft>
                <a:spcPts val="0"/>
              </a:spcAft>
              <a:buSzPts val="1400"/>
              <a:buNone/>
              <a:defRPr b="0" i="0" sz="1400" u="none" cap="none" strike="noStrike">
                <a:latin typeface="Arial"/>
                <a:ea typeface="Arial"/>
                <a:cs typeface="Arial"/>
                <a:sym typeface="Arial"/>
              </a:defRPr>
            </a:lvl4pPr>
            <a:lvl5pPr indent="-228600" lvl="4" marL="2286000" marR="0" rtl="0" algn="l">
              <a:spcBef>
                <a:spcPts val="0"/>
              </a:spcBef>
              <a:spcAft>
                <a:spcPts val="0"/>
              </a:spcAft>
              <a:buSzPts val="1400"/>
              <a:buNone/>
              <a:defRPr b="0" i="0" sz="1400" u="none" cap="none" strike="noStrike">
                <a:latin typeface="Arial"/>
                <a:ea typeface="Arial"/>
                <a:cs typeface="Arial"/>
                <a:sym typeface="Arial"/>
              </a:defRPr>
            </a:lvl5pPr>
            <a:lvl6pPr indent="-228600" lvl="5" marL="2743200" marR="0" rtl="0" algn="l">
              <a:spcBef>
                <a:spcPts val="0"/>
              </a:spcBef>
              <a:spcAft>
                <a:spcPts val="0"/>
              </a:spcAft>
              <a:buSzPts val="1400"/>
              <a:buNone/>
              <a:defRPr b="0" i="0" sz="1400" u="none" cap="none" strike="noStrike">
                <a:latin typeface="Arial"/>
                <a:ea typeface="Arial"/>
                <a:cs typeface="Arial"/>
                <a:sym typeface="Arial"/>
              </a:defRPr>
            </a:lvl6pPr>
            <a:lvl7pPr indent="-228600" lvl="6" marL="3200400" marR="0" rtl="0" algn="l">
              <a:spcBef>
                <a:spcPts val="0"/>
              </a:spcBef>
              <a:spcAft>
                <a:spcPts val="0"/>
              </a:spcAft>
              <a:buSzPts val="1400"/>
              <a:buNone/>
              <a:defRPr b="0" i="0" sz="1400" u="none" cap="none" strike="noStrike">
                <a:latin typeface="Arial"/>
                <a:ea typeface="Arial"/>
                <a:cs typeface="Arial"/>
                <a:sym typeface="Arial"/>
              </a:defRPr>
            </a:lvl7pPr>
            <a:lvl8pPr indent="-228600" lvl="7" marL="3657600" marR="0" rtl="0" algn="l">
              <a:spcBef>
                <a:spcPts val="0"/>
              </a:spcBef>
              <a:spcAft>
                <a:spcPts val="0"/>
              </a:spcAft>
              <a:buSzPts val="1400"/>
              <a:buNone/>
              <a:defRPr b="0" i="0" sz="1400" u="none" cap="none" strike="noStrike">
                <a:latin typeface="Arial"/>
                <a:ea typeface="Arial"/>
                <a:cs typeface="Arial"/>
                <a:sym typeface="Arial"/>
              </a:defRPr>
            </a:lvl8pPr>
            <a:lvl9pPr indent="-228600" lvl="8" marL="4114800" marR="0" rtl="0" algn="l">
              <a:spcBef>
                <a:spcPts val="0"/>
              </a:spcBef>
              <a:spcAft>
                <a:spcPts val="0"/>
              </a:spcAft>
              <a:buSzPts val="1400"/>
              <a:buNone/>
              <a:defRPr b="0" i="0" sz="1400" u="none" cap="none" strike="noStrike">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 name="Google Shape;62;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 name="Google Shape;70;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p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p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p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p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 name="Google Shape;77;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p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p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p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p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p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p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p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p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p3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p3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p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p4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p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p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p4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p4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p4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Google Shape;388;p4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p4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p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p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p5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p5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p5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p5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p5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p5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p5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5" name="Shape 455"/>
        <p:cNvGrpSpPr/>
        <p:nvPr/>
      </p:nvGrpSpPr>
      <p:grpSpPr>
        <a:xfrm>
          <a:off x="0" y="0"/>
          <a:ext cx="0" cy="0"/>
          <a:chOff x="0" y="0"/>
          <a:chExt cx="0" cy="0"/>
        </a:xfrm>
      </p:grpSpPr>
      <p:sp>
        <p:nvSpPr>
          <p:cNvPr id="456" name="Google Shape;456;p5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p5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Google Shape;470;p6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Google Shape;476;p6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Google Shape;482;p6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Google Shape;490;p6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Google Shape;497;p6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p6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Google Shape;509;p6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15" name="Shape 15"/>
        <p:cNvGrpSpPr/>
        <p:nvPr/>
      </p:nvGrpSpPr>
      <p:grpSpPr>
        <a:xfrm>
          <a:off x="0" y="0"/>
          <a:ext cx="0" cy="0"/>
          <a:chOff x="0" y="0"/>
          <a:chExt cx="0" cy="0"/>
        </a:xfrm>
      </p:grpSpPr>
      <p:sp>
        <p:nvSpPr>
          <p:cNvPr id="16" name="Google Shape;16;p2"/>
          <p:cNvSpPr txBox="1"/>
          <p:nvPr>
            <p:ph type="title"/>
          </p:nvPr>
        </p:nvSpPr>
        <p:spPr>
          <a:xfrm>
            <a:off x="1524000" y="1122362"/>
            <a:ext cx="9144000" cy="2387601"/>
          </a:xfrm>
          <a:prstGeom prst="rect">
            <a:avLst/>
          </a:prstGeom>
          <a:noFill/>
          <a:ln>
            <a:noFill/>
          </a:ln>
        </p:spPr>
        <p:txBody>
          <a:bodyPr anchorCtr="0" anchor="b" bIns="91400" lIns="91400" spcFirstLastPara="1" rIns="91400" wrap="square" tIns="91400"/>
          <a:lstStyle>
            <a:lvl1pPr lvl="0" marR="0" rtl="0" algn="ctr">
              <a:lnSpc>
                <a:spcPct val="90000"/>
              </a:lnSpc>
              <a:spcBef>
                <a:spcPts val="0"/>
              </a:spcBef>
              <a:spcAft>
                <a:spcPts val="0"/>
              </a:spcAft>
              <a:buClr>
                <a:srgbClr val="000000"/>
              </a:buClr>
              <a:buSzPts val="6000"/>
              <a:buFont typeface="Calibri"/>
              <a:buNone/>
              <a:defRPr b="0" i="0" sz="6000" u="none" cap="none" strike="noStrike">
                <a:solidFill>
                  <a:srgbClr val="000000"/>
                </a:solidFill>
                <a:latin typeface="Calibri"/>
                <a:ea typeface="Calibri"/>
                <a:cs typeface="Calibri"/>
                <a:sym typeface="Calibri"/>
              </a:defRPr>
            </a:lvl1pPr>
            <a:lvl2pPr lvl="1"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2pPr>
            <a:lvl3pPr lvl="2"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3pPr>
            <a:lvl4pPr lvl="3"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4pPr>
            <a:lvl5pPr lvl="4"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5pPr>
            <a:lvl6pPr lvl="5"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6pPr>
            <a:lvl7pPr lvl="6"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7pPr>
            <a:lvl8pPr lvl="7"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8pPr>
            <a:lvl9pPr lvl="8"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9pPr>
          </a:lstStyle>
          <a:p/>
        </p:txBody>
      </p:sp>
      <p:sp>
        <p:nvSpPr>
          <p:cNvPr id="17" name="Google Shape;17;p2"/>
          <p:cNvSpPr txBox="1"/>
          <p:nvPr>
            <p:ph idx="1" type="body"/>
          </p:nvPr>
        </p:nvSpPr>
        <p:spPr>
          <a:xfrm>
            <a:off x="1524000" y="3602037"/>
            <a:ext cx="9144000" cy="1655763"/>
          </a:xfrm>
          <a:prstGeom prst="rect">
            <a:avLst/>
          </a:prstGeom>
          <a:noFill/>
          <a:ln>
            <a:noFill/>
          </a:ln>
        </p:spPr>
        <p:txBody>
          <a:bodyPr anchorCtr="0" anchor="t" bIns="91400" lIns="91400" spcFirstLastPara="1" rIns="91400" wrap="square" tIns="91400"/>
          <a:lstStyle>
            <a:lvl1pPr indent="-228600" lvl="0" marL="457200" marR="0" rtl="0" algn="ctr">
              <a:lnSpc>
                <a:spcPct val="90000"/>
              </a:lnSpc>
              <a:spcBef>
                <a:spcPts val="1000"/>
              </a:spcBef>
              <a:spcAft>
                <a:spcPts val="0"/>
              </a:spcAft>
              <a:buClr>
                <a:srgbClr val="000000"/>
              </a:buClr>
              <a:buSzPts val="2400"/>
              <a:buFont typeface="Arial"/>
              <a:buNone/>
              <a:defRPr b="0" i="0" sz="2400" u="none" cap="none" strike="noStrike">
                <a:solidFill>
                  <a:srgbClr val="000000"/>
                </a:solidFill>
                <a:latin typeface="Calibri"/>
                <a:ea typeface="Calibri"/>
                <a:cs typeface="Calibri"/>
                <a:sym typeface="Calibri"/>
              </a:defRPr>
            </a:lvl1pPr>
            <a:lvl2pPr indent="-228600" lvl="1" marL="914400" marR="0" rtl="0" algn="ctr">
              <a:lnSpc>
                <a:spcPct val="90000"/>
              </a:lnSpc>
              <a:spcBef>
                <a:spcPts val="1000"/>
              </a:spcBef>
              <a:spcAft>
                <a:spcPts val="0"/>
              </a:spcAft>
              <a:buClr>
                <a:srgbClr val="000000"/>
              </a:buClr>
              <a:buSzPts val="2400"/>
              <a:buFont typeface="Arial"/>
              <a:buNone/>
              <a:defRPr b="0" i="0" sz="2400" u="none" cap="none" strike="noStrike">
                <a:solidFill>
                  <a:srgbClr val="000000"/>
                </a:solidFill>
                <a:latin typeface="Calibri"/>
                <a:ea typeface="Calibri"/>
                <a:cs typeface="Calibri"/>
                <a:sym typeface="Calibri"/>
              </a:defRPr>
            </a:lvl2pPr>
            <a:lvl3pPr indent="-228600" lvl="2" marL="1371600" marR="0" rtl="0" algn="ctr">
              <a:lnSpc>
                <a:spcPct val="90000"/>
              </a:lnSpc>
              <a:spcBef>
                <a:spcPts val="1000"/>
              </a:spcBef>
              <a:spcAft>
                <a:spcPts val="0"/>
              </a:spcAft>
              <a:buClr>
                <a:srgbClr val="000000"/>
              </a:buClr>
              <a:buSzPts val="2400"/>
              <a:buFont typeface="Arial"/>
              <a:buNone/>
              <a:defRPr b="0" i="0" sz="2400" u="none" cap="none" strike="noStrike">
                <a:solidFill>
                  <a:srgbClr val="000000"/>
                </a:solidFill>
                <a:latin typeface="Calibri"/>
                <a:ea typeface="Calibri"/>
                <a:cs typeface="Calibri"/>
                <a:sym typeface="Calibri"/>
              </a:defRPr>
            </a:lvl3pPr>
            <a:lvl4pPr indent="-228600" lvl="3" marL="1828800" marR="0" rtl="0" algn="ctr">
              <a:lnSpc>
                <a:spcPct val="90000"/>
              </a:lnSpc>
              <a:spcBef>
                <a:spcPts val="1000"/>
              </a:spcBef>
              <a:spcAft>
                <a:spcPts val="0"/>
              </a:spcAft>
              <a:buClr>
                <a:srgbClr val="000000"/>
              </a:buClr>
              <a:buSzPts val="2400"/>
              <a:buFont typeface="Arial"/>
              <a:buNone/>
              <a:defRPr b="0" i="0" sz="2400" u="none" cap="none" strike="noStrike">
                <a:solidFill>
                  <a:srgbClr val="000000"/>
                </a:solidFill>
                <a:latin typeface="Calibri"/>
                <a:ea typeface="Calibri"/>
                <a:cs typeface="Calibri"/>
                <a:sym typeface="Calibri"/>
              </a:defRPr>
            </a:lvl4pPr>
            <a:lvl5pPr indent="-228600" lvl="4" marL="2286000" marR="0" rtl="0" algn="ctr">
              <a:lnSpc>
                <a:spcPct val="90000"/>
              </a:lnSpc>
              <a:spcBef>
                <a:spcPts val="1000"/>
              </a:spcBef>
              <a:spcAft>
                <a:spcPts val="0"/>
              </a:spcAft>
              <a:buClr>
                <a:srgbClr val="000000"/>
              </a:buClr>
              <a:buSzPts val="2400"/>
              <a:buFont typeface="Arial"/>
              <a:buNone/>
              <a:defRPr b="0" i="0" sz="2400" u="none" cap="none" strike="noStrike">
                <a:solidFill>
                  <a:srgbClr val="000000"/>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sp>
        <p:nvSpPr>
          <p:cNvPr id="18" name="Google Shape;18;p2"/>
          <p:cNvSpPr txBox="1"/>
          <p:nvPr>
            <p:ph idx="12" type="sldNum"/>
          </p:nvPr>
        </p:nvSpPr>
        <p:spPr>
          <a:xfrm>
            <a:off x="11089858" y="6404312"/>
            <a:ext cx="263942" cy="269201"/>
          </a:xfrm>
          <a:prstGeom prst="rect">
            <a:avLst/>
          </a:prstGeom>
          <a:noFill/>
          <a:ln>
            <a:noFill/>
          </a:ln>
        </p:spPr>
        <p:txBody>
          <a:bodyPr anchorCtr="0" anchor="ctr" bIns="45675" lIns="45675" spcFirstLastPara="1" rIns="45675" wrap="square" tIns="4567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BJECT" type="tx">
  <p:cSld name="TITLE_AND_BODY">
    <p:spTree>
      <p:nvGrpSpPr>
        <p:cNvPr id="19" name="Shape 19"/>
        <p:cNvGrpSpPr/>
        <p:nvPr/>
      </p:nvGrpSpPr>
      <p:grpSpPr>
        <a:xfrm>
          <a:off x="0" y="0"/>
          <a:ext cx="0" cy="0"/>
          <a:chOff x="0" y="0"/>
          <a:chExt cx="0" cy="0"/>
        </a:xfrm>
      </p:grpSpPr>
      <p:sp>
        <p:nvSpPr>
          <p:cNvPr id="20" name="Google Shape;20;p3"/>
          <p:cNvSpPr txBox="1"/>
          <p:nvPr>
            <p:ph type="title"/>
          </p:nvPr>
        </p:nvSpPr>
        <p:spPr>
          <a:xfrm>
            <a:off x="838200" y="972064"/>
            <a:ext cx="10515600" cy="718624"/>
          </a:xfrm>
          <a:prstGeom prst="rect">
            <a:avLst/>
          </a:prstGeom>
          <a:noFill/>
          <a:ln>
            <a:noFill/>
          </a:ln>
        </p:spPr>
        <p:txBody>
          <a:bodyPr anchorCtr="0" anchor="ctr" bIns="91400" lIns="91400" spcFirstLastPara="1" rIns="91400" wrap="square" tIns="91400"/>
          <a:lstStyle>
            <a:lvl1pPr lvl="0"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1pPr>
            <a:lvl2pPr lvl="1"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2pPr>
            <a:lvl3pPr lvl="2"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3pPr>
            <a:lvl4pPr lvl="3"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4pPr>
            <a:lvl5pPr lvl="4"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5pPr>
            <a:lvl6pPr lvl="5"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6pPr>
            <a:lvl7pPr lvl="6"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7pPr>
            <a:lvl8pPr lvl="7"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8pPr>
            <a:lvl9pPr lvl="8"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9pPr>
          </a:lstStyle>
          <a:p/>
        </p:txBody>
      </p:sp>
      <p:sp>
        <p:nvSpPr>
          <p:cNvPr id="21" name="Google Shape;21;p3"/>
          <p:cNvSpPr txBox="1"/>
          <p:nvPr>
            <p:ph idx="1" type="body"/>
          </p:nvPr>
        </p:nvSpPr>
        <p:spPr>
          <a:xfrm>
            <a:off x="838200" y="1825625"/>
            <a:ext cx="10515600" cy="4351338"/>
          </a:xfrm>
          <a:prstGeom prst="rect">
            <a:avLst/>
          </a:prstGeom>
          <a:noFill/>
          <a:ln>
            <a:noFill/>
          </a:ln>
        </p:spPr>
        <p:txBody>
          <a:bodyPr anchorCtr="0" anchor="t" bIns="91400" lIns="91400" spcFirstLastPara="1" rIns="91400" wrap="square" tIns="91400"/>
          <a:lstStyle>
            <a:lvl1pPr indent="-406400" lvl="0" marL="457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406400" lvl="1" marL="914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2pPr>
            <a:lvl3pPr indent="-406400" lvl="2" marL="1371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3pPr>
            <a:lvl4pPr indent="-406400" lvl="3" marL="1828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4pPr>
            <a:lvl5pPr indent="-406400" lvl="4" marL="22860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sp>
        <p:nvSpPr>
          <p:cNvPr id="22" name="Google Shape;22;p3"/>
          <p:cNvSpPr txBox="1"/>
          <p:nvPr>
            <p:ph idx="12" type="sldNum"/>
          </p:nvPr>
        </p:nvSpPr>
        <p:spPr>
          <a:xfrm>
            <a:off x="11089858" y="6404312"/>
            <a:ext cx="263942" cy="269201"/>
          </a:xfrm>
          <a:prstGeom prst="rect">
            <a:avLst/>
          </a:prstGeom>
          <a:noFill/>
          <a:ln>
            <a:noFill/>
          </a:ln>
        </p:spPr>
        <p:txBody>
          <a:bodyPr anchorCtr="0" anchor="ctr" bIns="45675" lIns="45675" spcFirstLastPara="1" rIns="45675" wrap="square" tIns="4567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_OBJECTS" type="twoObj">
  <p:cSld name="TWO_OBJECTS">
    <p:spTree>
      <p:nvGrpSpPr>
        <p:cNvPr id="23" name="Shape 23"/>
        <p:cNvGrpSpPr/>
        <p:nvPr/>
      </p:nvGrpSpPr>
      <p:grpSpPr>
        <a:xfrm>
          <a:off x="0" y="0"/>
          <a:ext cx="0" cy="0"/>
          <a:chOff x="0" y="0"/>
          <a:chExt cx="0" cy="0"/>
        </a:xfrm>
      </p:grpSpPr>
      <p:sp>
        <p:nvSpPr>
          <p:cNvPr id="24" name="Google Shape;24;p4"/>
          <p:cNvSpPr txBox="1"/>
          <p:nvPr>
            <p:ph type="title"/>
          </p:nvPr>
        </p:nvSpPr>
        <p:spPr>
          <a:xfrm>
            <a:off x="838200" y="1037968"/>
            <a:ext cx="10515600" cy="652721"/>
          </a:xfrm>
          <a:prstGeom prst="rect">
            <a:avLst/>
          </a:prstGeom>
          <a:noFill/>
          <a:ln>
            <a:noFill/>
          </a:ln>
        </p:spPr>
        <p:txBody>
          <a:bodyPr anchorCtr="0" anchor="ctr" bIns="91400" lIns="91400" spcFirstLastPara="1" rIns="91400" wrap="square" tIns="91400"/>
          <a:lstStyle>
            <a:lvl1pPr lvl="0"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1pPr>
            <a:lvl2pPr lvl="1"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2pPr>
            <a:lvl3pPr lvl="2"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3pPr>
            <a:lvl4pPr lvl="3"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4pPr>
            <a:lvl5pPr lvl="4"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5pPr>
            <a:lvl6pPr lvl="5"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6pPr>
            <a:lvl7pPr lvl="6"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7pPr>
            <a:lvl8pPr lvl="7"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8pPr>
            <a:lvl9pPr lvl="8"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9pPr>
          </a:lstStyle>
          <a:p/>
        </p:txBody>
      </p:sp>
      <p:sp>
        <p:nvSpPr>
          <p:cNvPr id="25" name="Google Shape;25;p4"/>
          <p:cNvSpPr txBox="1"/>
          <p:nvPr>
            <p:ph idx="1" type="body"/>
          </p:nvPr>
        </p:nvSpPr>
        <p:spPr>
          <a:xfrm>
            <a:off x="838200" y="1825625"/>
            <a:ext cx="5181600" cy="4351338"/>
          </a:xfrm>
          <a:prstGeom prst="rect">
            <a:avLst/>
          </a:prstGeom>
          <a:noFill/>
          <a:ln>
            <a:noFill/>
          </a:ln>
        </p:spPr>
        <p:txBody>
          <a:bodyPr anchorCtr="0" anchor="t" bIns="91400" lIns="91400" spcFirstLastPara="1" rIns="91400" wrap="square" tIns="91400"/>
          <a:lstStyle>
            <a:lvl1pPr indent="-406400" lvl="0" marL="457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406400" lvl="1" marL="914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2pPr>
            <a:lvl3pPr indent="-406400" lvl="2" marL="1371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3pPr>
            <a:lvl4pPr indent="-406400" lvl="3" marL="1828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4pPr>
            <a:lvl5pPr indent="-406400" lvl="4" marL="22860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sp>
        <p:nvSpPr>
          <p:cNvPr id="26" name="Google Shape;26;p4"/>
          <p:cNvSpPr txBox="1"/>
          <p:nvPr>
            <p:ph idx="2" type="body"/>
          </p:nvPr>
        </p:nvSpPr>
        <p:spPr>
          <a:xfrm>
            <a:off x="6172200" y="1825625"/>
            <a:ext cx="5181600" cy="4351338"/>
          </a:xfrm>
          <a:prstGeom prst="rect">
            <a:avLst/>
          </a:prstGeom>
          <a:noFill/>
          <a:ln>
            <a:noFill/>
          </a:ln>
        </p:spPr>
        <p:txBody>
          <a:bodyPr anchorCtr="0" anchor="t" bIns="91400" lIns="91400" spcFirstLastPara="1" rIns="91400" wrap="square" tIns="91400"/>
          <a:lstStyle>
            <a:lvl1pPr indent="-406400" lvl="0" marL="457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406400" lvl="1" marL="914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2pPr>
            <a:lvl3pPr indent="-406400" lvl="2" marL="1371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3pPr>
            <a:lvl4pPr indent="-406400" lvl="3" marL="1828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4pPr>
            <a:lvl5pPr indent="-406400" lvl="4" marL="22860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sp>
        <p:nvSpPr>
          <p:cNvPr id="27" name="Google Shape;27;p4"/>
          <p:cNvSpPr txBox="1"/>
          <p:nvPr>
            <p:ph idx="12" type="sldNum"/>
          </p:nvPr>
        </p:nvSpPr>
        <p:spPr>
          <a:xfrm>
            <a:off x="11089858" y="6404312"/>
            <a:ext cx="263942" cy="269201"/>
          </a:xfrm>
          <a:prstGeom prst="rect">
            <a:avLst/>
          </a:prstGeom>
          <a:noFill/>
          <a:ln>
            <a:noFill/>
          </a:ln>
        </p:spPr>
        <p:txBody>
          <a:bodyPr anchorCtr="0" anchor="ctr" bIns="45675" lIns="45675" spcFirstLastPara="1" rIns="45675" wrap="square" tIns="4567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ONLY" type="titleOnly">
  <p:cSld name="TITLE_ONLY">
    <p:spTree>
      <p:nvGrpSpPr>
        <p:cNvPr id="28" name="Shape 28"/>
        <p:cNvGrpSpPr/>
        <p:nvPr/>
      </p:nvGrpSpPr>
      <p:grpSpPr>
        <a:xfrm>
          <a:off x="0" y="0"/>
          <a:ext cx="0" cy="0"/>
          <a:chOff x="0" y="0"/>
          <a:chExt cx="0" cy="0"/>
        </a:xfrm>
      </p:grpSpPr>
      <p:sp>
        <p:nvSpPr>
          <p:cNvPr id="29" name="Google Shape;29;p5"/>
          <p:cNvSpPr txBox="1"/>
          <p:nvPr>
            <p:ph type="title"/>
          </p:nvPr>
        </p:nvSpPr>
        <p:spPr>
          <a:xfrm>
            <a:off x="838200" y="1021492"/>
            <a:ext cx="10515600" cy="669197"/>
          </a:xfrm>
          <a:prstGeom prst="rect">
            <a:avLst/>
          </a:prstGeom>
          <a:noFill/>
          <a:ln>
            <a:noFill/>
          </a:ln>
        </p:spPr>
        <p:txBody>
          <a:bodyPr anchorCtr="0" anchor="ctr" bIns="91400" lIns="91400" spcFirstLastPara="1" rIns="91400" wrap="square" tIns="91400"/>
          <a:lstStyle>
            <a:lvl1pPr lvl="0"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1pPr>
            <a:lvl2pPr lvl="1"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2pPr>
            <a:lvl3pPr lvl="2"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3pPr>
            <a:lvl4pPr lvl="3"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4pPr>
            <a:lvl5pPr lvl="4"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5pPr>
            <a:lvl6pPr lvl="5"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6pPr>
            <a:lvl7pPr lvl="6"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7pPr>
            <a:lvl8pPr lvl="7"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8pPr>
            <a:lvl9pPr lvl="8"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9pPr>
          </a:lstStyle>
          <a:p/>
        </p:txBody>
      </p:sp>
      <p:sp>
        <p:nvSpPr>
          <p:cNvPr id="30" name="Google Shape;30;p5"/>
          <p:cNvSpPr txBox="1"/>
          <p:nvPr>
            <p:ph idx="12" type="sldNum"/>
          </p:nvPr>
        </p:nvSpPr>
        <p:spPr>
          <a:xfrm>
            <a:off x="11089858" y="6404312"/>
            <a:ext cx="263942" cy="269201"/>
          </a:xfrm>
          <a:prstGeom prst="rect">
            <a:avLst/>
          </a:prstGeom>
          <a:noFill/>
          <a:ln>
            <a:noFill/>
          </a:ln>
        </p:spPr>
        <p:txBody>
          <a:bodyPr anchorCtr="0" anchor="ctr" bIns="45675" lIns="45675" spcFirstLastPara="1" rIns="45675" wrap="square" tIns="4567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1" name="Shape 31"/>
        <p:cNvGrpSpPr/>
        <p:nvPr/>
      </p:nvGrpSpPr>
      <p:grpSpPr>
        <a:xfrm>
          <a:off x="0" y="0"/>
          <a:ext cx="0" cy="0"/>
          <a:chOff x="0" y="0"/>
          <a:chExt cx="0" cy="0"/>
        </a:xfrm>
      </p:grpSpPr>
      <p:sp>
        <p:nvSpPr>
          <p:cNvPr id="32" name="Google Shape;32;p6"/>
          <p:cNvSpPr txBox="1"/>
          <p:nvPr>
            <p:ph idx="12" type="sldNum"/>
          </p:nvPr>
        </p:nvSpPr>
        <p:spPr>
          <a:xfrm>
            <a:off x="11089858" y="6404312"/>
            <a:ext cx="263942" cy="269201"/>
          </a:xfrm>
          <a:prstGeom prst="rect">
            <a:avLst/>
          </a:prstGeom>
          <a:noFill/>
          <a:ln>
            <a:noFill/>
          </a:ln>
        </p:spPr>
        <p:txBody>
          <a:bodyPr anchorCtr="0" anchor="ctr" bIns="45675" lIns="45675" spcFirstLastPara="1" rIns="45675" wrap="square" tIns="4567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_HEADER" type="secHead">
  <p:cSld name="SECTION_HEADER">
    <p:spTree>
      <p:nvGrpSpPr>
        <p:cNvPr id="33" name="Shape 33"/>
        <p:cNvGrpSpPr/>
        <p:nvPr/>
      </p:nvGrpSpPr>
      <p:grpSpPr>
        <a:xfrm>
          <a:off x="0" y="0"/>
          <a:ext cx="0" cy="0"/>
          <a:chOff x="0" y="0"/>
          <a:chExt cx="0" cy="0"/>
        </a:xfrm>
      </p:grpSpPr>
      <p:sp>
        <p:nvSpPr>
          <p:cNvPr id="34" name="Google Shape;34;p7"/>
          <p:cNvSpPr txBox="1"/>
          <p:nvPr>
            <p:ph type="title"/>
          </p:nvPr>
        </p:nvSpPr>
        <p:spPr>
          <a:xfrm>
            <a:off x="831850" y="1709738"/>
            <a:ext cx="10515600" cy="2852737"/>
          </a:xfrm>
          <a:prstGeom prst="rect">
            <a:avLst/>
          </a:prstGeom>
          <a:noFill/>
          <a:ln>
            <a:noFill/>
          </a:ln>
        </p:spPr>
        <p:txBody>
          <a:bodyPr anchorCtr="0" anchor="b" bIns="91400" lIns="91400" spcFirstLastPara="1" rIns="91400" wrap="square" tIns="91400"/>
          <a:lstStyle>
            <a:lvl1pPr lvl="0" marR="0" rtl="0" algn="l">
              <a:lnSpc>
                <a:spcPct val="90000"/>
              </a:lnSpc>
              <a:spcBef>
                <a:spcPts val="0"/>
              </a:spcBef>
              <a:spcAft>
                <a:spcPts val="0"/>
              </a:spcAft>
              <a:buClr>
                <a:srgbClr val="000000"/>
              </a:buClr>
              <a:buSzPts val="6000"/>
              <a:buFont typeface="Calibri"/>
              <a:buNone/>
              <a:defRPr b="0" i="0" sz="6000" u="none" cap="none" strike="noStrike">
                <a:solidFill>
                  <a:srgbClr val="000000"/>
                </a:solidFill>
                <a:latin typeface="Calibri"/>
                <a:ea typeface="Calibri"/>
                <a:cs typeface="Calibri"/>
                <a:sym typeface="Calibri"/>
              </a:defRPr>
            </a:lvl1pPr>
            <a:lvl2pPr lvl="1"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2pPr>
            <a:lvl3pPr lvl="2"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3pPr>
            <a:lvl4pPr lvl="3"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4pPr>
            <a:lvl5pPr lvl="4"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5pPr>
            <a:lvl6pPr lvl="5"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6pPr>
            <a:lvl7pPr lvl="6"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7pPr>
            <a:lvl8pPr lvl="7"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8pPr>
            <a:lvl9pPr lvl="8"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9pPr>
          </a:lstStyle>
          <a:p/>
        </p:txBody>
      </p:sp>
      <p:sp>
        <p:nvSpPr>
          <p:cNvPr id="35" name="Google Shape;35;p7"/>
          <p:cNvSpPr txBox="1"/>
          <p:nvPr>
            <p:ph idx="1" type="body"/>
          </p:nvPr>
        </p:nvSpPr>
        <p:spPr>
          <a:xfrm>
            <a:off x="831850" y="4589462"/>
            <a:ext cx="10515600" cy="1500188"/>
          </a:xfrm>
          <a:prstGeom prst="rect">
            <a:avLst/>
          </a:prstGeom>
          <a:noFill/>
          <a:ln>
            <a:noFill/>
          </a:ln>
        </p:spPr>
        <p:txBody>
          <a:bodyPr anchorCtr="0" anchor="t" bIns="91400" lIns="91400" spcFirstLastPara="1" rIns="91400" wrap="square" tIns="91400"/>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sp>
        <p:nvSpPr>
          <p:cNvPr id="36" name="Google Shape;36;p7"/>
          <p:cNvSpPr txBox="1"/>
          <p:nvPr>
            <p:ph idx="12" type="sldNum"/>
          </p:nvPr>
        </p:nvSpPr>
        <p:spPr>
          <a:xfrm>
            <a:off x="11089858" y="6404312"/>
            <a:ext cx="263942" cy="269201"/>
          </a:xfrm>
          <a:prstGeom prst="rect">
            <a:avLst/>
          </a:prstGeom>
          <a:noFill/>
          <a:ln>
            <a:noFill/>
          </a:ln>
        </p:spPr>
        <p:txBody>
          <a:bodyPr anchorCtr="0" anchor="ctr" bIns="45675" lIns="45675" spcFirstLastPara="1" rIns="45675" wrap="square" tIns="4567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_OBJECTS_WITH_TEXT" type="twoTxTwoObj">
  <p:cSld name="TWO_OBJECTS_WITH_TEXT">
    <p:spTree>
      <p:nvGrpSpPr>
        <p:cNvPr id="37" name="Shape 37"/>
        <p:cNvGrpSpPr/>
        <p:nvPr/>
      </p:nvGrpSpPr>
      <p:grpSpPr>
        <a:xfrm>
          <a:off x="0" y="0"/>
          <a:ext cx="0" cy="0"/>
          <a:chOff x="0" y="0"/>
          <a:chExt cx="0" cy="0"/>
        </a:xfrm>
      </p:grpSpPr>
      <p:sp>
        <p:nvSpPr>
          <p:cNvPr id="38" name="Google Shape;38;p8"/>
          <p:cNvSpPr txBox="1"/>
          <p:nvPr>
            <p:ph type="title"/>
          </p:nvPr>
        </p:nvSpPr>
        <p:spPr>
          <a:xfrm>
            <a:off x="839787" y="1103870"/>
            <a:ext cx="10515601" cy="586819"/>
          </a:xfrm>
          <a:prstGeom prst="rect">
            <a:avLst/>
          </a:prstGeom>
          <a:noFill/>
          <a:ln>
            <a:noFill/>
          </a:ln>
        </p:spPr>
        <p:txBody>
          <a:bodyPr anchorCtr="0" anchor="ctr" bIns="91400" lIns="91400" spcFirstLastPara="1" rIns="91400" wrap="square" tIns="91400"/>
          <a:lstStyle>
            <a:lvl1pPr lvl="0"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1pPr>
            <a:lvl2pPr lvl="1"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2pPr>
            <a:lvl3pPr lvl="2"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3pPr>
            <a:lvl4pPr lvl="3"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4pPr>
            <a:lvl5pPr lvl="4"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5pPr>
            <a:lvl6pPr lvl="5"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6pPr>
            <a:lvl7pPr lvl="6"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7pPr>
            <a:lvl8pPr lvl="7"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8pPr>
            <a:lvl9pPr lvl="8"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9pPr>
          </a:lstStyle>
          <a:p/>
        </p:txBody>
      </p:sp>
      <p:sp>
        <p:nvSpPr>
          <p:cNvPr id="39" name="Google Shape;39;p8"/>
          <p:cNvSpPr txBox="1"/>
          <p:nvPr>
            <p:ph idx="1" type="body"/>
          </p:nvPr>
        </p:nvSpPr>
        <p:spPr>
          <a:xfrm>
            <a:off x="839787" y="1681163"/>
            <a:ext cx="5157789" cy="823913"/>
          </a:xfrm>
          <a:prstGeom prst="rect">
            <a:avLst/>
          </a:prstGeom>
          <a:noFill/>
          <a:ln>
            <a:noFill/>
          </a:ln>
        </p:spPr>
        <p:txBody>
          <a:bodyPr anchorCtr="0" anchor="b" bIns="91400" lIns="91400" spcFirstLastPara="1" rIns="91400" wrap="square" tIns="91400"/>
          <a:lstStyle>
            <a:lvl1pPr indent="-228600" lvl="0" marL="457200" marR="0" rtl="0" algn="l">
              <a:lnSpc>
                <a:spcPct val="90000"/>
              </a:lnSpc>
              <a:spcBef>
                <a:spcPts val="1000"/>
              </a:spcBef>
              <a:spcAft>
                <a:spcPts val="0"/>
              </a:spcAft>
              <a:buClr>
                <a:srgbClr val="000000"/>
              </a:buClr>
              <a:buSzPts val="2400"/>
              <a:buFont typeface="Arial"/>
              <a:buNone/>
              <a:defRPr b="1" i="0" sz="2400" u="none" cap="none" strike="noStrike">
                <a:solidFill>
                  <a:srgbClr val="000000"/>
                </a:solidFill>
                <a:latin typeface="Calibri"/>
                <a:ea typeface="Calibri"/>
                <a:cs typeface="Calibri"/>
                <a:sym typeface="Calibri"/>
              </a:defRPr>
            </a:lvl1pPr>
            <a:lvl2pPr indent="-228600" lvl="1" marL="914400" marR="0" rtl="0" algn="l">
              <a:lnSpc>
                <a:spcPct val="90000"/>
              </a:lnSpc>
              <a:spcBef>
                <a:spcPts val="1000"/>
              </a:spcBef>
              <a:spcAft>
                <a:spcPts val="0"/>
              </a:spcAft>
              <a:buClr>
                <a:srgbClr val="000000"/>
              </a:buClr>
              <a:buSzPts val="2400"/>
              <a:buFont typeface="Arial"/>
              <a:buNone/>
              <a:defRPr b="1" i="0" sz="2400" u="none" cap="none" strike="noStrike">
                <a:solidFill>
                  <a:srgbClr val="000000"/>
                </a:solidFill>
                <a:latin typeface="Calibri"/>
                <a:ea typeface="Calibri"/>
                <a:cs typeface="Calibri"/>
                <a:sym typeface="Calibri"/>
              </a:defRPr>
            </a:lvl2pPr>
            <a:lvl3pPr indent="-228600" lvl="2" marL="1371600" marR="0" rtl="0" algn="l">
              <a:lnSpc>
                <a:spcPct val="90000"/>
              </a:lnSpc>
              <a:spcBef>
                <a:spcPts val="1000"/>
              </a:spcBef>
              <a:spcAft>
                <a:spcPts val="0"/>
              </a:spcAft>
              <a:buClr>
                <a:srgbClr val="000000"/>
              </a:buClr>
              <a:buSzPts val="2400"/>
              <a:buFont typeface="Arial"/>
              <a:buNone/>
              <a:defRPr b="1" i="0" sz="2400" u="none" cap="none" strike="noStrike">
                <a:solidFill>
                  <a:srgbClr val="000000"/>
                </a:solidFill>
                <a:latin typeface="Calibri"/>
                <a:ea typeface="Calibri"/>
                <a:cs typeface="Calibri"/>
                <a:sym typeface="Calibri"/>
              </a:defRPr>
            </a:lvl3pPr>
            <a:lvl4pPr indent="-228600" lvl="3" marL="1828800" marR="0" rtl="0" algn="l">
              <a:lnSpc>
                <a:spcPct val="90000"/>
              </a:lnSpc>
              <a:spcBef>
                <a:spcPts val="1000"/>
              </a:spcBef>
              <a:spcAft>
                <a:spcPts val="0"/>
              </a:spcAft>
              <a:buClr>
                <a:srgbClr val="000000"/>
              </a:buClr>
              <a:buSzPts val="2400"/>
              <a:buFont typeface="Arial"/>
              <a:buNone/>
              <a:defRPr b="1" i="0" sz="2400" u="none" cap="none" strike="noStrike">
                <a:solidFill>
                  <a:srgbClr val="000000"/>
                </a:solidFill>
                <a:latin typeface="Calibri"/>
                <a:ea typeface="Calibri"/>
                <a:cs typeface="Calibri"/>
                <a:sym typeface="Calibri"/>
              </a:defRPr>
            </a:lvl4pPr>
            <a:lvl5pPr indent="-228600" lvl="4" marL="2286000" marR="0" rtl="0" algn="l">
              <a:lnSpc>
                <a:spcPct val="90000"/>
              </a:lnSpc>
              <a:spcBef>
                <a:spcPts val="1000"/>
              </a:spcBef>
              <a:spcAft>
                <a:spcPts val="0"/>
              </a:spcAft>
              <a:buClr>
                <a:srgbClr val="000000"/>
              </a:buClr>
              <a:buSzPts val="2400"/>
              <a:buFont typeface="Arial"/>
              <a:buNone/>
              <a:defRPr b="1" i="0" sz="2400" u="none" cap="none" strike="noStrike">
                <a:solidFill>
                  <a:srgbClr val="000000"/>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sp>
        <p:nvSpPr>
          <p:cNvPr id="40" name="Google Shape;40;p8"/>
          <p:cNvSpPr txBox="1"/>
          <p:nvPr>
            <p:ph idx="2" type="body"/>
          </p:nvPr>
        </p:nvSpPr>
        <p:spPr>
          <a:xfrm>
            <a:off x="839787" y="2505075"/>
            <a:ext cx="5157788" cy="3684588"/>
          </a:xfrm>
          <a:prstGeom prst="rect">
            <a:avLst/>
          </a:prstGeom>
          <a:noFill/>
          <a:ln>
            <a:noFill/>
          </a:ln>
        </p:spPr>
        <p:txBody>
          <a:bodyPr anchorCtr="0" anchor="t" bIns="91400" lIns="91400" spcFirstLastPara="1" rIns="91400" wrap="square" tIns="91400"/>
          <a:lstStyle>
            <a:lvl1pPr indent="-406400" lvl="0" marL="457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406400" lvl="1" marL="914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2pPr>
            <a:lvl3pPr indent="-406400" lvl="2" marL="1371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3pPr>
            <a:lvl4pPr indent="-406400" lvl="3" marL="1828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4pPr>
            <a:lvl5pPr indent="-406400" lvl="4" marL="22860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sp>
        <p:nvSpPr>
          <p:cNvPr id="41" name="Google Shape;41;p8"/>
          <p:cNvSpPr txBox="1"/>
          <p:nvPr>
            <p:ph idx="3" type="body"/>
          </p:nvPr>
        </p:nvSpPr>
        <p:spPr>
          <a:xfrm>
            <a:off x="6172200" y="1681163"/>
            <a:ext cx="5183188" cy="823913"/>
          </a:xfrm>
          <a:prstGeom prst="rect">
            <a:avLst/>
          </a:prstGeom>
          <a:noFill/>
          <a:ln>
            <a:noFill/>
          </a:ln>
        </p:spPr>
        <p:txBody>
          <a:bodyPr anchorCtr="0" anchor="b" bIns="91400" lIns="91400" spcFirstLastPara="1" rIns="91400" wrap="square" tIns="91400"/>
          <a:lstStyle>
            <a:lvl1pPr indent="-406400" lvl="0" marL="457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406400" lvl="1" marL="914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2pPr>
            <a:lvl3pPr indent="-406400" lvl="2" marL="1371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3pPr>
            <a:lvl4pPr indent="-406400" lvl="3" marL="1828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4pPr>
            <a:lvl5pPr indent="-406400" lvl="4" marL="22860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sp>
        <p:nvSpPr>
          <p:cNvPr id="42" name="Google Shape;42;p8"/>
          <p:cNvSpPr txBox="1"/>
          <p:nvPr>
            <p:ph idx="4" type="body"/>
          </p:nvPr>
        </p:nvSpPr>
        <p:spPr>
          <a:xfrm>
            <a:off x="6172200" y="2505075"/>
            <a:ext cx="5183188" cy="3684588"/>
          </a:xfrm>
          <a:prstGeom prst="rect">
            <a:avLst/>
          </a:prstGeom>
          <a:noFill/>
          <a:ln>
            <a:noFill/>
          </a:ln>
        </p:spPr>
        <p:txBody>
          <a:bodyPr anchorCtr="0" anchor="t" bIns="91400" lIns="91400" spcFirstLastPara="1" rIns="91400" wrap="square" tIns="91400"/>
          <a:lstStyle>
            <a:lvl1pPr indent="-406400" lvl="0" marL="457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406400" lvl="1" marL="914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2pPr>
            <a:lvl3pPr indent="-406400" lvl="2" marL="1371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3pPr>
            <a:lvl4pPr indent="-406400" lvl="3" marL="1828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4pPr>
            <a:lvl5pPr indent="-406400" lvl="4" marL="22860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sp>
        <p:nvSpPr>
          <p:cNvPr id="43" name="Google Shape;43;p8"/>
          <p:cNvSpPr txBox="1"/>
          <p:nvPr>
            <p:ph idx="12" type="sldNum"/>
          </p:nvPr>
        </p:nvSpPr>
        <p:spPr>
          <a:xfrm>
            <a:off x="11089858" y="6404312"/>
            <a:ext cx="263942" cy="269201"/>
          </a:xfrm>
          <a:prstGeom prst="rect">
            <a:avLst/>
          </a:prstGeom>
          <a:noFill/>
          <a:ln>
            <a:noFill/>
          </a:ln>
        </p:spPr>
        <p:txBody>
          <a:bodyPr anchorCtr="0" anchor="ctr" bIns="45675" lIns="45675" spcFirstLastPara="1" rIns="45675" wrap="square" tIns="4567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BJECT_WITH_CAPTION_TEXT" type="objTx">
  <p:cSld name="OBJECT_WITH_CAPTION_TEXT">
    <p:spTree>
      <p:nvGrpSpPr>
        <p:cNvPr id="44" name="Shape 44"/>
        <p:cNvGrpSpPr/>
        <p:nvPr/>
      </p:nvGrpSpPr>
      <p:grpSpPr>
        <a:xfrm>
          <a:off x="0" y="0"/>
          <a:ext cx="0" cy="0"/>
          <a:chOff x="0" y="0"/>
          <a:chExt cx="0" cy="0"/>
        </a:xfrm>
      </p:grpSpPr>
      <p:sp>
        <p:nvSpPr>
          <p:cNvPr id="45" name="Google Shape;45;p9"/>
          <p:cNvSpPr txBox="1"/>
          <p:nvPr>
            <p:ph type="title"/>
          </p:nvPr>
        </p:nvSpPr>
        <p:spPr>
          <a:xfrm>
            <a:off x="839787" y="987424"/>
            <a:ext cx="3932239" cy="1069976"/>
          </a:xfrm>
          <a:prstGeom prst="rect">
            <a:avLst/>
          </a:prstGeom>
          <a:noFill/>
          <a:ln>
            <a:noFill/>
          </a:ln>
        </p:spPr>
        <p:txBody>
          <a:bodyPr anchorCtr="0" anchor="b" bIns="91400" lIns="91400" spcFirstLastPara="1" rIns="91400" wrap="square" tIns="91400"/>
          <a:lstStyle>
            <a:lvl1pPr lvl="0" marR="0" rtl="0" algn="l">
              <a:lnSpc>
                <a:spcPct val="90000"/>
              </a:lnSpc>
              <a:spcBef>
                <a:spcPts val="0"/>
              </a:spcBef>
              <a:spcAft>
                <a:spcPts val="0"/>
              </a:spcAft>
              <a:buClr>
                <a:srgbClr val="000000"/>
              </a:buClr>
              <a:buSzPts val="2800"/>
              <a:buFont typeface="Calibri"/>
              <a:buNone/>
              <a:defRPr b="0" i="0" sz="2800" u="none" cap="none" strike="noStrike">
                <a:solidFill>
                  <a:srgbClr val="000000"/>
                </a:solidFill>
                <a:latin typeface="Calibri"/>
                <a:ea typeface="Calibri"/>
                <a:cs typeface="Calibri"/>
                <a:sym typeface="Calibri"/>
              </a:defRPr>
            </a:lvl1pPr>
            <a:lvl2pPr lvl="1"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2pPr>
            <a:lvl3pPr lvl="2"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3pPr>
            <a:lvl4pPr lvl="3"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4pPr>
            <a:lvl5pPr lvl="4"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5pPr>
            <a:lvl6pPr lvl="5"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6pPr>
            <a:lvl7pPr lvl="6"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7pPr>
            <a:lvl8pPr lvl="7"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8pPr>
            <a:lvl9pPr lvl="8"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9pPr>
          </a:lstStyle>
          <a:p/>
        </p:txBody>
      </p:sp>
      <p:sp>
        <p:nvSpPr>
          <p:cNvPr id="46" name="Google Shape;46;p9"/>
          <p:cNvSpPr txBox="1"/>
          <p:nvPr>
            <p:ph idx="1" type="body"/>
          </p:nvPr>
        </p:nvSpPr>
        <p:spPr>
          <a:xfrm>
            <a:off x="5183187" y="987425"/>
            <a:ext cx="6172201" cy="4873625"/>
          </a:xfrm>
          <a:prstGeom prst="rect">
            <a:avLst/>
          </a:prstGeom>
          <a:noFill/>
          <a:ln>
            <a:noFill/>
          </a:ln>
        </p:spPr>
        <p:txBody>
          <a:bodyPr anchorCtr="0" anchor="t" bIns="91400" lIns="91400" spcFirstLastPara="1" rIns="91400" wrap="square" tIns="91400"/>
          <a:lstStyle>
            <a:lvl1pPr indent="-431800" lvl="0" marL="457200" marR="0" rtl="0" algn="l">
              <a:lnSpc>
                <a:spcPct val="90000"/>
              </a:lnSpc>
              <a:spcBef>
                <a:spcPts val="10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sp>
        <p:nvSpPr>
          <p:cNvPr id="47" name="Google Shape;47;p9"/>
          <p:cNvSpPr txBox="1"/>
          <p:nvPr>
            <p:ph idx="2" type="body"/>
          </p:nvPr>
        </p:nvSpPr>
        <p:spPr>
          <a:xfrm>
            <a:off x="839787" y="2057400"/>
            <a:ext cx="3932238" cy="3811588"/>
          </a:xfrm>
          <a:prstGeom prst="rect">
            <a:avLst/>
          </a:prstGeom>
          <a:noFill/>
          <a:ln>
            <a:noFill/>
          </a:ln>
        </p:spPr>
        <p:txBody>
          <a:bodyPr anchorCtr="0" anchor="t" bIns="91400" lIns="91400" spcFirstLastPara="1" rIns="91400" wrap="square" tIns="91400"/>
          <a:lstStyle>
            <a:lvl1pPr indent="-406400" lvl="0" marL="457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406400" lvl="1" marL="914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2pPr>
            <a:lvl3pPr indent="-406400" lvl="2" marL="1371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3pPr>
            <a:lvl4pPr indent="-406400" lvl="3" marL="1828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4pPr>
            <a:lvl5pPr indent="-406400" lvl="4" marL="22860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sp>
        <p:nvSpPr>
          <p:cNvPr id="48" name="Google Shape;48;p9"/>
          <p:cNvSpPr txBox="1"/>
          <p:nvPr>
            <p:ph idx="12" type="sldNum"/>
          </p:nvPr>
        </p:nvSpPr>
        <p:spPr>
          <a:xfrm>
            <a:off x="11089858" y="6404312"/>
            <a:ext cx="263942" cy="269201"/>
          </a:xfrm>
          <a:prstGeom prst="rect">
            <a:avLst/>
          </a:prstGeom>
          <a:noFill/>
          <a:ln>
            <a:noFill/>
          </a:ln>
        </p:spPr>
        <p:txBody>
          <a:bodyPr anchorCtr="0" anchor="ctr" bIns="45675" lIns="45675" spcFirstLastPara="1" rIns="45675" wrap="square" tIns="4567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_WITH_CAPTION_TEXT" showMasterSp="0" type="picTx">
  <p:cSld name="PICTURE_WITH_CAPTION_TEXT">
    <p:spTree>
      <p:nvGrpSpPr>
        <p:cNvPr id="49" name="Shape 49"/>
        <p:cNvGrpSpPr/>
        <p:nvPr/>
      </p:nvGrpSpPr>
      <p:grpSpPr>
        <a:xfrm>
          <a:off x="0" y="0"/>
          <a:ext cx="0" cy="0"/>
          <a:chOff x="0" y="0"/>
          <a:chExt cx="0" cy="0"/>
        </a:xfrm>
      </p:grpSpPr>
      <p:pic>
        <p:nvPicPr>
          <p:cNvPr descr="Shape 11" id="50" name="Google Shape;50;p10"/>
          <p:cNvPicPr preferRelativeResize="0"/>
          <p:nvPr/>
        </p:nvPicPr>
        <p:blipFill rotWithShape="1">
          <a:blip r:embed="rId2">
            <a:alphaModFix/>
          </a:blip>
          <a:srcRect b="0" l="0" r="0" t="0"/>
          <a:stretch/>
        </p:blipFill>
        <p:spPr>
          <a:xfrm>
            <a:off x="10929214" y="139202"/>
            <a:ext cx="1087210" cy="974402"/>
          </a:xfrm>
          <a:prstGeom prst="rect">
            <a:avLst/>
          </a:prstGeom>
          <a:noFill/>
          <a:ln>
            <a:noFill/>
          </a:ln>
        </p:spPr>
      </p:pic>
      <p:pic>
        <p:nvPicPr>
          <p:cNvPr descr="Shape 12" id="51" name="Google Shape;51;p10"/>
          <p:cNvPicPr preferRelativeResize="0"/>
          <p:nvPr/>
        </p:nvPicPr>
        <p:blipFill rotWithShape="1">
          <a:blip r:embed="rId3">
            <a:alphaModFix/>
          </a:blip>
          <a:srcRect b="0" l="0" r="0" t="0"/>
          <a:stretch/>
        </p:blipFill>
        <p:spPr>
          <a:xfrm>
            <a:off x="108470" y="139202"/>
            <a:ext cx="1831407" cy="913810"/>
          </a:xfrm>
          <a:prstGeom prst="rect">
            <a:avLst/>
          </a:prstGeom>
          <a:noFill/>
          <a:ln>
            <a:noFill/>
          </a:ln>
        </p:spPr>
      </p:pic>
      <p:cxnSp>
        <p:nvCxnSpPr>
          <p:cNvPr id="52" name="Google Shape;52;p10"/>
          <p:cNvCxnSpPr/>
          <p:nvPr/>
        </p:nvCxnSpPr>
        <p:spPr>
          <a:xfrm>
            <a:off x="2166550" y="716692"/>
            <a:ext cx="8262554" cy="1"/>
          </a:xfrm>
          <a:prstGeom prst="straightConnector1">
            <a:avLst/>
          </a:prstGeom>
          <a:noFill/>
          <a:ln cap="flat" cmpd="sng" w="12700">
            <a:solidFill>
              <a:srgbClr val="CC0000"/>
            </a:solidFill>
            <a:prstDash val="solid"/>
            <a:miter lim="8000"/>
            <a:headEnd len="sm" w="sm" type="none"/>
            <a:tailEnd len="sm" w="sm" type="none"/>
          </a:ln>
        </p:spPr>
      </p:cxnSp>
      <p:sp>
        <p:nvSpPr>
          <p:cNvPr id="53" name="Google Shape;53;p10"/>
          <p:cNvSpPr txBox="1"/>
          <p:nvPr/>
        </p:nvSpPr>
        <p:spPr>
          <a:xfrm>
            <a:off x="2339545" y="337750"/>
            <a:ext cx="8064843" cy="624801"/>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BACHILLERATO KIPLING ESMERALDA                                                        CLAVE: 7956</a:t>
            </a:r>
            <a:endParaRPr/>
          </a:p>
        </p:txBody>
      </p:sp>
      <p:sp>
        <p:nvSpPr>
          <p:cNvPr id="54" name="Google Shape;54;p10"/>
          <p:cNvSpPr txBox="1"/>
          <p:nvPr>
            <p:ph type="title"/>
          </p:nvPr>
        </p:nvSpPr>
        <p:spPr>
          <a:xfrm>
            <a:off x="839787" y="1070917"/>
            <a:ext cx="3932239" cy="986482"/>
          </a:xfrm>
          <a:prstGeom prst="rect">
            <a:avLst/>
          </a:prstGeom>
          <a:noFill/>
          <a:ln>
            <a:noFill/>
          </a:ln>
        </p:spPr>
        <p:txBody>
          <a:bodyPr anchorCtr="0" anchor="b" bIns="91400" lIns="91400" spcFirstLastPara="1" rIns="91400" wrap="square" tIns="91400"/>
          <a:lstStyle>
            <a:lvl1pPr lvl="0" marR="0" rtl="0" algn="l">
              <a:lnSpc>
                <a:spcPct val="90000"/>
              </a:lnSpc>
              <a:spcBef>
                <a:spcPts val="0"/>
              </a:spcBef>
              <a:spcAft>
                <a:spcPts val="0"/>
              </a:spcAft>
              <a:buClr>
                <a:srgbClr val="000000"/>
              </a:buClr>
              <a:buSzPts val="2800"/>
              <a:buFont typeface="Calibri"/>
              <a:buNone/>
              <a:defRPr b="0" i="0" sz="2800" u="none" cap="none" strike="noStrike">
                <a:solidFill>
                  <a:srgbClr val="000000"/>
                </a:solidFill>
                <a:latin typeface="Calibri"/>
                <a:ea typeface="Calibri"/>
                <a:cs typeface="Calibri"/>
                <a:sym typeface="Calibri"/>
              </a:defRPr>
            </a:lvl1pPr>
            <a:lvl2pPr lvl="1"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2pPr>
            <a:lvl3pPr lvl="2"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3pPr>
            <a:lvl4pPr lvl="3"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4pPr>
            <a:lvl5pPr lvl="4"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5pPr>
            <a:lvl6pPr lvl="5"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6pPr>
            <a:lvl7pPr lvl="6"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7pPr>
            <a:lvl8pPr lvl="7"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8pPr>
            <a:lvl9pPr lvl="8"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9pPr>
          </a:lstStyle>
          <a:p/>
        </p:txBody>
      </p:sp>
      <p:sp>
        <p:nvSpPr>
          <p:cNvPr id="55" name="Google Shape;55;p10"/>
          <p:cNvSpPr/>
          <p:nvPr>
            <p:ph idx="2" type="pic"/>
          </p:nvPr>
        </p:nvSpPr>
        <p:spPr>
          <a:xfrm>
            <a:off x="5183187" y="987425"/>
            <a:ext cx="6172201" cy="4873625"/>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lvl="1"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2pPr>
            <a:lvl3pPr lvl="2"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3pPr>
            <a:lvl4pPr lvl="3"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4pPr>
            <a:lvl5pPr lvl="4"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5pPr>
            <a:lvl6pPr lvl="5"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lvl="6"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lvl="7"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lvl="8"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sp>
        <p:nvSpPr>
          <p:cNvPr id="56" name="Google Shape;56;p10"/>
          <p:cNvSpPr txBox="1"/>
          <p:nvPr>
            <p:ph idx="1" type="body"/>
          </p:nvPr>
        </p:nvSpPr>
        <p:spPr>
          <a:xfrm>
            <a:off x="839787" y="2057400"/>
            <a:ext cx="3932239" cy="3811588"/>
          </a:xfrm>
          <a:prstGeom prst="rect">
            <a:avLst/>
          </a:prstGeom>
          <a:noFill/>
          <a:ln>
            <a:noFill/>
          </a:ln>
        </p:spPr>
        <p:txBody>
          <a:bodyPr anchorCtr="0" anchor="t" bIns="91400" lIns="91400" spcFirstLastPara="1" rIns="91400" wrap="square" tIns="91400"/>
          <a:lstStyle>
            <a:lvl1pPr indent="-228600" lvl="0" marL="457200" marR="0" rtl="0" algn="l">
              <a:lnSpc>
                <a:spcPct val="90000"/>
              </a:lnSpc>
              <a:spcBef>
                <a:spcPts val="1000"/>
              </a:spcBef>
              <a:spcAft>
                <a:spcPts val="0"/>
              </a:spcAft>
              <a:buClr>
                <a:srgbClr val="000000"/>
              </a:buClr>
              <a:buSzPts val="1600"/>
              <a:buFont typeface="Arial"/>
              <a:buNone/>
              <a:defRPr b="0" i="0" sz="1600" u="none" cap="none" strike="noStrike">
                <a:solidFill>
                  <a:srgbClr val="000000"/>
                </a:solidFill>
                <a:latin typeface="Calibri"/>
                <a:ea typeface="Calibri"/>
                <a:cs typeface="Calibri"/>
                <a:sym typeface="Calibri"/>
              </a:defRPr>
            </a:lvl1pPr>
            <a:lvl2pPr indent="-228600" lvl="1" marL="914400" marR="0" rtl="0" algn="l">
              <a:lnSpc>
                <a:spcPct val="90000"/>
              </a:lnSpc>
              <a:spcBef>
                <a:spcPts val="1000"/>
              </a:spcBef>
              <a:spcAft>
                <a:spcPts val="0"/>
              </a:spcAft>
              <a:buClr>
                <a:srgbClr val="000000"/>
              </a:buClr>
              <a:buSzPts val="1600"/>
              <a:buFont typeface="Arial"/>
              <a:buNone/>
              <a:defRPr b="0" i="0" sz="1600" u="none" cap="none" strike="noStrike">
                <a:solidFill>
                  <a:srgbClr val="000000"/>
                </a:solidFill>
                <a:latin typeface="Calibri"/>
                <a:ea typeface="Calibri"/>
                <a:cs typeface="Calibri"/>
                <a:sym typeface="Calibri"/>
              </a:defRPr>
            </a:lvl2pPr>
            <a:lvl3pPr indent="-228600" lvl="2" marL="1371600" marR="0" rtl="0" algn="l">
              <a:lnSpc>
                <a:spcPct val="90000"/>
              </a:lnSpc>
              <a:spcBef>
                <a:spcPts val="1000"/>
              </a:spcBef>
              <a:spcAft>
                <a:spcPts val="0"/>
              </a:spcAft>
              <a:buClr>
                <a:srgbClr val="000000"/>
              </a:buClr>
              <a:buSzPts val="1600"/>
              <a:buFont typeface="Arial"/>
              <a:buNone/>
              <a:defRPr b="0" i="0" sz="1600" u="none" cap="none" strike="noStrike">
                <a:solidFill>
                  <a:srgbClr val="000000"/>
                </a:solidFill>
                <a:latin typeface="Calibri"/>
                <a:ea typeface="Calibri"/>
                <a:cs typeface="Calibri"/>
                <a:sym typeface="Calibri"/>
              </a:defRPr>
            </a:lvl3pPr>
            <a:lvl4pPr indent="-228600" lvl="3" marL="1828800" marR="0" rtl="0" algn="l">
              <a:lnSpc>
                <a:spcPct val="90000"/>
              </a:lnSpc>
              <a:spcBef>
                <a:spcPts val="1000"/>
              </a:spcBef>
              <a:spcAft>
                <a:spcPts val="0"/>
              </a:spcAft>
              <a:buClr>
                <a:srgbClr val="000000"/>
              </a:buClr>
              <a:buSzPts val="1600"/>
              <a:buFont typeface="Arial"/>
              <a:buNone/>
              <a:defRPr b="0" i="0" sz="1600" u="none" cap="none" strike="noStrike">
                <a:solidFill>
                  <a:srgbClr val="000000"/>
                </a:solidFill>
                <a:latin typeface="Calibri"/>
                <a:ea typeface="Calibri"/>
                <a:cs typeface="Calibri"/>
                <a:sym typeface="Calibri"/>
              </a:defRPr>
            </a:lvl4pPr>
            <a:lvl5pPr indent="-228600" lvl="4" marL="2286000" marR="0" rtl="0" algn="l">
              <a:lnSpc>
                <a:spcPct val="90000"/>
              </a:lnSpc>
              <a:spcBef>
                <a:spcPts val="1000"/>
              </a:spcBef>
              <a:spcAft>
                <a:spcPts val="0"/>
              </a:spcAft>
              <a:buClr>
                <a:srgbClr val="000000"/>
              </a:buClr>
              <a:buSzPts val="1600"/>
              <a:buFont typeface="Arial"/>
              <a:buNone/>
              <a:defRPr b="0" i="0" sz="1600" u="none" cap="none" strike="noStrike">
                <a:solidFill>
                  <a:srgbClr val="000000"/>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cxnSp>
        <p:nvCxnSpPr>
          <p:cNvPr id="57" name="Google Shape;57;p10"/>
          <p:cNvCxnSpPr/>
          <p:nvPr/>
        </p:nvCxnSpPr>
        <p:spPr>
          <a:xfrm>
            <a:off x="2166550" y="708453"/>
            <a:ext cx="8262554" cy="1"/>
          </a:xfrm>
          <a:prstGeom prst="straightConnector1">
            <a:avLst/>
          </a:prstGeom>
          <a:noFill/>
          <a:ln cap="flat" cmpd="sng" w="12700">
            <a:solidFill>
              <a:srgbClr val="CC0000"/>
            </a:solidFill>
            <a:prstDash val="solid"/>
            <a:miter lim="8000"/>
            <a:headEnd len="sm" w="sm" type="none"/>
            <a:tailEnd len="sm" w="sm" type="none"/>
          </a:ln>
        </p:spPr>
      </p:cxnSp>
      <p:sp>
        <p:nvSpPr>
          <p:cNvPr id="58" name="Google Shape;58;p10"/>
          <p:cNvSpPr txBox="1"/>
          <p:nvPr/>
        </p:nvSpPr>
        <p:spPr>
          <a:xfrm>
            <a:off x="2339545" y="329513"/>
            <a:ext cx="8064843" cy="624801"/>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BACHILLERATO KIPLING ESMERALDA                                                        CLAVE: 7956</a:t>
            </a:r>
            <a:endParaRPr/>
          </a:p>
        </p:txBody>
      </p:sp>
      <p:sp>
        <p:nvSpPr>
          <p:cNvPr id="59" name="Google Shape;59;p10"/>
          <p:cNvSpPr txBox="1"/>
          <p:nvPr>
            <p:ph idx="12" type="sldNum"/>
          </p:nvPr>
        </p:nvSpPr>
        <p:spPr>
          <a:xfrm>
            <a:off x="11089858" y="6404312"/>
            <a:ext cx="263942" cy="269201"/>
          </a:xfrm>
          <a:prstGeom prst="rect">
            <a:avLst/>
          </a:prstGeom>
          <a:noFill/>
          <a:ln>
            <a:noFill/>
          </a:ln>
        </p:spPr>
        <p:txBody>
          <a:bodyPr anchorCtr="0" anchor="ctr" bIns="45675" lIns="45675" spcFirstLastPara="1" rIns="45675" wrap="square" tIns="4567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2" Type="http://schemas.openxmlformats.org/officeDocument/2006/relationships/theme" Target="../theme/theme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pic>
        <p:nvPicPr>
          <p:cNvPr descr="Shape 11" id="6" name="Google Shape;6;p1"/>
          <p:cNvPicPr preferRelativeResize="0"/>
          <p:nvPr/>
        </p:nvPicPr>
        <p:blipFill rotWithShape="1">
          <a:blip r:embed="rId1">
            <a:alphaModFix/>
          </a:blip>
          <a:srcRect b="0" l="0" r="0" t="0"/>
          <a:stretch/>
        </p:blipFill>
        <p:spPr>
          <a:xfrm>
            <a:off x="10929214" y="139202"/>
            <a:ext cx="1087210" cy="974402"/>
          </a:xfrm>
          <a:prstGeom prst="rect">
            <a:avLst/>
          </a:prstGeom>
          <a:noFill/>
          <a:ln>
            <a:noFill/>
          </a:ln>
        </p:spPr>
      </p:pic>
      <p:pic>
        <p:nvPicPr>
          <p:cNvPr descr="Shape 12" id="7" name="Google Shape;7;p1"/>
          <p:cNvPicPr preferRelativeResize="0"/>
          <p:nvPr/>
        </p:nvPicPr>
        <p:blipFill rotWithShape="1">
          <a:blip r:embed="rId2">
            <a:alphaModFix/>
          </a:blip>
          <a:srcRect b="0" l="0" r="0" t="0"/>
          <a:stretch/>
        </p:blipFill>
        <p:spPr>
          <a:xfrm>
            <a:off x="108470" y="139202"/>
            <a:ext cx="1831407" cy="913810"/>
          </a:xfrm>
          <a:prstGeom prst="rect">
            <a:avLst/>
          </a:prstGeom>
          <a:noFill/>
          <a:ln>
            <a:noFill/>
          </a:ln>
        </p:spPr>
      </p:pic>
      <p:cxnSp>
        <p:nvCxnSpPr>
          <p:cNvPr id="8" name="Google Shape;8;p1"/>
          <p:cNvCxnSpPr/>
          <p:nvPr/>
        </p:nvCxnSpPr>
        <p:spPr>
          <a:xfrm>
            <a:off x="2166550" y="716692"/>
            <a:ext cx="8262554" cy="1"/>
          </a:xfrm>
          <a:prstGeom prst="straightConnector1">
            <a:avLst/>
          </a:prstGeom>
          <a:noFill/>
          <a:ln cap="flat" cmpd="sng" w="12700">
            <a:solidFill>
              <a:srgbClr val="CC0000"/>
            </a:solidFill>
            <a:prstDash val="solid"/>
            <a:miter lim="8000"/>
            <a:headEnd len="sm" w="sm" type="none"/>
            <a:tailEnd len="sm" w="sm" type="none"/>
          </a:ln>
        </p:spPr>
      </p:cxnSp>
      <p:sp>
        <p:nvSpPr>
          <p:cNvPr id="9" name="Google Shape;9;p1"/>
          <p:cNvSpPr txBox="1"/>
          <p:nvPr/>
        </p:nvSpPr>
        <p:spPr>
          <a:xfrm>
            <a:off x="2339545" y="337750"/>
            <a:ext cx="8064843" cy="624801"/>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BACHILLERATO KIPLING ESMERALDA                                                        CLAVE: 7956</a:t>
            </a:r>
            <a:endParaRPr/>
          </a:p>
        </p:txBody>
      </p:sp>
      <p:sp>
        <p:nvSpPr>
          <p:cNvPr id="10" name="Google Shape;10;p1"/>
          <p:cNvSpPr txBox="1"/>
          <p:nvPr>
            <p:ph type="title"/>
          </p:nvPr>
        </p:nvSpPr>
        <p:spPr>
          <a:xfrm>
            <a:off x="838200" y="972064"/>
            <a:ext cx="10515600" cy="718624"/>
          </a:xfrm>
          <a:prstGeom prst="rect">
            <a:avLst/>
          </a:prstGeom>
          <a:noFill/>
          <a:ln>
            <a:noFill/>
          </a:ln>
        </p:spPr>
        <p:txBody>
          <a:bodyPr anchorCtr="0" anchor="ctr" bIns="91400" lIns="91400" spcFirstLastPara="1" rIns="91400" wrap="square" tIns="91400"/>
          <a:lstStyle>
            <a:lvl1pPr lvl="0"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1pPr>
            <a:lvl2pPr lvl="1"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2pPr>
            <a:lvl3pPr lvl="2"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3pPr>
            <a:lvl4pPr lvl="3"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4pPr>
            <a:lvl5pPr lvl="4"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5pPr>
            <a:lvl6pPr lvl="5"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6pPr>
            <a:lvl7pPr lvl="6"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7pPr>
            <a:lvl8pPr lvl="7"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8pPr>
            <a:lvl9pPr lvl="8" marR="0" rtl="0" algn="l">
              <a:lnSpc>
                <a:spcPct val="9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91400" lIns="91400" spcFirstLastPara="1" rIns="91400" wrap="square" tIns="91400"/>
          <a:lstStyle>
            <a:lvl1pPr indent="-406400" lvl="0" marL="457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406400" lvl="1" marL="914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2pPr>
            <a:lvl3pPr indent="-406400" lvl="2" marL="1371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3pPr>
            <a:lvl4pPr indent="-406400" lvl="3" marL="1828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4pPr>
            <a:lvl5pPr indent="-406400" lvl="4" marL="22860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cxnSp>
        <p:nvCxnSpPr>
          <p:cNvPr id="12" name="Google Shape;12;p1"/>
          <p:cNvCxnSpPr/>
          <p:nvPr/>
        </p:nvCxnSpPr>
        <p:spPr>
          <a:xfrm>
            <a:off x="2166550" y="716692"/>
            <a:ext cx="8262554" cy="1"/>
          </a:xfrm>
          <a:prstGeom prst="straightConnector1">
            <a:avLst/>
          </a:prstGeom>
          <a:noFill/>
          <a:ln cap="flat" cmpd="sng" w="12700">
            <a:solidFill>
              <a:srgbClr val="CC0000"/>
            </a:solidFill>
            <a:prstDash val="solid"/>
            <a:miter lim="8000"/>
            <a:headEnd len="sm" w="sm" type="none"/>
            <a:tailEnd len="sm" w="sm" type="none"/>
          </a:ln>
        </p:spPr>
      </p:cxnSp>
      <p:sp>
        <p:nvSpPr>
          <p:cNvPr id="13" name="Google Shape;13;p1"/>
          <p:cNvSpPr txBox="1"/>
          <p:nvPr/>
        </p:nvSpPr>
        <p:spPr>
          <a:xfrm>
            <a:off x="2339545" y="337750"/>
            <a:ext cx="8064843" cy="624801"/>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BACHILLERATO KIPLING ESMERALDA                                                        CLAVE: 7956</a:t>
            </a:r>
            <a:endParaRPr/>
          </a:p>
        </p:txBody>
      </p:sp>
      <p:sp>
        <p:nvSpPr>
          <p:cNvPr id="14" name="Google Shape;14;p1"/>
          <p:cNvSpPr txBox="1"/>
          <p:nvPr>
            <p:ph idx="12" type="sldNum"/>
          </p:nvPr>
        </p:nvSpPr>
        <p:spPr>
          <a:xfrm>
            <a:off x="11089858" y="6404312"/>
            <a:ext cx="263942" cy="269201"/>
          </a:xfrm>
          <a:prstGeom prst="rect">
            <a:avLst/>
          </a:prstGeom>
          <a:noFill/>
          <a:ln>
            <a:noFill/>
          </a:ln>
        </p:spPr>
        <p:txBody>
          <a:bodyPr anchorCtr="0" anchor="ctr" bIns="45675" lIns="45675" spcFirstLastPara="1" rIns="45675" wrap="square" tIns="4567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5.jpg"/><Relationship Id="rId4" Type="http://schemas.openxmlformats.org/officeDocument/2006/relationships/image" Target="../media/image5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3.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9.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7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6.png"/><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4.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1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1.png"/><Relationship Id="rId4" Type="http://schemas.openxmlformats.org/officeDocument/2006/relationships/image" Target="../media/image61.png"/><Relationship Id="rId5" Type="http://schemas.openxmlformats.org/officeDocument/2006/relationships/image" Target="../media/image5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2.png"/><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7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7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4.jp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2.pn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 name="Shape 63"/>
        <p:cNvGrpSpPr/>
        <p:nvPr/>
      </p:nvGrpSpPr>
      <p:grpSpPr>
        <a:xfrm>
          <a:off x="0" y="0"/>
          <a:ext cx="0" cy="0"/>
          <a:chOff x="0" y="0"/>
          <a:chExt cx="0" cy="0"/>
        </a:xfrm>
      </p:grpSpPr>
      <p:sp>
        <p:nvSpPr>
          <p:cNvPr id="64" name="Google Shape;64;p11"/>
          <p:cNvSpPr txBox="1"/>
          <p:nvPr>
            <p:ph idx="4294967295" type="ctrTitle"/>
          </p:nvPr>
        </p:nvSpPr>
        <p:spPr>
          <a:xfrm>
            <a:off x="954300" y="2641771"/>
            <a:ext cx="10283400" cy="1091400"/>
          </a:xfrm>
          <a:prstGeom prst="rect">
            <a:avLst/>
          </a:prstGeom>
          <a:noFill/>
          <a:ln>
            <a:noFill/>
          </a:ln>
        </p:spPr>
        <p:txBody>
          <a:bodyPr anchorCtr="0" anchor="b" bIns="45675" lIns="45675" spcFirstLastPara="1" rIns="45675" wrap="square" tIns="45675">
            <a:noAutofit/>
          </a:bodyPr>
          <a:lstStyle/>
          <a:p>
            <a:pPr indent="0" lvl="0" marL="0" marR="0" rtl="0" algn="ctr">
              <a:lnSpc>
                <a:spcPct val="150000"/>
              </a:lnSpc>
              <a:spcBef>
                <a:spcPts val="0"/>
              </a:spcBef>
              <a:spcAft>
                <a:spcPts val="0"/>
              </a:spcAft>
              <a:buClr>
                <a:srgbClr val="000000"/>
              </a:buClr>
              <a:buSzPts val="4800"/>
              <a:buFont typeface="Arial"/>
              <a:buNone/>
            </a:pPr>
            <a:r>
              <a:rPr b="0" i="0" lang="en-US" sz="4800" u="none" cap="none" strike="noStrike">
                <a:solidFill>
                  <a:srgbClr val="000000"/>
                </a:solidFill>
                <a:latin typeface="Arial"/>
                <a:ea typeface="Arial"/>
                <a:cs typeface="Arial"/>
                <a:sym typeface="Arial"/>
              </a:rPr>
              <a:t>La muerte es el reflejo de </a:t>
            </a:r>
            <a:r>
              <a:rPr lang="en-US" sz="4800">
                <a:latin typeface="Arial"/>
                <a:ea typeface="Arial"/>
                <a:cs typeface="Arial"/>
                <a:sym typeface="Arial"/>
              </a:rPr>
              <a:t>tu</a:t>
            </a:r>
            <a:r>
              <a:rPr b="0" i="0" lang="en-US" sz="4800" u="none" cap="none" strike="noStrike">
                <a:solidFill>
                  <a:srgbClr val="000000"/>
                </a:solidFill>
                <a:latin typeface="Arial"/>
                <a:ea typeface="Arial"/>
                <a:cs typeface="Arial"/>
                <a:sym typeface="Arial"/>
              </a:rPr>
              <a:t> vida</a:t>
            </a:r>
            <a:endParaRPr/>
          </a:p>
        </p:txBody>
      </p:sp>
      <p:sp>
        <p:nvSpPr>
          <p:cNvPr id="65" name="Google Shape;65;p11"/>
          <p:cNvSpPr txBox="1"/>
          <p:nvPr>
            <p:ph idx="4294967295" type="subTitle"/>
          </p:nvPr>
        </p:nvSpPr>
        <p:spPr>
          <a:xfrm>
            <a:off x="1524000" y="3733165"/>
            <a:ext cx="9144000" cy="1655762"/>
          </a:xfrm>
          <a:prstGeom prst="rect">
            <a:avLst/>
          </a:prstGeom>
          <a:noFill/>
          <a:ln>
            <a:noFill/>
          </a:ln>
        </p:spPr>
        <p:txBody>
          <a:bodyPr anchorCtr="0" anchor="t" bIns="45675" lIns="45675" spcFirstLastPara="1" rIns="45675" wrap="square" tIns="45675">
            <a:noAutofit/>
          </a:bodyPr>
          <a:lstStyle/>
          <a:p>
            <a:pPr indent="0" lvl="0" marL="0" marR="0" rtl="0" algn="ctr">
              <a:lnSpc>
                <a:spcPct val="140000"/>
              </a:lnSpc>
              <a:spcBef>
                <a:spcPts val="0"/>
              </a:spcBef>
              <a:spcAft>
                <a:spcPts val="0"/>
              </a:spcAft>
              <a:buClr>
                <a:srgbClr val="000000"/>
              </a:buClr>
              <a:buSzPts val="2296"/>
              <a:buFont typeface="Arial"/>
              <a:buNone/>
            </a:pPr>
            <a:r>
              <a:rPr b="1" i="0" lang="en-US" sz="2296" u="none" cap="none" strike="noStrike">
                <a:solidFill>
                  <a:srgbClr val="000000"/>
                </a:solidFill>
                <a:latin typeface="Calibri"/>
                <a:ea typeface="Calibri"/>
                <a:cs typeface="Calibri"/>
                <a:sym typeface="Calibri"/>
              </a:rPr>
              <a:t>2018–2019-2</a:t>
            </a:r>
            <a:endParaRPr/>
          </a:p>
          <a:p>
            <a:pPr indent="0" lvl="0" marL="0" marR="0" rtl="0" algn="ctr">
              <a:lnSpc>
                <a:spcPct val="140000"/>
              </a:lnSpc>
              <a:spcBef>
                <a:spcPts val="0"/>
              </a:spcBef>
              <a:spcAft>
                <a:spcPts val="0"/>
              </a:spcAft>
              <a:buClr>
                <a:srgbClr val="000000"/>
              </a:buClr>
              <a:buSzPts val="164"/>
              <a:buFont typeface="Arial"/>
              <a:buNone/>
            </a:pPr>
            <a:r>
              <a:t/>
            </a:r>
            <a:endParaRPr b="0" i="0" sz="164"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640"/>
              <a:buFont typeface="Arial"/>
              <a:buNone/>
            </a:pPr>
            <a:r>
              <a:rPr b="0" i="0" lang="en-US" sz="1640" u="none" cap="none" strike="noStrike">
                <a:solidFill>
                  <a:srgbClr val="000000"/>
                </a:solidFill>
                <a:latin typeface="Calibri"/>
                <a:ea typeface="Calibri"/>
                <a:cs typeface="Calibri"/>
                <a:sym typeface="Calibri"/>
              </a:rPr>
              <a:t>Selene Hernández Bueno/ Lectura y análisis de textos literarios</a:t>
            </a:r>
            <a:endParaRPr/>
          </a:p>
          <a:p>
            <a:pPr indent="0" lvl="0" marL="0" marR="0" rtl="0" algn="ctr">
              <a:lnSpc>
                <a:spcPct val="140000"/>
              </a:lnSpc>
              <a:spcBef>
                <a:spcPts val="0"/>
              </a:spcBef>
              <a:spcAft>
                <a:spcPts val="0"/>
              </a:spcAft>
              <a:buClr>
                <a:srgbClr val="000000"/>
              </a:buClr>
              <a:buSzPts val="1640"/>
              <a:buFont typeface="Arial"/>
              <a:buNone/>
            </a:pPr>
            <a:r>
              <a:rPr b="0" i="0" lang="en-US" sz="1640" u="none" cap="none" strike="noStrike">
                <a:solidFill>
                  <a:srgbClr val="000000"/>
                </a:solidFill>
                <a:latin typeface="Calibri"/>
                <a:ea typeface="Calibri"/>
                <a:cs typeface="Calibri"/>
                <a:sym typeface="Calibri"/>
              </a:rPr>
              <a:t>Mauricio Islas León/ Filosofía</a:t>
            </a:r>
            <a:endParaRPr/>
          </a:p>
          <a:p>
            <a:pPr indent="0" lvl="0" marL="0" marR="0" rtl="0" algn="ctr">
              <a:lnSpc>
                <a:spcPct val="140000"/>
              </a:lnSpc>
              <a:spcBef>
                <a:spcPts val="0"/>
              </a:spcBef>
              <a:spcAft>
                <a:spcPts val="0"/>
              </a:spcAft>
              <a:buClr>
                <a:srgbClr val="000000"/>
              </a:buClr>
              <a:buSzPts val="1640"/>
              <a:buFont typeface="Arial"/>
              <a:buNone/>
            </a:pPr>
            <a:r>
              <a:rPr b="0" i="0" lang="en-US" sz="1640" u="none" cap="none" strike="noStrike">
                <a:solidFill>
                  <a:srgbClr val="000000"/>
                </a:solidFill>
                <a:latin typeface="Calibri"/>
                <a:ea typeface="Calibri"/>
                <a:cs typeface="Calibri"/>
                <a:sym typeface="Calibri"/>
              </a:rPr>
              <a:t>Rodrigo Villegas Ortíz/ Psicología</a:t>
            </a:r>
            <a:endParaRPr/>
          </a:p>
        </p:txBody>
      </p:sp>
      <p:sp>
        <p:nvSpPr>
          <p:cNvPr id="66" name="Google Shape;66;p11"/>
          <p:cNvSpPr txBox="1"/>
          <p:nvPr/>
        </p:nvSpPr>
        <p:spPr>
          <a:xfrm>
            <a:off x="4581142" y="1422515"/>
            <a:ext cx="3029700" cy="712200"/>
          </a:xfrm>
          <a:prstGeom prst="rect">
            <a:avLst/>
          </a:prstGeom>
          <a:noFill/>
          <a:ln>
            <a:noFill/>
          </a:ln>
        </p:spPr>
        <p:txBody>
          <a:bodyPr anchorCtr="0" anchor="t" bIns="45675" lIns="45675" spcFirstLastPara="1" rIns="45675" wrap="square" tIns="45675">
            <a:noAutofit/>
          </a:bodyPr>
          <a:lstStyle/>
          <a:p>
            <a:pPr indent="0" lvl="0" marL="0" marR="0" rtl="0" algn="ctr">
              <a:lnSpc>
                <a:spcPct val="100000"/>
              </a:lnSpc>
              <a:spcBef>
                <a:spcPts val="0"/>
              </a:spcBef>
              <a:spcAft>
                <a:spcPts val="0"/>
              </a:spcAft>
              <a:buClr>
                <a:srgbClr val="000000"/>
              </a:buClr>
              <a:buSzPts val="2000"/>
              <a:buFont typeface="Arial"/>
              <a:buNone/>
            </a:pPr>
            <a:r>
              <a:rPr b="1" i="0" lang="en-US" sz="3000" u="none" cap="none" strike="noStrike">
                <a:solidFill>
                  <a:srgbClr val="000000"/>
                </a:solidFill>
                <a:latin typeface="Arial"/>
                <a:ea typeface="Arial"/>
                <a:cs typeface="Arial"/>
                <a:sym typeface="Arial"/>
              </a:rPr>
              <a:t>EQUIPO 2</a:t>
            </a:r>
            <a:endParaRPr b="1" sz="3000"/>
          </a:p>
        </p:txBody>
      </p:sp>
      <p:sp>
        <p:nvSpPr>
          <p:cNvPr id="67" name="Google Shape;67;p11"/>
          <p:cNvSpPr txBox="1"/>
          <p:nvPr/>
        </p:nvSpPr>
        <p:spPr>
          <a:xfrm>
            <a:off x="9179200" y="5997725"/>
            <a:ext cx="2383500" cy="53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latin typeface="Calibri"/>
                <a:ea typeface="Calibri"/>
                <a:cs typeface="Calibri"/>
                <a:sym typeface="Calibri"/>
              </a:rPr>
              <a:t>ETAPA I</a:t>
            </a:r>
            <a:endParaRPr b="1" sz="240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pic>
        <p:nvPicPr>
          <p:cNvPr descr="Shape 156" id="127" name="Google Shape;127;p20"/>
          <p:cNvPicPr preferRelativeResize="0"/>
          <p:nvPr/>
        </p:nvPicPr>
        <p:blipFill rotWithShape="1">
          <a:blip r:embed="rId3">
            <a:alphaModFix/>
          </a:blip>
          <a:srcRect b="0" l="3620" r="0" t="0"/>
          <a:stretch/>
        </p:blipFill>
        <p:spPr>
          <a:xfrm>
            <a:off x="6096000" y="1794490"/>
            <a:ext cx="5727031" cy="4411537"/>
          </a:xfrm>
          <a:prstGeom prst="rect">
            <a:avLst/>
          </a:prstGeom>
          <a:noFill/>
          <a:ln>
            <a:noFill/>
          </a:ln>
        </p:spPr>
      </p:pic>
      <p:pic>
        <p:nvPicPr>
          <p:cNvPr descr="Shape 157" id="128" name="Google Shape;128;p20"/>
          <p:cNvPicPr preferRelativeResize="0"/>
          <p:nvPr/>
        </p:nvPicPr>
        <p:blipFill rotWithShape="1">
          <a:blip r:embed="rId4">
            <a:alphaModFix/>
          </a:blip>
          <a:srcRect b="1109" l="0" r="2069" t="37412"/>
          <a:stretch/>
        </p:blipFill>
        <p:spPr>
          <a:xfrm>
            <a:off x="479960" y="1768202"/>
            <a:ext cx="5248366" cy="4437868"/>
          </a:xfrm>
          <a:prstGeom prst="rect">
            <a:avLst/>
          </a:prstGeom>
          <a:noFill/>
          <a:ln>
            <a:noFill/>
          </a:ln>
        </p:spPr>
      </p:pic>
      <p:sp>
        <p:nvSpPr>
          <p:cNvPr id="129" name="Google Shape;129;p20"/>
          <p:cNvSpPr txBox="1"/>
          <p:nvPr/>
        </p:nvSpPr>
        <p:spPr>
          <a:xfrm>
            <a:off x="2375008" y="631827"/>
            <a:ext cx="3720991"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3. </a:t>
            </a:r>
            <a:r>
              <a:rPr b="0" i="0" lang="en-US" sz="1400" u="none" cap="none" strike="noStrike">
                <a:solidFill>
                  <a:srgbClr val="000000"/>
                </a:solidFill>
                <a:latin typeface="Arial"/>
                <a:ea typeface="Arial"/>
                <a:cs typeface="Arial"/>
                <a:sym typeface="Arial"/>
              </a:rPr>
              <a:t>Memoria fotográfica</a:t>
            </a:r>
            <a:r>
              <a:rPr b="0" i="0" lang="en-US" sz="1400" u="none" cap="none" strike="noStrike">
                <a:solidFill>
                  <a:srgbClr val="2F5496"/>
                </a:solidFill>
                <a:latin typeface="Arial"/>
                <a:ea typeface="Arial"/>
                <a:cs typeface="Arial"/>
                <a:sym typeface="Arial"/>
              </a:rPr>
              <a:t> </a:t>
            </a:r>
            <a:r>
              <a:rPr b="0" i="0" lang="en-US" sz="1400" u="none" cap="none" strike="noStrike">
                <a:solidFill>
                  <a:schemeClr val="dk1"/>
                </a:solidFill>
                <a:latin typeface="Arial"/>
                <a:ea typeface="Arial"/>
                <a:cs typeface="Arial"/>
                <a:sym typeface="Arial"/>
              </a:rPr>
              <a:t>sesión 2</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pic>
        <p:nvPicPr>
          <p:cNvPr descr="Shape 163" id="134" name="Google Shape;134;p21"/>
          <p:cNvPicPr preferRelativeResize="0"/>
          <p:nvPr/>
        </p:nvPicPr>
        <p:blipFill rotWithShape="1">
          <a:blip r:embed="rId3">
            <a:alphaModFix/>
          </a:blip>
          <a:srcRect b="0" l="0" r="0" t="0"/>
          <a:stretch/>
        </p:blipFill>
        <p:spPr>
          <a:xfrm>
            <a:off x="3487146" y="1453662"/>
            <a:ext cx="5217708" cy="5095126"/>
          </a:xfrm>
          <a:prstGeom prst="rect">
            <a:avLst/>
          </a:prstGeom>
          <a:noFill/>
          <a:ln>
            <a:noFill/>
          </a:ln>
        </p:spPr>
      </p:pic>
      <p:sp>
        <p:nvSpPr>
          <p:cNvPr id="135" name="Google Shape;135;p21"/>
          <p:cNvSpPr txBox="1"/>
          <p:nvPr/>
        </p:nvSpPr>
        <p:spPr>
          <a:xfrm>
            <a:off x="252796" y="2176823"/>
            <a:ext cx="2940230" cy="288785"/>
          </a:xfrm>
          <a:prstGeom prst="rect">
            <a:avLst/>
          </a:prstGeom>
          <a:noFill/>
          <a:ln>
            <a:noFill/>
          </a:ln>
        </p:spPr>
        <p:txBody>
          <a:bodyPr anchorCtr="0" anchor="t" bIns="45675" lIns="45675" spcFirstLastPara="1" rIns="45675" wrap="square" tIns="45675">
            <a:noAutofit/>
          </a:bodyPr>
          <a:lstStyle/>
          <a:p>
            <a:pPr indent="0" lvl="0" marL="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2. </a:t>
            </a:r>
            <a:r>
              <a:rPr b="0" i="0" lang="en-US" sz="1400" u="none" cap="none" strike="noStrike">
                <a:solidFill>
                  <a:srgbClr val="000000"/>
                </a:solidFill>
                <a:latin typeface="Arial"/>
                <a:ea typeface="Arial"/>
                <a:cs typeface="Arial"/>
                <a:sym typeface="Arial"/>
              </a:rPr>
              <a:t>Gráfico de planeación.</a:t>
            </a:r>
            <a:endParaRPr/>
          </a:p>
        </p:txBody>
      </p:sp>
      <p:sp>
        <p:nvSpPr>
          <p:cNvPr id="136" name="Google Shape;136;p21"/>
          <p:cNvSpPr txBox="1"/>
          <p:nvPr/>
        </p:nvSpPr>
        <p:spPr>
          <a:xfrm>
            <a:off x="2375008" y="631827"/>
            <a:ext cx="3720991"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2. </a:t>
            </a:r>
            <a:r>
              <a:rPr b="0" i="0" lang="en-US" sz="1400" u="none" cap="none" strike="noStrike">
                <a:solidFill>
                  <a:schemeClr val="dk1"/>
                </a:solidFill>
                <a:latin typeface="Arial"/>
                <a:ea typeface="Arial"/>
                <a:cs typeface="Arial"/>
                <a:sym typeface="Arial"/>
              </a:rPr>
              <a:t>Gráfico de planeación.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pic>
        <p:nvPicPr>
          <p:cNvPr descr="Shape 170" id="141" name="Google Shape;141;p22"/>
          <p:cNvPicPr preferRelativeResize="0"/>
          <p:nvPr/>
        </p:nvPicPr>
        <p:blipFill rotWithShape="1">
          <a:blip r:embed="rId3">
            <a:alphaModFix/>
          </a:blip>
          <a:srcRect b="0" l="0" r="0" t="0"/>
          <a:stretch/>
        </p:blipFill>
        <p:spPr>
          <a:xfrm>
            <a:off x="2228349" y="1316951"/>
            <a:ext cx="8182979" cy="5173030"/>
          </a:xfrm>
          <a:prstGeom prst="rect">
            <a:avLst/>
          </a:prstGeom>
          <a:noFill/>
          <a:ln>
            <a:noFill/>
          </a:ln>
        </p:spPr>
      </p:pic>
      <p:sp>
        <p:nvSpPr>
          <p:cNvPr id="142" name="Google Shape;142;p22"/>
          <p:cNvSpPr txBox="1"/>
          <p:nvPr/>
        </p:nvSpPr>
        <p:spPr>
          <a:xfrm>
            <a:off x="2375008" y="631827"/>
            <a:ext cx="5345437"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2.</a:t>
            </a:r>
            <a:r>
              <a:rPr b="0" i="0" lang="en-US" sz="1400" u="none" cap="none" strike="noStrike">
                <a:solidFill>
                  <a:schemeClr val="dk1"/>
                </a:solidFill>
                <a:latin typeface="Arial"/>
                <a:ea typeface="Arial"/>
                <a:cs typeface="Arial"/>
                <a:sym typeface="Arial"/>
              </a:rPr>
              <a:t> Organizador gráfico, preguntas esenciales.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pic>
        <p:nvPicPr>
          <p:cNvPr descr="Shape 176" id="147" name="Google Shape;147;p23"/>
          <p:cNvPicPr preferRelativeResize="0"/>
          <p:nvPr/>
        </p:nvPicPr>
        <p:blipFill rotWithShape="1">
          <a:blip r:embed="rId3">
            <a:alphaModFix/>
          </a:blip>
          <a:srcRect b="0" l="0" r="0" t="0"/>
          <a:stretch/>
        </p:blipFill>
        <p:spPr>
          <a:xfrm>
            <a:off x="2360422" y="1409244"/>
            <a:ext cx="7772401" cy="5248276"/>
          </a:xfrm>
          <a:prstGeom prst="rect">
            <a:avLst/>
          </a:prstGeom>
          <a:noFill/>
          <a:ln>
            <a:noFill/>
          </a:ln>
        </p:spPr>
      </p:pic>
      <p:sp>
        <p:nvSpPr>
          <p:cNvPr id="148" name="Google Shape;148;p23"/>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5. </a:t>
            </a:r>
            <a:r>
              <a:rPr b="0" i="0" lang="en-US" sz="1400" u="none" cap="none" strike="noStrike">
                <a:solidFill>
                  <a:schemeClr val="dk1"/>
                </a:solidFill>
                <a:latin typeface="Arial"/>
                <a:ea typeface="Arial"/>
                <a:cs typeface="Arial"/>
                <a:sym typeface="Arial"/>
              </a:rPr>
              <a:t>Organizador gráfico. Proceso de indagación.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pic>
        <p:nvPicPr>
          <p:cNvPr descr="Shape 182" id="153" name="Google Shape;153;p24"/>
          <p:cNvPicPr preferRelativeResize="0"/>
          <p:nvPr/>
        </p:nvPicPr>
        <p:blipFill rotWithShape="1">
          <a:blip r:embed="rId3">
            <a:alphaModFix/>
          </a:blip>
          <a:srcRect b="17867" l="25526" r="24604" t="25464"/>
          <a:stretch/>
        </p:blipFill>
        <p:spPr>
          <a:xfrm>
            <a:off x="2176291" y="1236742"/>
            <a:ext cx="8392640" cy="5364586"/>
          </a:xfrm>
          <a:prstGeom prst="rect">
            <a:avLst/>
          </a:prstGeom>
          <a:noFill/>
          <a:ln>
            <a:noFill/>
          </a:ln>
        </p:spPr>
      </p:pic>
      <p:sp>
        <p:nvSpPr>
          <p:cNvPr id="154" name="Google Shape;154;p24"/>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6. </a:t>
            </a:r>
            <a:r>
              <a:rPr b="0" i="0" lang="en-US" sz="1400" u="none" cap="none" strike="noStrike">
                <a:solidFill>
                  <a:schemeClr val="dk1"/>
                </a:solidFill>
                <a:latin typeface="Arial"/>
                <a:ea typeface="Arial"/>
                <a:cs typeface="Arial"/>
                <a:sym typeface="Arial"/>
              </a:rPr>
              <a:t>A.M.E. General.</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pic>
        <p:nvPicPr>
          <p:cNvPr descr="Shape 187" id="159" name="Google Shape;159;p25"/>
          <p:cNvPicPr preferRelativeResize="0"/>
          <p:nvPr/>
        </p:nvPicPr>
        <p:blipFill rotWithShape="1">
          <a:blip r:embed="rId3">
            <a:alphaModFix/>
          </a:blip>
          <a:srcRect b="14620" l="26447" r="25130" t="25731"/>
          <a:stretch/>
        </p:blipFill>
        <p:spPr>
          <a:xfrm>
            <a:off x="2285998" y="1219199"/>
            <a:ext cx="7652086" cy="5302395"/>
          </a:xfrm>
          <a:prstGeom prst="rect">
            <a:avLst/>
          </a:prstGeom>
          <a:noFill/>
          <a:ln>
            <a:noFill/>
          </a:ln>
        </p:spPr>
      </p:pic>
      <p:sp>
        <p:nvSpPr>
          <p:cNvPr id="160" name="Google Shape;160;p25"/>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6. </a:t>
            </a:r>
            <a:r>
              <a:rPr b="0" i="0" lang="en-US" sz="1400" u="none" cap="none" strike="noStrike">
                <a:solidFill>
                  <a:schemeClr val="dk1"/>
                </a:solidFill>
                <a:latin typeface="Arial"/>
                <a:ea typeface="Arial"/>
                <a:cs typeface="Arial"/>
                <a:sym typeface="Arial"/>
              </a:rPr>
              <a:t>A.M.E. General.</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pic>
        <p:nvPicPr>
          <p:cNvPr descr="Shape 193" id="165" name="Google Shape;165;p26"/>
          <p:cNvPicPr preferRelativeResize="0"/>
          <p:nvPr/>
        </p:nvPicPr>
        <p:blipFill rotWithShape="1">
          <a:blip r:embed="rId3">
            <a:alphaModFix/>
          </a:blip>
          <a:srcRect b="29824" l="26315" r="25392" t="35556"/>
          <a:stretch/>
        </p:blipFill>
        <p:spPr>
          <a:xfrm>
            <a:off x="2137880" y="2053388"/>
            <a:ext cx="7916239" cy="3192380"/>
          </a:xfrm>
          <a:prstGeom prst="rect">
            <a:avLst/>
          </a:prstGeom>
          <a:noFill/>
          <a:ln>
            <a:noFill/>
          </a:ln>
        </p:spPr>
      </p:pic>
      <p:sp>
        <p:nvSpPr>
          <p:cNvPr id="166" name="Google Shape;166;p26"/>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6. </a:t>
            </a:r>
            <a:r>
              <a:rPr b="0" i="0" lang="en-US" sz="1400" u="none" cap="none" strike="noStrike">
                <a:solidFill>
                  <a:schemeClr val="dk1"/>
                </a:solidFill>
                <a:latin typeface="Arial"/>
                <a:ea typeface="Arial"/>
                <a:cs typeface="Arial"/>
                <a:sym typeface="Arial"/>
              </a:rPr>
              <a:t>A.M.E. General.</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pic>
        <p:nvPicPr>
          <p:cNvPr descr="Shape 200" id="171" name="Google Shape;171;p27"/>
          <p:cNvPicPr preferRelativeResize="0"/>
          <p:nvPr/>
        </p:nvPicPr>
        <p:blipFill rotWithShape="1">
          <a:blip r:embed="rId3">
            <a:alphaModFix/>
          </a:blip>
          <a:srcRect b="19223" l="0" r="0" t="0"/>
          <a:stretch/>
        </p:blipFill>
        <p:spPr>
          <a:xfrm>
            <a:off x="809799" y="1542855"/>
            <a:ext cx="10572401" cy="4644595"/>
          </a:xfrm>
          <a:prstGeom prst="rect">
            <a:avLst/>
          </a:prstGeom>
          <a:noFill/>
          <a:ln>
            <a:noFill/>
          </a:ln>
        </p:spPr>
      </p:pic>
      <p:sp>
        <p:nvSpPr>
          <p:cNvPr id="172" name="Google Shape;172;p27"/>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7. </a:t>
            </a:r>
            <a:r>
              <a:rPr b="0" i="0" lang="en-US" sz="1400" u="none" cap="none" strike="noStrike">
                <a:solidFill>
                  <a:schemeClr val="dk1"/>
                </a:solidFill>
                <a:latin typeface="Arial"/>
                <a:ea typeface="Arial"/>
                <a:cs typeface="Arial"/>
                <a:sym typeface="Arial"/>
              </a:rPr>
              <a:t>E.I.P. Resumen.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pic>
        <p:nvPicPr>
          <p:cNvPr descr="Shape 206" id="177" name="Google Shape;177;p28"/>
          <p:cNvPicPr preferRelativeResize="0"/>
          <p:nvPr/>
        </p:nvPicPr>
        <p:blipFill rotWithShape="1">
          <a:blip r:embed="rId3">
            <a:alphaModFix/>
          </a:blip>
          <a:srcRect b="0" l="0" r="0" t="0"/>
          <a:stretch/>
        </p:blipFill>
        <p:spPr>
          <a:xfrm>
            <a:off x="152400" y="1346178"/>
            <a:ext cx="11910201" cy="4852300"/>
          </a:xfrm>
          <a:prstGeom prst="rect">
            <a:avLst/>
          </a:prstGeom>
          <a:noFill/>
          <a:ln>
            <a:noFill/>
          </a:ln>
        </p:spPr>
      </p:pic>
      <p:sp>
        <p:nvSpPr>
          <p:cNvPr id="178" name="Google Shape;178;p28"/>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7. </a:t>
            </a:r>
            <a:r>
              <a:rPr b="0" i="0" lang="en-US" sz="1400" u="none" cap="none" strike="noStrike">
                <a:solidFill>
                  <a:schemeClr val="dk1"/>
                </a:solidFill>
                <a:latin typeface="Arial"/>
                <a:ea typeface="Arial"/>
                <a:cs typeface="Arial"/>
                <a:sym typeface="Arial"/>
              </a:rPr>
              <a:t>E.I.P. Resumen.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pic>
        <p:nvPicPr>
          <p:cNvPr descr="Shape 212" id="183" name="Google Shape;183;p29"/>
          <p:cNvPicPr preferRelativeResize="0"/>
          <p:nvPr/>
        </p:nvPicPr>
        <p:blipFill rotWithShape="1">
          <a:blip r:embed="rId3">
            <a:alphaModFix/>
          </a:blip>
          <a:srcRect b="0" l="0" r="0" t="0"/>
          <a:stretch/>
        </p:blipFill>
        <p:spPr>
          <a:xfrm>
            <a:off x="1005975" y="1121224"/>
            <a:ext cx="10180050" cy="5583227"/>
          </a:xfrm>
          <a:prstGeom prst="rect">
            <a:avLst/>
          </a:prstGeom>
          <a:noFill/>
          <a:ln>
            <a:noFill/>
          </a:ln>
        </p:spPr>
      </p:pic>
      <p:sp>
        <p:nvSpPr>
          <p:cNvPr id="184" name="Google Shape;184;p29"/>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7. </a:t>
            </a:r>
            <a:r>
              <a:rPr b="0" i="0" lang="en-US" sz="1400" u="none" cap="none" strike="noStrike">
                <a:solidFill>
                  <a:schemeClr val="dk1"/>
                </a:solidFill>
                <a:latin typeface="Arial"/>
                <a:ea typeface="Arial"/>
                <a:cs typeface="Arial"/>
                <a:sym typeface="Arial"/>
              </a:rPr>
              <a:t>E.I.P. Resumen.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2"/>
          <p:cNvSpPr txBox="1"/>
          <p:nvPr>
            <p:ph type="title"/>
          </p:nvPr>
        </p:nvSpPr>
        <p:spPr>
          <a:xfrm>
            <a:off x="3799113" y="1163169"/>
            <a:ext cx="10515601" cy="718501"/>
          </a:xfrm>
          <a:prstGeom prst="rect">
            <a:avLst/>
          </a:prstGeom>
          <a:noFill/>
          <a:ln>
            <a:noFill/>
          </a:ln>
        </p:spPr>
        <p:txBody>
          <a:bodyPr anchorCtr="0" anchor="ctr" bIns="91400" lIns="91400" spcFirstLastPara="1" rIns="91400" wrap="square" tIns="91400">
            <a:noAutofit/>
          </a:bodyPr>
          <a:lstStyle/>
          <a:p>
            <a:pPr indent="0" lvl="0" marL="0" marR="0" rtl="0" algn="l">
              <a:lnSpc>
                <a:spcPct val="90000"/>
              </a:lnSpc>
              <a:spcBef>
                <a:spcPts val="0"/>
              </a:spcBef>
              <a:spcAft>
                <a:spcPts val="0"/>
              </a:spcAft>
              <a:buClr>
                <a:srgbClr val="000000"/>
              </a:buClr>
              <a:buSzPts val="3600"/>
              <a:buFont typeface="Calibri"/>
              <a:buNone/>
            </a:pPr>
            <a:r>
              <a:rPr b="0" i="0" lang="en-US" sz="3600" u="none" cap="none" strike="noStrike">
                <a:solidFill>
                  <a:srgbClr val="000000"/>
                </a:solidFill>
                <a:latin typeface="Calibri"/>
                <a:ea typeface="Calibri"/>
                <a:cs typeface="Calibri"/>
                <a:sym typeface="Calibri"/>
              </a:rPr>
              <a:t>ÍNDICE DE CONTENIDOS</a:t>
            </a:r>
            <a:endParaRPr/>
          </a:p>
        </p:txBody>
      </p:sp>
      <p:sp>
        <p:nvSpPr>
          <p:cNvPr id="73" name="Google Shape;73;p12"/>
          <p:cNvSpPr txBox="1"/>
          <p:nvPr>
            <p:ph idx="1" type="body"/>
          </p:nvPr>
        </p:nvSpPr>
        <p:spPr>
          <a:xfrm>
            <a:off x="337176" y="2033786"/>
            <a:ext cx="5921831" cy="4351201"/>
          </a:xfrm>
          <a:prstGeom prst="rect">
            <a:avLst/>
          </a:prstGeom>
          <a:noFill/>
          <a:ln>
            <a:noFill/>
          </a:ln>
        </p:spPr>
        <p:txBody>
          <a:bodyPr anchorCtr="0" anchor="t" bIns="91400" lIns="91400" spcFirstLastPara="1" rIns="91400" wrap="square" tIns="91400">
            <a:noAutofit/>
          </a:bodyPr>
          <a:lstStyle/>
          <a:p>
            <a:pPr indent="-208025" lvl="0" marL="208025" marR="0" rtl="0" algn="l">
              <a:lnSpc>
                <a:spcPct val="200000"/>
              </a:lnSpc>
              <a:spcBef>
                <a:spcPts val="0"/>
              </a:spcBef>
              <a:spcAft>
                <a:spcPts val="0"/>
              </a:spcAft>
              <a:buClr>
                <a:srgbClr val="000000"/>
              </a:buClr>
              <a:buSzPts val="1515"/>
              <a:buFont typeface="Arial"/>
              <a:buNone/>
            </a:pPr>
            <a:r>
              <a:rPr b="0" i="0" lang="en-US" sz="1515" u="none" cap="none" strike="noStrike">
                <a:solidFill>
                  <a:srgbClr val="1E4E79"/>
                </a:solidFill>
                <a:latin typeface="Arial"/>
                <a:ea typeface="Arial"/>
                <a:cs typeface="Arial"/>
                <a:sym typeface="Arial"/>
              </a:rPr>
              <a:t>Producto 1. </a:t>
            </a:r>
            <a:r>
              <a:rPr b="0" i="0" lang="en-US" sz="1515" u="none" cap="none" strike="noStrike">
                <a:solidFill>
                  <a:srgbClr val="000000"/>
                </a:solidFill>
                <a:latin typeface="Arial"/>
                <a:ea typeface="Arial"/>
                <a:cs typeface="Arial"/>
                <a:sym typeface="Arial"/>
              </a:rPr>
              <a:t>Tabla general de conclusiones.</a:t>
            </a:r>
            <a:endParaRPr/>
          </a:p>
          <a:p>
            <a:pPr indent="-208025" lvl="0" marL="208025" marR="0" rtl="0" algn="l">
              <a:lnSpc>
                <a:spcPct val="200000"/>
              </a:lnSpc>
              <a:spcBef>
                <a:spcPts val="0"/>
              </a:spcBef>
              <a:spcAft>
                <a:spcPts val="0"/>
              </a:spcAft>
              <a:buClr>
                <a:srgbClr val="000000"/>
              </a:buClr>
              <a:buSzPts val="1515"/>
              <a:buFont typeface="Arial"/>
              <a:buNone/>
            </a:pPr>
            <a:r>
              <a:rPr b="0" i="0" lang="en-US" sz="1515" u="none" cap="none" strike="noStrike">
                <a:solidFill>
                  <a:srgbClr val="1E4E79"/>
                </a:solidFill>
                <a:latin typeface="Arial"/>
                <a:ea typeface="Arial"/>
                <a:cs typeface="Arial"/>
                <a:sym typeface="Arial"/>
              </a:rPr>
              <a:t>Producto 3. </a:t>
            </a:r>
            <a:r>
              <a:rPr b="0" i="0" lang="en-US" sz="1515" u="none" cap="none" strike="noStrike">
                <a:solidFill>
                  <a:srgbClr val="000000"/>
                </a:solidFill>
                <a:latin typeface="Arial"/>
                <a:ea typeface="Arial"/>
                <a:cs typeface="Arial"/>
                <a:sym typeface="Arial"/>
              </a:rPr>
              <a:t>Memoria fotográfica.</a:t>
            </a:r>
            <a:endParaRPr/>
          </a:p>
          <a:p>
            <a:pPr indent="-208025" lvl="0" marL="208025" marR="0" rtl="0" algn="l">
              <a:lnSpc>
                <a:spcPct val="200000"/>
              </a:lnSpc>
              <a:spcBef>
                <a:spcPts val="0"/>
              </a:spcBef>
              <a:spcAft>
                <a:spcPts val="0"/>
              </a:spcAft>
              <a:buClr>
                <a:srgbClr val="000000"/>
              </a:buClr>
              <a:buSzPts val="1515"/>
              <a:buFont typeface="Arial"/>
              <a:buNone/>
            </a:pPr>
            <a:r>
              <a:rPr b="0" i="0" lang="en-US" sz="1515" u="none" cap="none" strike="noStrike">
                <a:solidFill>
                  <a:srgbClr val="1E4E79"/>
                </a:solidFill>
                <a:latin typeface="Arial"/>
                <a:ea typeface="Arial"/>
                <a:cs typeface="Arial"/>
                <a:sym typeface="Arial"/>
              </a:rPr>
              <a:t>Producto 2. </a:t>
            </a:r>
            <a:r>
              <a:rPr b="0" i="0" lang="en-US" sz="1515" u="none" cap="none" strike="noStrike">
                <a:solidFill>
                  <a:srgbClr val="000000"/>
                </a:solidFill>
                <a:latin typeface="Arial"/>
                <a:ea typeface="Arial"/>
                <a:cs typeface="Arial"/>
                <a:sym typeface="Arial"/>
              </a:rPr>
              <a:t>Gráfico de planeación.</a:t>
            </a:r>
            <a:endParaRPr/>
          </a:p>
          <a:p>
            <a:pPr indent="-208025" lvl="0" marL="208025" marR="0" rtl="0" algn="l">
              <a:lnSpc>
                <a:spcPct val="200000"/>
              </a:lnSpc>
              <a:spcBef>
                <a:spcPts val="0"/>
              </a:spcBef>
              <a:spcAft>
                <a:spcPts val="0"/>
              </a:spcAft>
              <a:buClr>
                <a:srgbClr val="000000"/>
              </a:buClr>
              <a:buSzPts val="1515"/>
              <a:buFont typeface="Arial"/>
              <a:buNone/>
            </a:pPr>
            <a:r>
              <a:rPr b="0" i="0" lang="en-US" sz="1515" u="none" cap="none" strike="noStrike">
                <a:solidFill>
                  <a:srgbClr val="1E4E79"/>
                </a:solidFill>
                <a:latin typeface="Arial"/>
                <a:ea typeface="Arial"/>
                <a:cs typeface="Arial"/>
                <a:sym typeface="Arial"/>
              </a:rPr>
              <a:t>Producto 4. </a:t>
            </a:r>
            <a:r>
              <a:rPr b="0" i="0" lang="en-US" sz="1515" u="none" cap="none" strike="noStrike">
                <a:solidFill>
                  <a:srgbClr val="000000"/>
                </a:solidFill>
                <a:latin typeface="Arial"/>
                <a:ea typeface="Arial"/>
                <a:cs typeface="Arial"/>
                <a:sym typeface="Arial"/>
              </a:rPr>
              <a:t>Organizador gráfico. Preguntas esenciales.</a:t>
            </a:r>
            <a:endParaRPr/>
          </a:p>
          <a:p>
            <a:pPr indent="-208025" lvl="0" marL="208025" marR="0" rtl="0" algn="l">
              <a:lnSpc>
                <a:spcPct val="200000"/>
              </a:lnSpc>
              <a:spcBef>
                <a:spcPts val="0"/>
              </a:spcBef>
              <a:spcAft>
                <a:spcPts val="0"/>
              </a:spcAft>
              <a:buClr>
                <a:srgbClr val="000000"/>
              </a:buClr>
              <a:buSzPts val="1515"/>
              <a:buFont typeface="Arial"/>
              <a:buNone/>
            </a:pPr>
            <a:r>
              <a:rPr b="0" i="0" lang="en-US" sz="1515" u="none" cap="none" strike="noStrike">
                <a:solidFill>
                  <a:srgbClr val="1E4E79"/>
                </a:solidFill>
                <a:latin typeface="Arial"/>
                <a:ea typeface="Arial"/>
                <a:cs typeface="Arial"/>
                <a:sym typeface="Arial"/>
              </a:rPr>
              <a:t>Producto 5. </a:t>
            </a:r>
            <a:r>
              <a:rPr b="0" i="0" lang="en-US" sz="1515" u="none" cap="none" strike="noStrike">
                <a:solidFill>
                  <a:srgbClr val="000000"/>
                </a:solidFill>
                <a:latin typeface="Arial"/>
                <a:ea typeface="Arial"/>
                <a:cs typeface="Arial"/>
                <a:sym typeface="Arial"/>
              </a:rPr>
              <a:t>Organizador gráfico. Proceso de indagación.</a:t>
            </a:r>
            <a:endParaRPr/>
          </a:p>
          <a:p>
            <a:pPr indent="-208025" lvl="0" marL="208025" marR="0" rtl="0" algn="l">
              <a:lnSpc>
                <a:spcPct val="200000"/>
              </a:lnSpc>
              <a:spcBef>
                <a:spcPts val="0"/>
              </a:spcBef>
              <a:spcAft>
                <a:spcPts val="0"/>
              </a:spcAft>
              <a:buClr>
                <a:srgbClr val="000000"/>
              </a:buClr>
              <a:buSzPts val="1515"/>
              <a:buFont typeface="Arial"/>
              <a:buNone/>
            </a:pPr>
            <a:r>
              <a:rPr b="0" i="0" lang="en-US" sz="1515" u="none" cap="none" strike="noStrike">
                <a:solidFill>
                  <a:srgbClr val="1E4E79"/>
                </a:solidFill>
                <a:latin typeface="Arial"/>
                <a:ea typeface="Arial"/>
                <a:cs typeface="Arial"/>
                <a:sym typeface="Arial"/>
              </a:rPr>
              <a:t>Producto 6. </a:t>
            </a:r>
            <a:r>
              <a:rPr b="0" i="0" lang="en-US" sz="1515" u="none" cap="none" strike="noStrike">
                <a:solidFill>
                  <a:srgbClr val="000000"/>
                </a:solidFill>
                <a:latin typeface="Arial"/>
                <a:ea typeface="Arial"/>
                <a:cs typeface="Arial"/>
                <a:sym typeface="Arial"/>
              </a:rPr>
              <a:t>A.M.E. General.</a:t>
            </a:r>
            <a:endParaRPr/>
          </a:p>
          <a:p>
            <a:pPr indent="-208025" lvl="0" marL="208025" marR="0" rtl="0" algn="l">
              <a:lnSpc>
                <a:spcPct val="200000"/>
              </a:lnSpc>
              <a:spcBef>
                <a:spcPts val="0"/>
              </a:spcBef>
              <a:spcAft>
                <a:spcPts val="0"/>
              </a:spcAft>
              <a:buClr>
                <a:srgbClr val="000000"/>
              </a:buClr>
              <a:buSzPts val="1515"/>
              <a:buFont typeface="Arial"/>
              <a:buNone/>
            </a:pPr>
            <a:r>
              <a:rPr b="0" i="0" lang="en-US" sz="1515" u="none" cap="none" strike="noStrike">
                <a:solidFill>
                  <a:srgbClr val="1E4E79"/>
                </a:solidFill>
                <a:latin typeface="Arial"/>
                <a:ea typeface="Arial"/>
                <a:cs typeface="Arial"/>
                <a:sym typeface="Arial"/>
              </a:rPr>
              <a:t>Producto 7. </a:t>
            </a:r>
            <a:r>
              <a:rPr b="0" i="0" lang="en-US" sz="1515" u="none" cap="none" strike="noStrike">
                <a:solidFill>
                  <a:srgbClr val="000000"/>
                </a:solidFill>
                <a:latin typeface="Arial"/>
                <a:ea typeface="Arial"/>
                <a:cs typeface="Arial"/>
                <a:sym typeface="Arial"/>
              </a:rPr>
              <a:t>E.I.P. Resumen.</a:t>
            </a:r>
            <a:endParaRPr/>
          </a:p>
          <a:p>
            <a:pPr indent="-208025" lvl="0" marL="208025" marR="0" rtl="0" algn="l">
              <a:lnSpc>
                <a:spcPct val="200000"/>
              </a:lnSpc>
              <a:spcBef>
                <a:spcPts val="0"/>
              </a:spcBef>
              <a:spcAft>
                <a:spcPts val="0"/>
              </a:spcAft>
              <a:buClr>
                <a:srgbClr val="1E4E79"/>
              </a:buClr>
              <a:buSzPts val="1515"/>
              <a:buFont typeface="Arial"/>
              <a:buNone/>
            </a:pPr>
            <a:r>
              <a:rPr b="0" i="0" lang="en-US" sz="1515" u="none" cap="none" strike="noStrike">
                <a:solidFill>
                  <a:srgbClr val="1E4E79"/>
                </a:solidFill>
                <a:latin typeface="Arial"/>
                <a:ea typeface="Arial"/>
                <a:cs typeface="Arial"/>
                <a:sym typeface="Arial"/>
              </a:rPr>
              <a:t>Producto 8. </a:t>
            </a:r>
            <a:r>
              <a:rPr b="0" i="0" lang="en-US" sz="1515" u="none" cap="none" strike="noStrike">
                <a:solidFill>
                  <a:srgbClr val="000000"/>
                </a:solidFill>
                <a:latin typeface="Arial"/>
                <a:ea typeface="Arial"/>
                <a:cs typeface="Arial"/>
                <a:sym typeface="Arial"/>
              </a:rPr>
              <a:t>E.I.P. Elaboración de proyecto.</a:t>
            </a:r>
            <a:endParaRPr/>
          </a:p>
          <a:p>
            <a:pPr indent="-208025" lvl="0" marL="208025" marR="0" rtl="0" algn="l">
              <a:lnSpc>
                <a:spcPct val="200000"/>
              </a:lnSpc>
              <a:spcBef>
                <a:spcPts val="0"/>
              </a:spcBef>
              <a:spcAft>
                <a:spcPts val="0"/>
              </a:spcAft>
              <a:buClr>
                <a:srgbClr val="1E4E79"/>
              </a:buClr>
              <a:buSzPts val="1515"/>
              <a:buFont typeface="Arial"/>
              <a:buNone/>
            </a:pPr>
            <a:r>
              <a:rPr b="0" i="0" lang="en-US" sz="1515" u="none" cap="none" strike="noStrike">
                <a:solidFill>
                  <a:srgbClr val="1E4E79"/>
                </a:solidFill>
                <a:latin typeface="Arial"/>
                <a:ea typeface="Arial"/>
                <a:cs typeface="Arial"/>
                <a:sym typeface="Arial"/>
              </a:rPr>
              <a:t>Producto 9. </a:t>
            </a:r>
            <a:r>
              <a:rPr b="0" i="0" lang="en-US" sz="1515" u="none" cap="none" strike="noStrike">
                <a:solidFill>
                  <a:srgbClr val="000000"/>
                </a:solidFill>
                <a:latin typeface="Arial"/>
                <a:ea typeface="Arial"/>
                <a:cs typeface="Arial"/>
                <a:sym typeface="Arial"/>
              </a:rPr>
              <a:t>Memoria fotográfica.</a:t>
            </a:r>
            <a:endParaRPr/>
          </a:p>
        </p:txBody>
      </p:sp>
      <p:sp>
        <p:nvSpPr>
          <p:cNvPr id="74" name="Google Shape;74;p12"/>
          <p:cNvSpPr txBox="1"/>
          <p:nvPr/>
        </p:nvSpPr>
        <p:spPr>
          <a:xfrm>
            <a:off x="5499673" y="2106600"/>
            <a:ext cx="6595346" cy="3806331"/>
          </a:xfrm>
          <a:prstGeom prst="rect">
            <a:avLst/>
          </a:prstGeom>
          <a:noFill/>
          <a:ln>
            <a:noFill/>
          </a:ln>
        </p:spPr>
        <p:txBody>
          <a:bodyPr anchorCtr="0" anchor="t" bIns="91400" lIns="91400" spcFirstLastPara="1" rIns="91400" wrap="square" tIns="91400">
            <a:noAutofit/>
          </a:bodyPr>
          <a:lstStyle/>
          <a:p>
            <a:pPr indent="-228600" lvl="0" marL="228600" marR="0" rtl="0" algn="l">
              <a:lnSpc>
                <a:spcPct val="200000"/>
              </a:lnSpc>
              <a:spcBef>
                <a:spcPts val="0"/>
              </a:spcBef>
              <a:spcAft>
                <a:spcPts val="0"/>
              </a:spcAft>
              <a:buClr>
                <a:srgbClr val="1E4E79"/>
              </a:buClr>
              <a:buSzPts val="1500"/>
              <a:buFont typeface="Arial"/>
              <a:buNone/>
            </a:pPr>
            <a:r>
              <a:rPr b="0" i="0" lang="en-US" sz="1500" u="none" cap="none" strike="noStrike">
                <a:solidFill>
                  <a:srgbClr val="1E4E79"/>
                </a:solidFill>
                <a:latin typeface="Arial"/>
                <a:ea typeface="Arial"/>
                <a:cs typeface="Arial"/>
                <a:sym typeface="Arial"/>
              </a:rPr>
              <a:t>Producto 10.</a:t>
            </a:r>
            <a:r>
              <a:rPr b="0" i="0" lang="en-US" sz="1500" u="none" cap="none" strike="noStrike">
                <a:solidFill>
                  <a:srgbClr val="0B5394"/>
                </a:solidFill>
                <a:latin typeface="Arial"/>
                <a:ea typeface="Arial"/>
                <a:cs typeface="Arial"/>
                <a:sym typeface="Arial"/>
              </a:rPr>
              <a:t> </a:t>
            </a:r>
            <a:r>
              <a:rPr b="0" i="0" lang="en-US" sz="1500" u="none" cap="none" strike="noStrike">
                <a:solidFill>
                  <a:srgbClr val="000000"/>
                </a:solidFill>
                <a:latin typeface="Arial"/>
                <a:ea typeface="Arial"/>
                <a:cs typeface="Arial"/>
                <a:sym typeface="Arial"/>
              </a:rPr>
              <a:t>Evaluación: tipos, herramientas y productos de aprendizaje.</a:t>
            </a:r>
            <a:endParaRPr/>
          </a:p>
          <a:p>
            <a:pPr indent="-228600" lvl="0" marL="228600" marR="0" rtl="0" algn="l">
              <a:lnSpc>
                <a:spcPct val="200000"/>
              </a:lnSpc>
              <a:spcBef>
                <a:spcPts val="0"/>
              </a:spcBef>
              <a:spcAft>
                <a:spcPts val="0"/>
              </a:spcAft>
              <a:buClr>
                <a:srgbClr val="1E4E79"/>
              </a:buClr>
              <a:buSzPts val="1500"/>
              <a:buFont typeface="Arial"/>
              <a:buNone/>
            </a:pPr>
            <a:r>
              <a:rPr b="0" i="0" lang="en-US" sz="1500" u="none" cap="none" strike="noStrike">
                <a:solidFill>
                  <a:srgbClr val="1E4E79"/>
                </a:solidFill>
                <a:latin typeface="Arial"/>
                <a:ea typeface="Arial"/>
                <a:cs typeface="Arial"/>
                <a:sym typeface="Arial"/>
              </a:rPr>
              <a:t>Productos 11 y 12. </a:t>
            </a:r>
            <a:r>
              <a:rPr b="0" i="0" lang="en-US" sz="1500" u="none" cap="none" strike="noStrike">
                <a:solidFill>
                  <a:srgbClr val="000000"/>
                </a:solidFill>
                <a:latin typeface="Arial"/>
                <a:ea typeface="Arial"/>
                <a:cs typeface="Arial"/>
                <a:sym typeface="Arial"/>
              </a:rPr>
              <a:t>Planeación sesión por sesión. Grupos heterogéneos. </a:t>
            </a:r>
            <a:endParaRPr/>
          </a:p>
          <a:p>
            <a:pPr indent="-228600" lvl="0" marL="228600" marR="0" rtl="0" algn="l">
              <a:lnSpc>
                <a:spcPct val="200000"/>
              </a:lnSpc>
              <a:spcBef>
                <a:spcPts val="0"/>
              </a:spcBef>
              <a:spcAft>
                <a:spcPts val="0"/>
              </a:spcAft>
              <a:buClr>
                <a:srgbClr val="1E4E79"/>
              </a:buClr>
              <a:buSzPts val="1500"/>
              <a:buFont typeface="Arial"/>
              <a:buNone/>
            </a:pPr>
            <a:r>
              <a:rPr b="0" i="0" lang="en-US" sz="1500" u="none" cap="none" strike="noStrike">
                <a:solidFill>
                  <a:srgbClr val="1E4E79"/>
                </a:solidFill>
                <a:latin typeface="Arial"/>
                <a:ea typeface="Arial"/>
                <a:cs typeface="Arial"/>
                <a:sym typeface="Arial"/>
              </a:rPr>
              <a:t>Producto 13. </a:t>
            </a:r>
            <a:r>
              <a:rPr b="0" i="0" lang="en-US" sz="1500" u="none" cap="none" strike="noStrike">
                <a:solidFill>
                  <a:srgbClr val="000000"/>
                </a:solidFill>
                <a:latin typeface="Arial"/>
                <a:ea typeface="Arial"/>
                <a:cs typeface="Arial"/>
                <a:sym typeface="Arial"/>
              </a:rPr>
              <a:t>Pasos para elaborar una infografía.</a:t>
            </a:r>
            <a:endParaRPr/>
          </a:p>
          <a:p>
            <a:pPr indent="-228600" lvl="0" marL="228600" marR="0" rtl="0" algn="l">
              <a:lnSpc>
                <a:spcPct val="200000"/>
              </a:lnSpc>
              <a:spcBef>
                <a:spcPts val="0"/>
              </a:spcBef>
              <a:spcAft>
                <a:spcPts val="0"/>
              </a:spcAft>
              <a:buClr>
                <a:srgbClr val="1E4E79"/>
              </a:buClr>
              <a:buSzPts val="1500"/>
              <a:buFont typeface="Arial"/>
              <a:buNone/>
            </a:pPr>
            <a:r>
              <a:rPr b="0" i="0" lang="en-US" sz="1500" u="none" cap="none" strike="noStrike">
                <a:solidFill>
                  <a:srgbClr val="1E4E79"/>
                </a:solidFill>
                <a:latin typeface="Arial"/>
                <a:ea typeface="Arial"/>
                <a:cs typeface="Arial"/>
                <a:sym typeface="Arial"/>
              </a:rPr>
              <a:t>Producto 14. </a:t>
            </a:r>
            <a:r>
              <a:rPr b="0" i="0" lang="en-US" sz="1500" u="none" cap="none" strike="noStrike">
                <a:solidFill>
                  <a:srgbClr val="000000"/>
                </a:solidFill>
                <a:latin typeface="Arial"/>
                <a:ea typeface="Arial"/>
                <a:cs typeface="Arial"/>
                <a:sym typeface="Arial"/>
              </a:rPr>
              <a:t>Infografía.</a:t>
            </a:r>
            <a:endParaRPr/>
          </a:p>
          <a:p>
            <a:pPr indent="-228600" lvl="0" marL="228600" marR="0" rtl="0" algn="l">
              <a:lnSpc>
                <a:spcPct val="200000"/>
              </a:lnSpc>
              <a:spcBef>
                <a:spcPts val="0"/>
              </a:spcBef>
              <a:spcAft>
                <a:spcPts val="0"/>
              </a:spcAft>
              <a:buClr>
                <a:srgbClr val="1E4E79"/>
              </a:buClr>
              <a:buSzPts val="1500"/>
              <a:buFont typeface="Arial"/>
              <a:buNone/>
            </a:pPr>
            <a:r>
              <a:rPr b="0" i="0" lang="en-US" sz="1500" u="none" cap="none" strike="noStrike">
                <a:solidFill>
                  <a:srgbClr val="1E4E79"/>
                </a:solidFill>
                <a:latin typeface="Arial"/>
                <a:ea typeface="Arial"/>
                <a:cs typeface="Arial"/>
                <a:sym typeface="Arial"/>
              </a:rPr>
              <a:t>Producto 15. </a:t>
            </a:r>
            <a:r>
              <a:rPr b="0" i="0" lang="en-US" sz="1500" u="none" cap="none" strike="noStrike">
                <a:solidFill>
                  <a:srgbClr val="000000"/>
                </a:solidFill>
                <a:latin typeface="Arial"/>
                <a:ea typeface="Arial"/>
                <a:cs typeface="Arial"/>
                <a:sym typeface="Arial"/>
              </a:rPr>
              <a:t>Reflexiones individuales.</a:t>
            </a:r>
            <a:endParaRPr/>
          </a:p>
          <a:p>
            <a:pPr indent="-228600" lvl="0" marL="228600" marR="0" rtl="0" algn="l">
              <a:lnSpc>
                <a:spcPct val="200000"/>
              </a:lnSpc>
              <a:spcBef>
                <a:spcPts val="0"/>
              </a:spcBef>
              <a:spcAft>
                <a:spcPts val="0"/>
              </a:spcAft>
              <a:buClr>
                <a:srgbClr val="1E4E79"/>
              </a:buClr>
              <a:buSzPts val="1500"/>
              <a:buFont typeface="Arial"/>
              <a:buNone/>
            </a:pPr>
            <a:r>
              <a:rPr b="0" i="0" lang="en-US" sz="1500" u="none" cap="none" strike="noStrike">
                <a:solidFill>
                  <a:srgbClr val="1E4E79"/>
                </a:solidFill>
                <a:latin typeface="Arial"/>
                <a:ea typeface="Arial"/>
                <a:cs typeface="Arial"/>
                <a:sym typeface="Arial"/>
              </a:rPr>
              <a:t>Anexo A. </a:t>
            </a:r>
            <a:r>
              <a:rPr b="0" i="0" lang="en-US" sz="1500" u="none" cap="none" strike="noStrike">
                <a:solidFill>
                  <a:srgbClr val="000000"/>
                </a:solidFill>
                <a:latin typeface="Arial"/>
                <a:ea typeface="Arial"/>
                <a:cs typeface="Arial"/>
                <a:sym typeface="Arial"/>
              </a:rPr>
              <a:t>Reflexión grupos heterogéneos.</a:t>
            </a:r>
            <a:endParaRPr/>
          </a:p>
          <a:p>
            <a:pPr indent="-228600" lvl="0" marL="228600" marR="0" rtl="0" algn="l">
              <a:lnSpc>
                <a:spcPct val="200000"/>
              </a:lnSpc>
              <a:spcBef>
                <a:spcPts val="0"/>
              </a:spcBef>
              <a:spcAft>
                <a:spcPts val="0"/>
              </a:spcAft>
              <a:buClr>
                <a:srgbClr val="1E4E79"/>
              </a:buClr>
              <a:buSzPts val="1500"/>
              <a:buFont typeface="Arial"/>
              <a:buNone/>
            </a:pPr>
            <a:r>
              <a:rPr b="0" i="0" lang="en-US" sz="1500" u="none" cap="none" strike="noStrike">
                <a:solidFill>
                  <a:srgbClr val="1E4E79"/>
                </a:solidFill>
                <a:latin typeface="Arial"/>
                <a:ea typeface="Arial"/>
                <a:cs typeface="Arial"/>
                <a:sym typeface="Arial"/>
              </a:rPr>
              <a:t>Anexo B. </a:t>
            </a:r>
            <a:r>
              <a:rPr b="0" i="0" lang="en-US" sz="1500" u="none" cap="none" strike="noStrike">
                <a:solidFill>
                  <a:srgbClr val="000000"/>
                </a:solidFill>
                <a:latin typeface="Arial"/>
                <a:ea typeface="Arial"/>
                <a:cs typeface="Arial"/>
                <a:sym typeface="Arial"/>
              </a:rPr>
              <a:t>Instrumentos de evaluación.</a:t>
            </a:r>
            <a:endParaRPr/>
          </a:p>
          <a:p>
            <a:pPr indent="-228600" lvl="0" marL="228600" marR="0" rtl="0" algn="l">
              <a:lnSpc>
                <a:spcPct val="200000"/>
              </a:lnSpc>
              <a:spcBef>
                <a:spcPts val="0"/>
              </a:spcBef>
              <a:spcAft>
                <a:spcPts val="0"/>
              </a:spcAft>
              <a:buClr>
                <a:srgbClr val="1E4E79"/>
              </a:buClr>
              <a:buSzPts val="1500"/>
              <a:buFont typeface="Arial"/>
              <a:buNone/>
            </a:pPr>
            <a:r>
              <a:rPr b="0" i="0" lang="en-US" sz="1500" u="none" cap="none" strike="noStrike">
                <a:solidFill>
                  <a:srgbClr val="1E4E79"/>
                </a:solidFill>
                <a:latin typeface="Arial"/>
                <a:ea typeface="Arial"/>
                <a:cs typeface="Arial"/>
                <a:sym typeface="Arial"/>
              </a:rPr>
              <a:t>Anexo C. </a:t>
            </a:r>
            <a:r>
              <a:rPr b="0" i="0" lang="en-US" sz="1500" u="none" cap="none" strike="noStrike">
                <a:solidFill>
                  <a:srgbClr val="000000"/>
                </a:solidFill>
                <a:latin typeface="Arial"/>
                <a:ea typeface="Arial"/>
                <a:cs typeface="Arial"/>
                <a:sym typeface="Arial"/>
              </a:rPr>
              <a:t>Lista de cotejo.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pic>
        <p:nvPicPr>
          <p:cNvPr descr="Shape 218" id="189" name="Google Shape;189;p30"/>
          <p:cNvPicPr preferRelativeResize="0"/>
          <p:nvPr/>
        </p:nvPicPr>
        <p:blipFill rotWithShape="1">
          <a:blip r:embed="rId3">
            <a:alphaModFix/>
          </a:blip>
          <a:srcRect b="0" l="0" r="0" t="0"/>
          <a:stretch/>
        </p:blipFill>
        <p:spPr>
          <a:xfrm>
            <a:off x="884774" y="1069085"/>
            <a:ext cx="10092527" cy="5664226"/>
          </a:xfrm>
          <a:prstGeom prst="rect">
            <a:avLst/>
          </a:prstGeom>
          <a:noFill/>
          <a:ln>
            <a:noFill/>
          </a:ln>
        </p:spPr>
      </p:pic>
      <p:sp>
        <p:nvSpPr>
          <p:cNvPr id="190" name="Google Shape;190;p30"/>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7. </a:t>
            </a:r>
            <a:r>
              <a:rPr b="0" i="0" lang="en-US" sz="1400" u="none" cap="none" strike="noStrike">
                <a:solidFill>
                  <a:schemeClr val="dk1"/>
                </a:solidFill>
                <a:latin typeface="Arial"/>
                <a:ea typeface="Arial"/>
                <a:cs typeface="Arial"/>
                <a:sym typeface="Arial"/>
              </a:rPr>
              <a:t>E.I.P. Resumen.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pic>
        <p:nvPicPr>
          <p:cNvPr descr="Shape 224" id="195" name="Google Shape;195;p31"/>
          <p:cNvPicPr preferRelativeResize="0"/>
          <p:nvPr/>
        </p:nvPicPr>
        <p:blipFill rotWithShape="1">
          <a:blip r:embed="rId3">
            <a:alphaModFix/>
          </a:blip>
          <a:srcRect b="0" l="0" r="0" t="9244"/>
          <a:stretch/>
        </p:blipFill>
        <p:spPr>
          <a:xfrm>
            <a:off x="152400" y="1361209"/>
            <a:ext cx="11469749" cy="5275129"/>
          </a:xfrm>
          <a:prstGeom prst="rect">
            <a:avLst/>
          </a:prstGeom>
          <a:noFill/>
          <a:ln>
            <a:noFill/>
          </a:ln>
        </p:spPr>
      </p:pic>
      <p:sp>
        <p:nvSpPr>
          <p:cNvPr id="196" name="Google Shape;196;p31"/>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7. </a:t>
            </a:r>
            <a:r>
              <a:rPr b="0" i="0" lang="en-US" sz="1400" u="none" cap="none" strike="noStrike">
                <a:solidFill>
                  <a:schemeClr val="dk1"/>
                </a:solidFill>
                <a:latin typeface="Arial"/>
                <a:ea typeface="Arial"/>
                <a:cs typeface="Arial"/>
                <a:sym typeface="Arial"/>
              </a:rPr>
              <a:t>E.I.P. Resumen.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32"/>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231" id="202" name="Google Shape;202;p32"/>
          <p:cNvPicPr preferRelativeResize="0"/>
          <p:nvPr/>
        </p:nvPicPr>
        <p:blipFill rotWithShape="1">
          <a:blip r:embed="rId3">
            <a:alphaModFix/>
          </a:blip>
          <a:srcRect b="0" l="0" r="0" t="8456"/>
          <a:stretch/>
        </p:blipFill>
        <p:spPr>
          <a:xfrm>
            <a:off x="74975" y="1620982"/>
            <a:ext cx="12028952" cy="5027393"/>
          </a:xfrm>
          <a:prstGeom prst="rect">
            <a:avLst/>
          </a:prstGeom>
          <a:noFill/>
          <a:ln>
            <a:noFill/>
          </a:ln>
        </p:spPr>
      </p:pic>
      <p:sp>
        <p:nvSpPr>
          <p:cNvPr id="203" name="Google Shape;203;p32"/>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7. </a:t>
            </a:r>
            <a:r>
              <a:rPr b="0" i="0" lang="en-US" sz="1400" u="none" cap="none" strike="noStrike">
                <a:solidFill>
                  <a:schemeClr val="dk1"/>
                </a:solidFill>
                <a:latin typeface="Arial"/>
                <a:ea typeface="Arial"/>
                <a:cs typeface="Arial"/>
                <a:sym typeface="Arial"/>
              </a:rPr>
              <a:t>E.I.P. Resumen.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33"/>
          <p:cNvSpPr txBox="1"/>
          <p:nvPr>
            <p:ph type="title"/>
          </p:nvPr>
        </p:nvSpPr>
        <p:spPr>
          <a:xfrm>
            <a:off x="838200" y="1364971"/>
            <a:ext cx="10515600" cy="99601"/>
          </a:xfrm>
          <a:prstGeom prst="rect">
            <a:avLst/>
          </a:prstGeom>
          <a:noFill/>
          <a:ln>
            <a:noFill/>
          </a:ln>
        </p:spPr>
        <p:txBody>
          <a:bodyPr anchorCtr="0" anchor="ctr" bIns="91400" lIns="91400" spcFirstLastPara="1" rIns="91400" wrap="square" tIns="91400">
            <a:noAutofit/>
          </a:bodyPr>
          <a:lstStyle/>
          <a:p>
            <a:pPr indent="0" lvl="0" marL="0" marR="0" rtl="0" algn="l">
              <a:lnSpc>
                <a:spcPct val="200000"/>
              </a:lnSpc>
              <a:spcBef>
                <a:spcPts val="0"/>
              </a:spcBef>
              <a:spcAft>
                <a:spcPts val="0"/>
              </a:spcAft>
              <a:buClr>
                <a:srgbClr val="2F5496"/>
              </a:buClr>
              <a:buSzPts val="1260"/>
              <a:buFont typeface="Arial"/>
              <a:buNone/>
            </a:pPr>
            <a:r>
              <a:rPr b="0" i="0" lang="en-US" sz="1260" u="none" cap="none" strike="noStrike">
                <a:solidFill>
                  <a:srgbClr val="2F5496"/>
                </a:solidFill>
                <a:latin typeface="Arial"/>
                <a:ea typeface="Arial"/>
                <a:cs typeface="Arial"/>
                <a:sym typeface="Arial"/>
              </a:rPr>
              <a:t>Producto 7. </a:t>
            </a:r>
            <a:r>
              <a:rPr b="0" i="0" lang="en-US" sz="1260" u="none" cap="none" strike="noStrike">
                <a:solidFill>
                  <a:srgbClr val="000000"/>
                </a:solidFill>
                <a:latin typeface="Arial"/>
                <a:ea typeface="Arial"/>
                <a:cs typeface="Arial"/>
                <a:sym typeface="Arial"/>
              </a:rPr>
              <a:t>EIP Resumen</a:t>
            </a:r>
            <a:endParaRPr/>
          </a:p>
        </p:txBody>
      </p:sp>
      <p:sp>
        <p:nvSpPr>
          <p:cNvPr id="209" name="Google Shape;209;p33"/>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238" id="210" name="Google Shape;210;p33"/>
          <p:cNvPicPr preferRelativeResize="0"/>
          <p:nvPr/>
        </p:nvPicPr>
        <p:blipFill rotWithShape="1">
          <a:blip r:embed="rId3">
            <a:alphaModFix/>
          </a:blip>
          <a:srcRect b="0" l="0" r="0" t="0"/>
          <a:stretch/>
        </p:blipFill>
        <p:spPr>
          <a:xfrm>
            <a:off x="239950" y="1153607"/>
            <a:ext cx="11202228" cy="5500351"/>
          </a:xfrm>
          <a:prstGeom prst="rect">
            <a:avLst/>
          </a:prstGeom>
          <a:noFill/>
          <a:ln>
            <a:noFill/>
          </a:ln>
        </p:spPr>
      </p:pic>
      <p:sp>
        <p:nvSpPr>
          <p:cNvPr id="211" name="Google Shape;211;p33"/>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7. </a:t>
            </a:r>
            <a:r>
              <a:rPr b="0" i="0" lang="en-US" sz="1400" u="none" cap="none" strike="noStrike">
                <a:solidFill>
                  <a:schemeClr val="dk1"/>
                </a:solidFill>
                <a:latin typeface="Arial"/>
                <a:ea typeface="Arial"/>
                <a:cs typeface="Arial"/>
                <a:sym typeface="Arial"/>
              </a:rPr>
              <a:t>E.I.P. Resumen.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34"/>
          <p:cNvSpPr txBox="1"/>
          <p:nvPr>
            <p:ph type="title"/>
          </p:nvPr>
        </p:nvSpPr>
        <p:spPr>
          <a:xfrm>
            <a:off x="1829299" y="1204225"/>
            <a:ext cx="9524402" cy="88201"/>
          </a:xfrm>
          <a:prstGeom prst="rect">
            <a:avLst/>
          </a:prstGeom>
          <a:noFill/>
          <a:ln>
            <a:noFill/>
          </a:ln>
        </p:spPr>
        <p:txBody>
          <a:bodyPr anchorCtr="0" anchor="ctr" bIns="91400" lIns="91400" spcFirstLastPara="1" rIns="91400" wrap="square" tIns="91400">
            <a:noAutofit/>
          </a:bodyPr>
          <a:lstStyle/>
          <a:p>
            <a:pPr indent="0" lvl="0" marL="0" marR="0" rtl="0" algn="l">
              <a:lnSpc>
                <a:spcPct val="200000"/>
              </a:lnSpc>
              <a:spcBef>
                <a:spcPts val="0"/>
              </a:spcBef>
              <a:spcAft>
                <a:spcPts val="0"/>
              </a:spcAft>
              <a:buClr>
                <a:srgbClr val="2F5496"/>
              </a:buClr>
              <a:buSzPts val="504"/>
              <a:buFont typeface="Arial"/>
              <a:buNone/>
            </a:pPr>
            <a:r>
              <a:rPr b="0" i="0" lang="en-US" sz="504" u="none" cap="none" strike="noStrike">
                <a:solidFill>
                  <a:srgbClr val="2F5496"/>
                </a:solidFill>
                <a:latin typeface="Arial"/>
                <a:ea typeface="Arial"/>
                <a:cs typeface="Arial"/>
                <a:sym typeface="Arial"/>
              </a:rPr>
              <a:t>Producto 7. </a:t>
            </a:r>
            <a:r>
              <a:rPr b="0" i="0" lang="en-US" sz="504" u="none" cap="none" strike="noStrike">
                <a:solidFill>
                  <a:srgbClr val="000000"/>
                </a:solidFill>
                <a:latin typeface="Arial"/>
                <a:ea typeface="Arial"/>
                <a:cs typeface="Arial"/>
                <a:sym typeface="Arial"/>
              </a:rPr>
              <a:t>EIP Resumen</a:t>
            </a:r>
            <a:endParaRPr/>
          </a:p>
        </p:txBody>
      </p:sp>
      <p:sp>
        <p:nvSpPr>
          <p:cNvPr id="217" name="Google Shape;217;p34"/>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245" id="218" name="Google Shape;218;p34"/>
          <p:cNvPicPr preferRelativeResize="0"/>
          <p:nvPr/>
        </p:nvPicPr>
        <p:blipFill rotWithShape="1">
          <a:blip r:embed="rId3">
            <a:alphaModFix/>
          </a:blip>
          <a:srcRect b="0" l="0" r="0" t="0"/>
          <a:stretch/>
        </p:blipFill>
        <p:spPr>
          <a:xfrm>
            <a:off x="374900" y="1009050"/>
            <a:ext cx="11217251" cy="5759275"/>
          </a:xfrm>
          <a:prstGeom prst="rect">
            <a:avLst/>
          </a:prstGeom>
          <a:noFill/>
          <a:ln>
            <a:noFill/>
          </a:ln>
        </p:spPr>
      </p:pic>
      <p:sp>
        <p:nvSpPr>
          <p:cNvPr id="219" name="Google Shape;219;p34"/>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7. </a:t>
            </a:r>
            <a:r>
              <a:rPr b="0" i="0" lang="en-US" sz="1400" u="none" cap="none" strike="noStrike">
                <a:solidFill>
                  <a:schemeClr val="dk1"/>
                </a:solidFill>
                <a:latin typeface="Arial"/>
                <a:ea typeface="Arial"/>
                <a:cs typeface="Arial"/>
                <a:sym typeface="Arial"/>
              </a:rPr>
              <a:t>E.I.P. Resumen.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35"/>
          <p:cNvSpPr txBox="1"/>
          <p:nvPr>
            <p:ph type="title"/>
          </p:nvPr>
        </p:nvSpPr>
        <p:spPr>
          <a:xfrm>
            <a:off x="2058924" y="1288425"/>
            <a:ext cx="9294901" cy="53701"/>
          </a:xfrm>
          <a:prstGeom prst="rect">
            <a:avLst/>
          </a:prstGeom>
          <a:noFill/>
          <a:ln>
            <a:noFill/>
          </a:ln>
        </p:spPr>
        <p:txBody>
          <a:bodyPr anchorCtr="0" anchor="ctr" bIns="91400" lIns="91400" spcFirstLastPara="1" rIns="91400" wrap="square" tIns="91400">
            <a:noAutofit/>
          </a:bodyPr>
          <a:lstStyle/>
          <a:p>
            <a:pPr indent="0" lvl="0" marL="0" marR="0" rtl="0" algn="l">
              <a:lnSpc>
                <a:spcPct val="200000"/>
              </a:lnSpc>
              <a:spcBef>
                <a:spcPts val="0"/>
              </a:spcBef>
              <a:spcAft>
                <a:spcPts val="0"/>
              </a:spcAft>
              <a:buClr>
                <a:srgbClr val="2F5496"/>
              </a:buClr>
              <a:buSzPts val="504"/>
              <a:buFont typeface="Arial"/>
              <a:buNone/>
            </a:pPr>
            <a:r>
              <a:rPr b="0" i="0" lang="en-US" sz="504" u="none" cap="none" strike="noStrike">
                <a:solidFill>
                  <a:srgbClr val="2F5496"/>
                </a:solidFill>
                <a:latin typeface="Arial"/>
                <a:ea typeface="Arial"/>
                <a:cs typeface="Arial"/>
                <a:sym typeface="Arial"/>
              </a:rPr>
              <a:t>Producto 7. </a:t>
            </a:r>
            <a:r>
              <a:rPr b="0" i="0" lang="en-US" sz="504" u="none" cap="none" strike="noStrike">
                <a:solidFill>
                  <a:srgbClr val="000000"/>
                </a:solidFill>
                <a:latin typeface="Arial"/>
                <a:ea typeface="Arial"/>
                <a:cs typeface="Arial"/>
                <a:sym typeface="Arial"/>
              </a:rPr>
              <a:t>EIP Resumen</a:t>
            </a:r>
            <a:endParaRPr/>
          </a:p>
        </p:txBody>
      </p:sp>
      <p:sp>
        <p:nvSpPr>
          <p:cNvPr id="225" name="Google Shape;225;p35"/>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252" id="226" name="Google Shape;226;p35"/>
          <p:cNvPicPr preferRelativeResize="0"/>
          <p:nvPr/>
        </p:nvPicPr>
        <p:blipFill rotWithShape="1">
          <a:blip r:embed="rId3">
            <a:alphaModFix/>
          </a:blip>
          <a:srcRect b="0" l="0" r="0" t="0"/>
          <a:stretch/>
        </p:blipFill>
        <p:spPr>
          <a:xfrm>
            <a:off x="254924" y="1080950"/>
            <a:ext cx="11397200" cy="5657401"/>
          </a:xfrm>
          <a:prstGeom prst="rect">
            <a:avLst/>
          </a:prstGeom>
          <a:noFill/>
          <a:ln>
            <a:noFill/>
          </a:ln>
        </p:spPr>
      </p:pic>
      <p:sp>
        <p:nvSpPr>
          <p:cNvPr id="227" name="Google Shape;227;p35"/>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7. </a:t>
            </a:r>
            <a:r>
              <a:rPr b="0" i="0" lang="en-US" sz="1400" u="none" cap="none" strike="noStrike">
                <a:solidFill>
                  <a:schemeClr val="dk1"/>
                </a:solidFill>
                <a:latin typeface="Arial"/>
                <a:ea typeface="Arial"/>
                <a:cs typeface="Arial"/>
                <a:sym typeface="Arial"/>
              </a:rPr>
              <a:t>E.I.P. Resumen.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36"/>
          <p:cNvSpPr txBox="1"/>
          <p:nvPr>
            <p:ph type="title"/>
          </p:nvPr>
        </p:nvSpPr>
        <p:spPr>
          <a:xfrm>
            <a:off x="2257924" y="1204225"/>
            <a:ext cx="9027002" cy="69001"/>
          </a:xfrm>
          <a:prstGeom prst="rect">
            <a:avLst/>
          </a:prstGeom>
          <a:noFill/>
          <a:ln>
            <a:noFill/>
          </a:ln>
        </p:spPr>
        <p:txBody>
          <a:bodyPr anchorCtr="0" anchor="ctr" bIns="91400" lIns="91400" spcFirstLastPara="1" rIns="91400" wrap="square" tIns="91400">
            <a:noAutofit/>
          </a:bodyPr>
          <a:lstStyle/>
          <a:p>
            <a:pPr indent="0" lvl="0" marL="0" marR="0" rtl="0" algn="l">
              <a:lnSpc>
                <a:spcPct val="200000"/>
              </a:lnSpc>
              <a:spcBef>
                <a:spcPts val="0"/>
              </a:spcBef>
              <a:spcAft>
                <a:spcPts val="0"/>
              </a:spcAft>
              <a:buClr>
                <a:srgbClr val="2F5496"/>
              </a:buClr>
              <a:buSzPts val="504"/>
              <a:buFont typeface="Arial"/>
              <a:buNone/>
            </a:pPr>
            <a:r>
              <a:rPr b="0" i="0" lang="en-US" sz="504" u="none" cap="none" strike="noStrike">
                <a:solidFill>
                  <a:srgbClr val="2F5496"/>
                </a:solidFill>
                <a:latin typeface="Arial"/>
                <a:ea typeface="Arial"/>
                <a:cs typeface="Arial"/>
                <a:sym typeface="Arial"/>
              </a:rPr>
              <a:t>Producto 7. </a:t>
            </a:r>
            <a:r>
              <a:rPr b="0" i="0" lang="en-US" sz="504" u="none" cap="none" strike="noStrike">
                <a:solidFill>
                  <a:srgbClr val="000000"/>
                </a:solidFill>
                <a:latin typeface="Arial"/>
                <a:ea typeface="Arial"/>
                <a:cs typeface="Arial"/>
                <a:sym typeface="Arial"/>
              </a:rPr>
              <a:t>EIP Resumen</a:t>
            </a:r>
            <a:endParaRPr/>
          </a:p>
        </p:txBody>
      </p:sp>
      <p:sp>
        <p:nvSpPr>
          <p:cNvPr id="233" name="Google Shape;233;p36"/>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259" id="234" name="Google Shape;234;p36"/>
          <p:cNvPicPr preferRelativeResize="0"/>
          <p:nvPr/>
        </p:nvPicPr>
        <p:blipFill rotWithShape="1">
          <a:blip r:embed="rId3">
            <a:alphaModFix/>
          </a:blip>
          <a:srcRect b="0" l="0" r="0" t="0"/>
          <a:stretch/>
        </p:blipFill>
        <p:spPr>
          <a:xfrm>
            <a:off x="224950" y="895473"/>
            <a:ext cx="11637126" cy="5773551"/>
          </a:xfrm>
          <a:prstGeom prst="rect">
            <a:avLst/>
          </a:prstGeom>
          <a:noFill/>
          <a:ln>
            <a:noFill/>
          </a:ln>
        </p:spPr>
      </p:pic>
      <p:sp>
        <p:nvSpPr>
          <p:cNvPr id="235" name="Google Shape;235;p36"/>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7. </a:t>
            </a:r>
            <a:r>
              <a:rPr b="0" i="0" lang="en-US" sz="1400" u="none" cap="none" strike="noStrike">
                <a:solidFill>
                  <a:schemeClr val="dk1"/>
                </a:solidFill>
                <a:latin typeface="Arial"/>
                <a:ea typeface="Arial"/>
                <a:cs typeface="Arial"/>
                <a:sym typeface="Arial"/>
              </a:rPr>
              <a:t>E.I.P. Resumen.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37"/>
          <p:cNvSpPr txBox="1"/>
          <p:nvPr>
            <p:ph type="title"/>
          </p:nvPr>
        </p:nvSpPr>
        <p:spPr>
          <a:xfrm>
            <a:off x="2273250" y="1158300"/>
            <a:ext cx="9080700" cy="30601"/>
          </a:xfrm>
          <a:prstGeom prst="rect">
            <a:avLst/>
          </a:prstGeom>
          <a:noFill/>
          <a:ln>
            <a:noFill/>
          </a:ln>
        </p:spPr>
        <p:txBody>
          <a:bodyPr anchorCtr="0" anchor="ctr" bIns="91400" lIns="91400" spcFirstLastPara="1" rIns="91400" wrap="square" tIns="91400">
            <a:noAutofit/>
          </a:bodyPr>
          <a:lstStyle/>
          <a:p>
            <a:pPr indent="0" lvl="0" marL="0" marR="0" rtl="0" algn="l">
              <a:lnSpc>
                <a:spcPct val="200000"/>
              </a:lnSpc>
              <a:spcBef>
                <a:spcPts val="0"/>
              </a:spcBef>
              <a:spcAft>
                <a:spcPts val="0"/>
              </a:spcAft>
              <a:buClr>
                <a:srgbClr val="2F5496"/>
              </a:buClr>
              <a:buSzPts val="504"/>
              <a:buFont typeface="Arial"/>
              <a:buNone/>
            </a:pPr>
            <a:r>
              <a:rPr b="0" i="0" lang="en-US" sz="504" u="none" cap="none" strike="noStrike">
                <a:solidFill>
                  <a:srgbClr val="2F5496"/>
                </a:solidFill>
                <a:latin typeface="Arial"/>
                <a:ea typeface="Arial"/>
                <a:cs typeface="Arial"/>
                <a:sym typeface="Arial"/>
              </a:rPr>
              <a:t>Producto 7. </a:t>
            </a:r>
            <a:r>
              <a:rPr b="0" i="0" lang="en-US" sz="504" u="none" cap="none" strike="noStrike">
                <a:solidFill>
                  <a:srgbClr val="000000"/>
                </a:solidFill>
                <a:latin typeface="Arial"/>
                <a:ea typeface="Arial"/>
                <a:cs typeface="Arial"/>
                <a:sym typeface="Arial"/>
              </a:rPr>
              <a:t>EIP Resumen</a:t>
            </a:r>
            <a:endParaRPr/>
          </a:p>
        </p:txBody>
      </p:sp>
      <p:sp>
        <p:nvSpPr>
          <p:cNvPr id="241" name="Google Shape;241;p37"/>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266" id="242" name="Google Shape;242;p37"/>
          <p:cNvPicPr preferRelativeResize="0"/>
          <p:nvPr/>
        </p:nvPicPr>
        <p:blipFill rotWithShape="1">
          <a:blip r:embed="rId3">
            <a:alphaModFix/>
          </a:blip>
          <a:srcRect b="0" l="0" r="0" t="0"/>
          <a:stretch/>
        </p:blipFill>
        <p:spPr>
          <a:xfrm>
            <a:off x="359900" y="812018"/>
            <a:ext cx="11232250" cy="5805527"/>
          </a:xfrm>
          <a:prstGeom prst="rect">
            <a:avLst/>
          </a:prstGeom>
          <a:noFill/>
          <a:ln>
            <a:noFill/>
          </a:ln>
        </p:spPr>
      </p:pic>
      <p:sp>
        <p:nvSpPr>
          <p:cNvPr id="243" name="Google Shape;243;p37"/>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7. </a:t>
            </a:r>
            <a:r>
              <a:rPr b="0" i="0" lang="en-US" sz="1400" u="none" cap="none" strike="noStrike">
                <a:solidFill>
                  <a:schemeClr val="dk1"/>
                </a:solidFill>
                <a:latin typeface="Arial"/>
                <a:ea typeface="Arial"/>
                <a:cs typeface="Arial"/>
                <a:sym typeface="Arial"/>
              </a:rPr>
              <a:t>E.I.P. Resumen.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38"/>
          <p:cNvSpPr txBox="1"/>
          <p:nvPr>
            <p:ph type="title"/>
          </p:nvPr>
        </p:nvSpPr>
        <p:spPr>
          <a:xfrm>
            <a:off x="1921149" y="1181274"/>
            <a:ext cx="9432602" cy="61201"/>
          </a:xfrm>
          <a:prstGeom prst="rect">
            <a:avLst/>
          </a:prstGeom>
          <a:noFill/>
          <a:ln>
            <a:noFill/>
          </a:ln>
        </p:spPr>
        <p:txBody>
          <a:bodyPr anchorCtr="0" anchor="ctr" bIns="91400" lIns="91400" spcFirstLastPara="1" rIns="91400" wrap="square" tIns="91400">
            <a:noAutofit/>
          </a:bodyPr>
          <a:lstStyle/>
          <a:p>
            <a:pPr indent="0" lvl="0" marL="0" marR="0" rtl="0" algn="l">
              <a:lnSpc>
                <a:spcPct val="200000"/>
              </a:lnSpc>
              <a:spcBef>
                <a:spcPts val="0"/>
              </a:spcBef>
              <a:spcAft>
                <a:spcPts val="0"/>
              </a:spcAft>
              <a:buClr>
                <a:srgbClr val="2F5496"/>
              </a:buClr>
              <a:buSzPts val="504"/>
              <a:buFont typeface="Arial"/>
              <a:buNone/>
            </a:pPr>
            <a:r>
              <a:rPr b="0" i="0" lang="en-US" sz="504" u="none" cap="none" strike="noStrike">
                <a:solidFill>
                  <a:srgbClr val="2F5496"/>
                </a:solidFill>
                <a:latin typeface="Arial"/>
                <a:ea typeface="Arial"/>
                <a:cs typeface="Arial"/>
                <a:sym typeface="Arial"/>
              </a:rPr>
              <a:t>Producto 7. </a:t>
            </a:r>
            <a:r>
              <a:rPr b="0" i="0" lang="en-US" sz="504" u="none" cap="none" strike="noStrike">
                <a:solidFill>
                  <a:srgbClr val="000000"/>
                </a:solidFill>
                <a:latin typeface="Arial"/>
                <a:ea typeface="Arial"/>
                <a:cs typeface="Arial"/>
                <a:sym typeface="Arial"/>
              </a:rPr>
              <a:t>EIP Resumen</a:t>
            </a:r>
            <a:endParaRPr/>
          </a:p>
        </p:txBody>
      </p:sp>
      <p:sp>
        <p:nvSpPr>
          <p:cNvPr id="249" name="Google Shape;249;p38"/>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273" id="250" name="Google Shape;250;p38"/>
          <p:cNvPicPr preferRelativeResize="0"/>
          <p:nvPr/>
        </p:nvPicPr>
        <p:blipFill rotWithShape="1">
          <a:blip r:embed="rId3">
            <a:alphaModFix/>
          </a:blip>
          <a:srcRect b="0" l="0" r="0" t="0"/>
          <a:stretch/>
        </p:blipFill>
        <p:spPr>
          <a:xfrm>
            <a:off x="284925" y="830878"/>
            <a:ext cx="11777400" cy="5520876"/>
          </a:xfrm>
          <a:prstGeom prst="rect">
            <a:avLst/>
          </a:prstGeom>
          <a:noFill/>
          <a:ln>
            <a:noFill/>
          </a:ln>
        </p:spPr>
      </p:pic>
      <p:sp>
        <p:nvSpPr>
          <p:cNvPr id="251" name="Google Shape;251;p38"/>
          <p:cNvSpPr txBox="1"/>
          <p:nvPr/>
        </p:nvSpPr>
        <p:spPr>
          <a:xfrm>
            <a:off x="1371408" y="830877"/>
            <a:ext cx="5064900" cy="456300"/>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7. </a:t>
            </a:r>
            <a:r>
              <a:rPr b="0" i="0" lang="en-US" sz="1400" u="none" cap="none" strike="noStrike">
                <a:solidFill>
                  <a:schemeClr val="dk1"/>
                </a:solidFill>
                <a:latin typeface="Arial"/>
                <a:ea typeface="Arial"/>
                <a:cs typeface="Arial"/>
                <a:sym typeface="Arial"/>
              </a:rPr>
              <a:t>E.I.P. Resumen.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39"/>
          <p:cNvSpPr txBox="1"/>
          <p:nvPr>
            <p:ph type="title"/>
          </p:nvPr>
        </p:nvSpPr>
        <p:spPr>
          <a:xfrm>
            <a:off x="2166075" y="1097074"/>
            <a:ext cx="9187800" cy="206401"/>
          </a:xfrm>
          <a:prstGeom prst="rect">
            <a:avLst/>
          </a:prstGeom>
          <a:noFill/>
          <a:ln>
            <a:noFill/>
          </a:ln>
        </p:spPr>
        <p:txBody>
          <a:bodyPr anchorCtr="0" anchor="ctr" bIns="91400" lIns="91400" spcFirstLastPara="1" rIns="91400" wrap="square" tIns="91400">
            <a:noAutofit/>
          </a:bodyPr>
          <a:lstStyle/>
          <a:p>
            <a:pPr indent="0" lvl="0" marL="0" marR="0" rtl="0" algn="l">
              <a:lnSpc>
                <a:spcPct val="200000"/>
              </a:lnSpc>
              <a:spcBef>
                <a:spcPts val="0"/>
              </a:spcBef>
              <a:spcAft>
                <a:spcPts val="0"/>
              </a:spcAft>
              <a:buClr>
                <a:srgbClr val="2F5496"/>
              </a:buClr>
              <a:buSzPts val="504"/>
              <a:buFont typeface="Arial"/>
              <a:buNone/>
            </a:pPr>
            <a:r>
              <a:rPr b="0" i="0" lang="en-US" sz="504" u="none" cap="none" strike="noStrike">
                <a:solidFill>
                  <a:srgbClr val="2F5496"/>
                </a:solidFill>
                <a:latin typeface="Arial"/>
                <a:ea typeface="Arial"/>
                <a:cs typeface="Arial"/>
                <a:sym typeface="Arial"/>
              </a:rPr>
              <a:t>Producto 7. </a:t>
            </a:r>
            <a:r>
              <a:rPr b="0" i="0" lang="en-US" sz="504" u="none" cap="none" strike="noStrike">
                <a:solidFill>
                  <a:srgbClr val="000000"/>
                </a:solidFill>
                <a:latin typeface="Arial"/>
                <a:ea typeface="Arial"/>
                <a:cs typeface="Arial"/>
                <a:sym typeface="Arial"/>
              </a:rPr>
              <a:t>EIP Resumen</a:t>
            </a:r>
            <a:endParaRPr/>
          </a:p>
        </p:txBody>
      </p:sp>
      <p:sp>
        <p:nvSpPr>
          <p:cNvPr id="257" name="Google Shape;257;p39"/>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280" id="258" name="Google Shape;258;p39"/>
          <p:cNvPicPr preferRelativeResize="0"/>
          <p:nvPr/>
        </p:nvPicPr>
        <p:blipFill rotWithShape="1">
          <a:blip r:embed="rId3">
            <a:alphaModFix/>
          </a:blip>
          <a:srcRect b="0" l="0" r="0" t="0"/>
          <a:stretch/>
        </p:blipFill>
        <p:spPr>
          <a:xfrm>
            <a:off x="74975" y="1024642"/>
            <a:ext cx="11922075" cy="5473625"/>
          </a:xfrm>
          <a:prstGeom prst="rect">
            <a:avLst/>
          </a:prstGeom>
          <a:noFill/>
          <a:ln>
            <a:noFill/>
          </a:ln>
        </p:spPr>
      </p:pic>
      <p:sp>
        <p:nvSpPr>
          <p:cNvPr id="259" name="Google Shape;259;p39"/>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7. </a:t>
            </a:r>
            <a:r>
              <a:rPr b="0" i="0" lang="en-US" sz="1400" u="none" cap="none" strike="noStrike">
                <a:solidFill>
                  <a:schemeClr val="dk1"/>
                </a:solidFill>
                <a:latin typeface="Arial"/>
                <a:ea typeface="Arial"/>
                <a:cs typeface="Arial"/>
                <a:sym typeface="Arial"/>
              </a:rPr>
              <a:t>E.I.P. Resumen.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pic>
        <p:nvPicPr>
          <p:cNvPr descr="Shape 108" id="79" name="Google Shape;79;p13"/>
          <p:cNvPicPr preferRelativeResize="0"/>
          <p:nvPr/>
        </p:nvPicPr>
        <p:blipFill rotWithShape="1">
          <a:blip r:embed="rId3">
            <a:alphaModFix/>
          </a:blip>
          <a:srcRect b="6382" l="0" r="0" t="16068"/>
          <a:stretch/>
        </p:blipFill>
        <p:spPr>
          <a:xfrm>
            <a:off x="739140" y="1306286"/>
            <a:ext cx="10517771" cy="5312228"/>
          </a:xfrm>
          <a:prstGeom prst="rect">
            <a:avLst/>
          </a:prstGeom>
          <a:noFill/>
          <a:ln>
            <a:noFill/>
          </a:ln>
        </p:spPr>
      </p:pic>
      <p:sp>
        <p:nvSpPr>
          <p:cNvPr id="80" name="Google Shape;80;p13"/>
          <p:cNvSpPr txBox="1"/>
          <p:nvPr/>
        </p:nvSpPr>
        <p:spPr>
          <a:xfrm>
            <a:off x="2371712" y="640419"/>
            <a:ext cx="3626314" cy="288784"/>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1. </a:t>
            </a:r>
            <a:r>
              <a:rPr b="0" i="0" lang="en-US" sz="1400" u="none" cap="none" strike="noStrike">
                <a:solidFill>
                  <a:srgbClr val="000000"/>
                </a:solidFill>
                <a:latin typeface="Arial"/>
                <a:ea typeface="Arial"/>
                <a:cs typeface="Arial"/>
                <a:sym typeface="Arial"/>
              </a:rPr>
              <a:t>Tabla general de conclusiones.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40"/>
          <p:cNvSpPr txBox="1"/>
          <p:nvPr>
            <p:ph type="title"/>
          </p:nvPr>
        </p:nvSpPr>
        <p:spPr>
          <a:xfrm>
            <a:off x="838200" y="972064"/>
            <a:ext cx="10515600" cy="718501"/>
          </a:xfrm>
          <a:prstGeom prst="rect">
            <a:avLst/>
          </a:prstGeom>
          <a:noFill/>
          <a:ln>
            <a:noFill/>
          </a:ln>
        </p:spPr>
        <p:txBody>
          <a:bodyPr anchorCtr="0" anchor="ctr" bIns="91400" lIns="91400" spcFirstLastPara="1" rIns="91400" wrap="square" tIns="91400">
            <a:noAutofit/>
          </a:bodyPr>
          <a:lstStyle/>
          <a:p>
            <a:pPr indent="0" lvl="0" marL="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8. </a:t>
            </a:r>
            <a:r>
              <a:rPr b="0" i="0" lang="en-US" sz="1400" u="none" cap="none" strike="noStrike">
                <a:solidFill>
                  <a:srgbClr val="000000"/>
                </a:solidFill>
                <a:latin typeface="Arial"/>
                <a:ea typeface="Arial"/>
                <a:cs typeface="Arial"/>
                <a:sym typeface="Arial"/>
              </a:rPr>
              <a:t>Elaboración del proyecto</a:t>
            </a:r>
            <a:endParaRPr/>
          </a:p>
        </p:txBody>
      </p:sp>
      <p:sp>
        <p:nvSpPr>
          <p:cNvPr id="265" name="Google Shape;265;p40"/>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287" id="266" name="Google Shape;266;p40"/>
          <p:cNvPicPr preferRelativeResize="0"/>
          <p:nvPr/>
        </p:nvPicPr>
        <p:blipFill rotWithShape="1">
          <a:blip r:embed="rId3">
            <a:alphaModFix/>
          </a:blip>
          <a:srcRect b="0" l="0" r="0" t="0"/>
          <a:stretch/>
        </p:blipFill>
        <p:spPr>
          <a:xfrm>
            <a:off x="838200" y="1088128"/>
            <a:ext cx="10618976" cy="5457500"/>
          </a:xfrm>
          <a:prstGeom prst="rect">
            <a:avLst/>
          </a:prstGeom>
          <a:noFill/>
          <a:ln>
            <a:noFill/>
          </a:ln>
        </p:spPr>
      </p:pic>
      <p:sp>
        <p:nvSpPr>
          <p:cNvPr id="267" name="Google Shape;267;p40"/>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8. </a:t>
            </a:r>
            <a:r>
              <a:rPr b="0" i="0" lang="en-US" sz="1400" u="none" cap="none" strike="noStrike">
                <a:solidFill>
                  <a:schemeClr val="dk1"/>
                </a:solidFill>
                <a:latin typeface="Arial"/>
                <a:ea typeface="Arial"/>
                <a:cs typeface="Arial"/>
                <a:sym typeface="Arial"/>
              </a:rPr>
              <a:t>Elaboración del proyecto.</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41"/>
          <p:cNvSpPr txBox="1"/>
          <p:nvPr>
            <p:ph type="title"/>
          </p:nvPr>
        </p:nvSpPr>
        <p:spPr>
          <a:xfrm>
            <a:off x="838200" y="972064"/>
            <a:ext cx="10515600" cy="718501"/>
          </a:xfrm>
          <a:prstGeom prst="rect">
            <a:avLst/>
          </a:prstGeom>
          <a:noFill/>
          <a:ln>
            <a:noFill/>
          </a:ln>
        </p:spPr>
        <p:txBody>
          <a:bodyPr anchorCtr="0" anchor="ctr" bIns="91400" lIns="91400" spcFirstLastPara="1" rIns="91400" wrap="square" tIns="91400">
            <a:noAutofit/>
          </a:bodyPr>
          <a:lstStyle/>
          <a:p>
            <a:pPr indent="0" lvl="0" marL="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8. </a:t>
            </a:r>
            <a:r>
              <a:rPr b="0" i="0" lang="en-US" sz="1400" u="none" cap="none" strike="noStrike">
                <a:solidFill>
                  <a:srgbClr val="000000"/>
                </a:solidFill>
                <a:latin typeface="Arial"/>
                <a:ea typeface="Arial"/>
                <a:cs typeface="Arial"/>
                <a:sym typeface="Arial"/>
              </a:rPr>
              <a:t>Elaboración del proyecto</a:t>
            </a:r>
            <a:endParaRPr/>
          </a:p>
        </p:txBody>
      </p:sp>
      <p:sp>
        <p:nvSpPr>
          <p:cNvPr id="273" name="Google Shape;273;p41"/>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294" id="274" name="Google Shape;274;p41"/>
          <p:cNvPicPr preferRelativeResize="0"/>
          <p:nvPr/>
        </p:nvPicPr>
        <p:blipFill rotWithShape="1">
          <a:blip r:embed="rId3">
            <a:alphaModFix/>
          </a:blip>
          <a:srcRect b="0" l="0" r="0" t="0"/>
          <a:stretch/>
        </p:blipFill>
        <p:spPr>
          <a:xfrm>
            <a:off x="838199" y="1225730"/>
            <a:ext cx="11001427" cy="5538751"/>
          </a:xfrm>
          <a:prstGeom prst="rect">
            <a:avLst/>
          </a:prstGeom>
          <a:noFill/>
          <a:ln>
            <a:noFill/>
          </a:ln>
        </p:spPr>
      </p:pic>
      <p:sp>
        <p:nvSpPr>
          <p:cNvPr id="275" name="Google Shape;275;p41"/>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8. </a:t>
            </a:r>
            <a:r>
              <a:rPr b="0" i="0" lang="en-US" sz="1400" u="none" cap="none" strike="noStrike">
                <a:solidFill>
                  <a:schemeClr val="dk1"/>
                </a:solidFill>
                <a:latin typeface="Arial"/>
                <a:ea typeface="Arial"/>
                <a:cs typeface="Arial"/>
                <a:sym typeface="Arial"/>
              </a:rPr>
              <a:t>Elaboración del proyecto.</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42"/>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301" id="281" name="Google Shape;281;p42"/>
          <p:cNvPicPr preferRelativeResize="0"/>
          <p:nvPr/>
        </p:nvPicPr>
        <p:blipFill rotWithShape="1">
          <a:blip r:embed="rId3">
            <a:alphaModFix/>
          </a:blip>
          <a:srcRect b="19351" l="0" r="0" t="0"/>
          <a:stretch/>
        </p:blipFill>
        <p:spPr>
          <a:xfrm>
            <a:off x="838200" y="1213415"/>
            <a:ext cx="10798926" cy="4351200"/>
          </a:xfrm>
          <a:prstGeom prst="rect">
            <a:avLst/>
          </a:prstGeom>
          <a:noFill/>
          <a:ln>
            <a:noFill/>
          </a:ln>
        </p:spPr>
      </p:pic>
      <p:sp>
        <p:nvSpPr>
          <p:cNvPr id="282" name="Google Shape;282;p42"/>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8. </a:t>
            </a:r>
            <a:r>
              <a:rPr b="0" i="0" lang="en-US" sz="1400" u="none" cap="none" strike="noStrike">
                <a:solidFill>
                  <a:schemeClr val="dk1"/>
                </a:solidFill>
                <a:latin typeface="Arial"/>
                <a:ea typeface="Arial"/>
                <a:cs typeface="Arial"/>
                <a:sym typeface="Arial"/>
              </a:rPr>
              <a:t>Elaboración del proyecto.</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43"/>
          <p:cNvSpPr txBox="1"/>
          <p:nvPr>
            <p:ph type="title"/>
          </p:nvPr>
        </p:nvSpPr>
        <p:spPr>
          <a:xfrm>
            <a:off x="838200" y="972064"/>
            <a:ext cx="10515600" cy="718501"/>
          </a:xfrm>
          <a:prstGeom prst="rect">
            <a:avLst/>
          </a:prstGeom>
          <a:noFill/>
          <a:ln>
            <a:noFill/>
          </a:ln>
        </p:spPr>
        <p:txBody>
          <a:bodyPr anchorCtr="0" anchor="ctr" bIns="91400" lIns="91400" spcFirstLastPara="1" rIns="91400" wrap="square" tIns="91400">
            <a:noAutofit/>
          </a:bodyPr>
          <a:lstStyle/>
          <a:p>
            <a:pPr indent="0" lvl="0" marL="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8. </a:t>
            </a:r>
            <a:r>
              <a:rPr b="0" i="0" lang="en-US" sz="1400" u="none" cap="none" strike="noStrike">
                <a:solidFill>
                  <a:srgbClr val="000000"/>
                </a:solidFill>
                <a:latin typeface="Arial"/>
                <a:ea typeface="Arial"/>
                <a:cs typeface="Arial"/>
                <a:sym typeface="Arial"/>
              </a:rPr>
              <a:t>Elaboración del proyecto</a:t>
            </a:r>
            <a:endParaRPr/>
          </a:p>
        </p:txBody>
      </p:sp>
      <p:sp>
        <p:nvSpPr>
          <p:cNvPr id="288" name="Google Shape;288;p43"/>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308" id="289" name="Google Shape;289;p43"/>
          <p:cNvPicPr preferRelativeResize="0"/>
          <p:nvPr/>
        </p:nvPicPr>
        <p:blipFill rotWithShape="1">
          <a:blip r:embed="rId3">
            <a:alphaModFix/>
          </a:blip>
          <a:srcRect b="0" l="0" r="0" t="0"/>
          <a:stretch/>
        </p:blipFill>
        <p:spPr>
          <a:xfrm>
            <a:off x="714549" y="1099115"/>
            <a:ext cx="10639250" cy="5509502"/>
          </a:xfrm>
          <a:prstGeom prst="rect">
            <a:avLst/>
          </a:prstGeom>
          <a:noFill/>
          <a:ln>
            <a:noFill/>
          </a:ln>
        </p:spPr>
      </p:pic>
      <p:sp>
        <p:nvSpPr>
          <p:cNvPr id="290" name="Google Shape;290;p43"/>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8. </a:t>
            </a:r>
            <a:r>
              <a:rPr b="0" i="0" lang="en-US" sz="1400" u="none" cap="none" strike="noStrike">
                <a:solidFill>
                  <a:schemeClr val="dk1"/>
                </a:solidFill>
                <a:latin typeface="Arial"/>
                <a:ea typeface="Arial"/>
                <a:cs typeface="Arial"/>
                <a:sym typeface="Arial"/>
              </a:rPr>
              <a:t>Elaboración del proyecto.</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44"/>
          <p:cNvSpPr txBox="1"/>
          <p:nvPr>
            <p:ph type="title"/>
          </p:nvPr>
        </p:nvSpPr>
        <p:spPr>
          <a:xfrm>
            <a:off x="838200" y="972064"/>
            <a:ext cx="10515600" cy="718501"/>
          </a:xfrm>
          <a:prstGeom prst="rect">
            <a:avLst/>
          </a:prstGeom>
          <a:noFill/>
          <a:ln>
            <a:noFill/>
          </a:ln>
        </p:spPr>
        <p:txBody>
          <a:bodyPr anchorCtr="0" anchor="ctr" bIns="91400" lIns="91400" spcFirstLastPara="1" rIns="91400" wrap="square" tIns="91400">
            <a:noAutofit/>
          </a:bodyPr>
          <a:lstStyle/>
          <a:p>
            <a:pPr indent="0" lvl="0" marL="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8. </a:t>
            </a:r>
            <a:r>
              <a:rPr b="0" i="0" lang="en-US" sz="1400" u="none" cap="none" strike="noStrike">
                <a:solidFill>
                  <a:srgbClr val="000000"/>
                </a:solidFill>
                <a:latin typeface="Arial"/>
                <a:ea typeface="Arial"/>
                <a:cs typeface="Arial"/>
                <a:sym typeface="Arial"/>
              </a:rPr>
              <a:t>Elaboración del proyecto</a:t>
            </a:r>
            <a:endParaRPr/>
          </a:p>
        </p:txBody>
      </p:sp>
      <p:sp>
        <p:nvSpPr>
          <p:cNvPr id="296" name="Google Shape;296;p44"/>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315" id="297" name="Google Shape;297;p44"/>
          <p:cNvPicPr preferRelativeResize="0"/>
          <p:nvPr/>
        </p:nvPicPr>
        <p:blipFill rotWithShape="1">
          <a:blip r:embed="rId3">
            <a:alphaModFix/>
          </a:blip>
          <a:srcRect b="0" l="0" r="0" t="0"/>
          <a:stretch/>
        </p:blipFill>
        <p:spPr>
          <a:xfrm>
            <a:off x="838199" y="1043691"/>
            <a:ext cx="10515602" cy="5564926"/>
          </a:xfrm>
          <a:prstGeom prst="rect">
            <a:avLst/>
          </a:prstGeom>
          <a:noFill/>
          <a:ln>
            <a:noFill/>
          </a:ln>
        </p:spPr>
      </p:pic>
      <p:sp>
        <p:nvSpPr>
          <p:cNvPr id="298" name="Google Shape;298;p44"/>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8. </a:t>
            </a:r>
            <a:r>
              <a:rPr b="0" i="0" lang="en-US" sz="1400" u="none" cap="none" strike="noStrike">
                <a:solidFill>
                  <a:schemeClr val="dk1"/>
                </a:solidFill>
                <a:latin typeface="Arial"/>
                <a:ea typeface="Arial"/>
                <a:cs typeface="Arial"/>
                <a:sym typeface="Arial"/>
              </a:rPr>
              <a:t>Elaboración del proyecto.</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45"/>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322" id="304" name="Google Shape;304;p45"/>
          <p:cNvPicPr preferRelativeResize="0"/>
          <p:nvPr/>
        </p:nvPicPr>
        <p:blipFill rotWithShape="1">
          <a:blip r:embed="rId3">
            <a:alphaModFix/>
          </a:blip>
          <a:srcRect b="0" l="0" r="0" t="0"/>
          <a:stretch/>
        </p:blipFill>
        <p:spPr>
          <a:xfrm>
            <a:off x="757599" y="1086552"/>
            <a:ext cx="10939528" cy="5480500"/>
          </a:xfrm>
          <a:prstGeom prst="rect">
            <a:avLst/>
          </a:prstGeom>
          <a:noFill/>
          <a:ln>
            <a:noFill/>
          </a:ln>
        </p:spPr>
      </p:pic>
      <p:sp>
        <p:nvSpPr>
          <p:cNvPr id="305" name="Google Shape;305;p45"/>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8. </a:t>
            </a:r>
            <a:r>
              <a:rPr b="0" i="0" lang="en-US" sz="1400" u="none" cap="none" strike="noStrike">
                <a:solidFill>
                  <a:schemeClr val="dk1"/>
                </a:solidFill>
                <a:latin typeface="Arial"/>
                <a:ea typeface="Arial"/>
                <a:cs typeface="Arial"/>
                <a:sym typeface="Arial"/>
              </a:rPr>
              <a:t>Elaboración del proyecto.</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46"/>
          <p:cNvSpPr txBox="1"/>
          <p:nvPr>
            <p:ph type="title"/>
          </p:nvPr>
        </p:nvSpPr>
        <p:spPr>
          <a:xfrm>
            <a:off x="838200" y="972064"/>
            <a:ext cx="10515600" cy="718501"/>
          </a:xfrm>
          <a:prstGeom prst="rect">
            <a:avLst/>
          </a:prstGeom>
          <a:noFill/>
          <a:ln>
            <a:noFill/>
          </a:ln>
        </p:spPr>
        <p:txBody>
          <a:bodyPr anchorCtr="0" anchor="ctr" bIns="91400" lIns="91400" spcFirstLastPara="1" rIns="91400" wrap="square" tIns="91400">
            <a:noAutofit/>
          </a:bodyPr>
          <a:lstStyle/>
          <a:p>
            <a:pPr indent="0" lvl="0" marL="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8. </a:t>
            </a:r>
            <a:r>
              <a:rPr b="0" i="0" lang="en-US" sz="1400" u="none" cap="none" strike="noStrike">
                <a:solidFill>
                  <a:srgbClr val="000000"/>
                </a:solidFill>
                <a:latin typeface="Arial"/>
                <a:ea typeface="Arial"/>
                <a:cs typeface="Arial"/>
                <a:sym typeface="Arial"/>
              </a:rPr>
              <a:t>Elaboración del proyecto</a:t>
            </a:r>
            <a:endParaRPr/>
          </a:p>
        </p:txBody>
      </p:sp>
      <p:sp>
        <p:nvSpPr>
          <p:cNvPr id="311" name="Google Shape;311;p46"/>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329" id="312" name="Google Shape;312;p46"/>
          <p:cNvPicPr preferRelativeResize="0"/>
          <p:nvPr/>
        </p:nvPicPr>
        <p:blipFill rotWithShape="1">
          <a:blip r:embed="rId3">
            <a:alphaModFix/>
          </a:blip>
          <a:srcRect b="0" l="0" r="0" t="0"/>
          <a:stretch/>
        </p:blipFill>
        <p:spPr>
          <a:xfrm>
            <a:off x="718223" y="1106323"/>
            <a:ext cx="10738951" cy="5523075"/>
          </a:xfrm>
          <a:prstGeom prst="rect">
            <a:avLst/>
          </a:prstGeom>
          <a:noFill/>
          <a:ln>
            <a:noFill/>
          </a:ln>
        </p:spPr>
      </p:pic>
      <p:sp>
        <p:nvSpPr>
          <p:cNvPr id="313" name="Google Shape;313;p46"/>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8. </a:t>
            </a:r>
            <a:r>
              <a:rPr b="0" i="0" lang="en-US" sz="1400" u="none" cap="none" strike="noStrike">
                <a:solidFill>
                  <a:schemeClr val="dk1"/>
                </a:solidFill>
                <a:latin typeface="Arial"/>
                <a:ea typeface="Arial"/>
                <a:cs typeface="Arial"/>
                <a:sym typeface="Arial"/>
              </a:rPr>
              <a:t>Elaboración del proyecto.</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47"/>
          <p:cNvSpPr txBox="1"/>
          <p:nvPr>
            <p:ph type="title"/>
          </p:nvPr>
        </p:nvSpPr>
        <p:spPr>
          <a:xfrm>
            <a:off x="838200" y="972064"/>
            <a:ext cx="10515600" cy="718501"/>
          </a:xfrm>
          <a:prstGeom prst="rect">
            <a:avLst/>
          </a:prstGeom>
          <a:noFill/>
          <a:ln>
            <a:noFill/>
          </a:ln>
        </p:spPr>
        <p:txBody>
          <a:bodyPr anchorCtr="0" anchor="ctr" bIns="91400" lIns="91400" spcFirstLastPara="1" rIns="91400" wrap="square" tIns="91400">
            <a:noAutofit/>
          </a:bodyPr>
          <a:lstStyle/>
          <a:p>
            <a:pPr indent="0" lvl="0" marL="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8. </a:t>
            </a:r>
            <a:r>
              <a:rPr b="0" i="0" lang="en-US" sz="1400" u="none" cap="none" strike="noStrike">
                <a:solidFill>
                  <a:srgbClr val="000000"/>
                </a:solidFill>
                <a:latin typeface="Arial"/>
                <a:ea typeface="Arial"/>
                <a:cs typeface="Arial"/>
                <a:sym typeface="Arial"/>
              </a:rPr>
              <a:t>Elaboración del proyecto</a:t>
            </a:r>
            <a:endParaRPr/>
          </a:p>
        </p:txBody>
      </p:sp>
      <p:sp>
        <p:nvSpPr>
          <p:cNvPr id="319" name="Google Shape;319;p47"/>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336" id="320" name="Google Shape;320;p47"/>
          <p:cNvPicPr preferRelativeResize="0"/>
          <p:nvPr/>
        </p:nvPicPr>
        <p:blipFill rotWithShape="1">
          <a:blip r:embed="rId3">
            <a:alphaModFix/>
          </a:blip>
          <a:srcRect b="0" l="0" r="0" t="0"/>
          <a:stretch/>
        </p:blipFill>
        <p:spPr>
          <a:xfrm>
            <a:off x="474598" y="1062075"/>
            <a:ext cx="11027576" cy="5536151"/>
          </a:xfrm>
          <a:prstGeom prst="rect">
            <a:avLst/>
          </a:prstGeom>
          <a:noFill/>
          <a:ln>
            <a:noFill/>
          </a:ln>
        </p:spPr>
      </p:pic>
      <p:sp>
        <p:nvSpPr>
          <p:cNvPr id="321" name="Google Shape;321;p47"/>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8. </a:t>
            </a:r>
            <a:r>
              <a:rPr b="0" i="0" lang="en-US" sz="1400" u="none" cap="none" strike="noStrike">
                <a:solidFill>
                  <a:schemeClr val="dk1"/>
                </a:solidFill>
                <a:latin typeface="Arial"/>
                <a:ea typeface="Arial"/>
                <a:cs typeface="Arial"/>
                <a:sym typeface="Arial"/>
              </a:rPr>
              <a:t>Elaboración del proyecto.</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48"/>
          <p:cNvSpPr txBox="1"/>
          <p:nvPr>
            <p:ph type="title"/>
          </p:nvPr>
        </p:nvSpPr>
        <p:spPr>
          <a:xfrm>
            <a:off x="838200" y="972064"/>
            <a:ext cx="10515600" cy="718501"/>
          </a:xfrm>
          <a:prstGeom prst="rect">
            <a:avLst/>
          </a:prstGeom>
          <a:noFill/>
          <a:ln>
            <a:noFill/>
          </a:ln>
        </p:spPr>
        <p:txBody>
          <a:bodyPr anchorCtr="0" anchor="ctr" bIns="91400" lIns="91400" spcFirstLastPara="1" rIns="91400" wrap="square" tIns="91400">
            <a:noAutofit/>
          </a:bodyPr>
          <a:lstStyle/>
          <a:p>
            <a:pPr indent="0" lvl="0" marL="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8. </a:t>
            </a:r>
            <a:r>
              <a:rPr b="0" i="0" lang="en-US" sz="1400" u="none" cap="none" strike="noStrike">
                <a:solidFill>
                  <a:srgbClr val="000000"/>
                </a:solidFill>
                <a:latin typeface="Arial"/>
                <a:ea typeface="Arial"/>
                <a:cs typeface="Arial"/>
                <a:sym typeface="Arial"/>
              </a:rPr>
              <a:t>Elaboración del proyecto</a:t>
            </a:r>
            <a:endParaRPr/>
          </a:p>
        </p:txBody>
      </p:sp>
      <p:sp>
        <p:nvSpPr>
          <p:cNvPr id="327" name="Google Shape;327;p48"/>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343" id="328" name="Google Shape;328;p48"/>
          <p:cNvPicPr preferRelativeResize="0"/>
          <p:nvPr/>
        </p:nvPicPr>
        <p:blipFill rotWithShape="1">
          <a:blip r:embed="rId3">
            <a:alphaModFix/>
          </a:blip>
          <a:srcRect b="0" l="0" r="0" t="0"/>
          <a:stretch/>
        </p:blipFill>
        <p:spPr>
          <a:xfrm>
            <a:off x="838200" y="1067093"/>
            <a:ext cx="10515600" cy="5510351"/>
          </a:xfrm>
          <a:prstGeom prst="rect">
            <a:avLst/>
          </a:prstGeom>
          <a:noFill/>
          <a:ln>
            <a:noFill/>
          </a:ln>
        </p:spPr>
      </p:pic>
      <p:sp>
        <p:nvSpPr>
          <p:cNvPr id="329" name="Google Shape;329;p48"/>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8. </a:t>
            </a:r>
            <a:r>
              <a:rPr b="0" i="0" lang="en-US" sz="1400" u="none" cap="none" strike="noStrike">
                <a:solidFill>
                  <a:schemeClr val="dk1"/>
                </a:solidFill>
                <a:latin typeface="Arial"/>
                <a:ea typeface="Arial"/>
                <a:cs typeface="Arial"/>
                <a:sym typeface="Arial"/>
              </a:rPr>
              <a:t>Elaboración del proyecto.</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49"/>
          <p:cNvSpPr txBox="1"/>
          <p:nvPr>
            <p:ph type="title"/>
          </p:nvPr>
        </p:nvSpPr>
        <p:spPr>
          <a:xfrm>
            <a:off x="838200" y="972064"/>
            <a:ext cx="10515600" cy="718501"/>
          </a:xfrm>
          <a:prstGeom prst="rect">
            <a:avLst/>
          </a:prstGeom>
          <a:noFill/>
          <a:ln>
            <a:noFill/>
          </a:ln>
        </p:spPr>
        <p:txBody>
          <a:bodyPr anchorCtr="0" anchor="ctr" bIns="91400" lIns="91400" spcFirstLastPara="1" rIns="91400" wrap="square" tIns="91400">
            <a:noAutofit/>
          </a:bodyPr>
          <a:lstStyle/>
          <a:p>
            <a:pPr indent="0" lvl="0" marL="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8. </a:t>
            </a:r>
            <a:r>
              <a:rPr b="0" i="0" lang="en-US" sz="1400" u="none" cap="none" strike="noStrike">
                <a:solidFill>
                  <a:srgbClr val="000000"/>
                </a:solidFill>
                <a:latin typeface="Arial"/>
                <a:ea typeface="Arial"/>
                <a:cs typeface="Arial"/>
                <a:sym typeface="Arial"/>
              </a:rPr>
              <a:t>Elaboración del proyecto</a:t>
            </a:r>
            <a:endParaRPr/>
          </a:p>
        </p:txBody>
      </p:sp>
      <p:sp>
        <p:nvSpPr>
          <p:cNvPr id="335" name="Google Shape;335;p49"/>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350" id="336" name="Google Shape;336;p49"/>
          <p:cNvPicPr preferRelativeResize="0"/>
          <p:nvPr/>
        </p:nvPicPr>
        <p:blipFill rotWithShape="1">
          <a:blip r:embed="rId3">
            <a:alphaModFix/>
          </a:blip>
          <a:srcRect b="0" l="0" r="0" t="0"/>
          <a:stretch/>
        </p:blipFill>
        <p:spPr>
          <a:xfrm>
            <a:off x="838199" y="1076208"/>
            <a:ext cx="10663975" cy="5511626"/>
          </a:xfrm>
          <a:prstGeom prst="rect">
            <a:avLst/>
          </a:prstGeom>
          <a:noFill/>
          <a:ln>
            <a:noFill/>
          </a:ln>
        </p:spPr>
      </p:pic>
      <p:sp>
        <p:nvSpPr>
          <p:cNvPr id="337" name="Google Shape;337;p49"/>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8. </a:t>
            </a:r>
            <a:r>
              <a:rPr b="0" i="0" lang="en-US" sz="1400" u="none" cap="none" strike="noStrike">
                <a:solidFill>
                  <a:schemeClr val="dk1"/>
                </a:solidFill>
                <a:latin typeface="Arial"/>
                <a:ea typeface="Arial"/>
                <a:cs typeface="Arial"/>
                <a:sym typeface="Arial"/>
              </a:rPr>
              <a:t>Elaboración del proyecto.</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pic>
        <p:nvPicPr>
          <p:cNvPr descr="Shape 114" id="85" name="Google Shape;85;p14"/>
          <p:cNvPicPr preferRelativeResize="0"/>
          <p:nvPr/>
        </p:nvPicPr>
        <p:blipFill rotWithShape="1">
          <a:blip r:embed="rId3">
            <a:alphaModFix/>
          </a:blip>
          <a:srcRect b="45027" l="4526" r="1494" t="19120"/>
          <a:stretch/>
        </p:blipFill>
        <p:spPr>
          <a:xfrm>
            <a:off x="1147223" y="1299409"/>
            <a:ext cx="9897553" cy="2667002"/>
          </a:xfrm>
          <a:prstGeom prst="rect">
            <a:avLst/>
          </a:prstGeom>
          <a:noFill/>
          <a:ln>
            <a:noFill/>
          </a:ln>
        </p:spPr>
      </p:pic>
      <p:pic>
        <p:nvPicPr>
          <p:cNvPr descr="Shape 115" id="86" name="Google Shape;86;p14"/>
          <p:cNvPicPr preferRelativeResize="0"/>
          <p:nvPr/>
        </p:nvPicPr>
        <p:blipFill rotWithShape="1">
          <a:blip r:embed="rId4">
            <a:alphaModFix/>
          </a:blip>
          <a:srcRect b="18167" l="14545" r="14317" t="47009"/>
          <a:stretch/>
        </p:blipFill>
        <p:spPr>
          <a:xfrm>
            <a:off x="1306284" y="4042609"/>
            <a:ext cx="9666516" cy="2558145"/>
          </a:xfrm>
          <a:prstGeom prst="rect">
            <a:avLst/>
          </a:prstGeom>
          <a:noFill/>
          <a:ln>
            <a:noFill/>
          </a:ln>
        </p:spPr>
      </p:pic>
      <p:sp>
        <p:nvSpPr>
          <p:cNvPr id="87" name="Google Shape;87;p14"/>
          <p:cNvSpPr txBox="1"/>
          <p:nvPr/>
        </p:nvSpPr>
        <p:spPr>
          <a:xfrm>
            <a:off x="2371712" y="640419"/>
            <a:ext cx="3626314" cy="288784"/>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1. </a:t>
            </a:r>
            <a:r>
              <a:rPr b="0" i="0" lang="en-US" sz="1400" u="none" cap="none" strike="noStrike">
                <a:solidFill>
                  <a:srgbClr val="000000"/>
                </a:solidFill>
                <a:latin typeface="Arial"/>
                <a:ea typeface="Arial"/>
                <a:cs typeface="Arial"/>
                <a:sym typeface="Arial"/>
              </a:rPr>
              <a:t>Tabla general de conclusiones.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pic>
        <p:nvPicPr>
          <p:cNvPr descr="Shape 357" id="342" name="Google Shape;342;p50"/>
          <p:cNvPicPr preferRelativeResize="0"/>
          <p:nvPr/>
        </p:nvPicPr>
        <p:blipFill rotWithShape="1">
          <a:blip r:embed="rId3">
            <a:alphaModFix/>
          </a:blip>
          <a:srcRect b="0" l="0" r="0" t="0"/>
          <a:stretch/>
        </p:blipFill>
        <p:spPr>
          <a:xfrm>
            <a:off x="755037" y="1035304"/>
            <a:ext cx="10681925" cy="5365927"/>
          </a:xfrm>
          <a:prstGeom prst="rect">
            <a:avLst/>
          </a:prstGeom>
          <a:noFill/>
          <a:ln>
            <a:noFill/>
          </a:ln>
        </p:spPr>
      </p:pic>
      <p:sp>
        <p:nvSpPr>
          <p:cNvPr id="343" name="Google Shape;343;p50"/>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8. </a:t>
            </a:r>
            <a:r>
              <a:rPr b="0" i="0" lang="en-US" sz="1400" u="none" cap="none" strike="noStrike">
                <a:solidFill>
                  <a:schemeClr val="dk1"/>
                </a:solidFill>
                <a:latin typeface="Arial"/>
                <a:ea typeface="Arial"/>
                <a:cs typeface="Arial"/>
                <a:sym typeface="Arial"/>
              </a:rPr>
              <a:t>Elaboración del proyecto.</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51"/>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364" id="349" name="Google Shape;349;p51"/>
          <p:cNvPicPr preferRelativeResize="0"/>
          <p:nvPr/>
        </p:nvPicPr>
        <p:blipFill rotWithShape="1">
          <a:blip r:embed="rId3">
            <a:alphaModFix/>
          </a:blip>
          <a:srcRect b="0" l="0" r="0" t="0"/>
          <a:stretch/>
        </p:blipFill>
        <p:spPr>
          <a:xfrm>
            <a:off x="689936" y="1067083"/>
            <a:ext cx="10812127" cy="5486400"/>
          </a:xfrm>
          <a:prstGeom prst="rect">
            <a:avLst/>
          </a:prstGeom>
          <a:noFill/>
          <a:ln>
            <a:noFill/>
          </a:ln>
        </p:spPr>
      </p:pic>
      <p:sp>
        <p:nvSpPr>
          <p:cNvPr id="350" name="Google Shape;350;p51"/>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8. </a:t>
            </a:r>
            <a:r>
              <a:rPr b="0" i="0" lang="en-US" sz="1400" u="none" cap="none" strike="noStrike">
                <a:solidFill>
                  <a:schemeClr val="dk1"/>
                </a:solidFill>
                <a:latin typeface="Arial"/>
                <a:ea typeface="Arial"/>
                <a:cs typeface="Arial"/>
                <a:sym typeface="Arial"/>
              </a:rPr>
              <a:t>Elaboración del proyecto.</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52"/>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371" id="356" name="Google Shape;356;p52"/>
          <p:cNvPicPr preferRelativeResize="0"/>
          <p:nvPr/>
        </p:nvPicPr>
        <p:blipFill rotWithShape="1">
          <a:blip r:embed="rId3">
            <a:alphaModFix/>
          </a:blip>
          <a:srcRect b="0" l="0" r="0" t="0"/>
          <a:stretch/>
        </p:blipFill>
        <p:spPr>
          <a:xfrm>
            <a:off x="6062250" y="1748563"/>
            <a:ext cx="5291547" cy="3968675"/>
          </a:xfrm>
          <a:prstGeom prst="rect">
            <a:avLst/>
          </a:prstGeom>
          <a:noFill/>
          <a:ln>
            <a:noFill/>
          </a:ln>
        </p:spPr>
      </p:pic>
      <p:pic>
        <p:nvPicPr>
          <p:cNvPr descr="Shape 372" id="357" name="Google Shape;357;p52"/>
          <p:cNvPicPr preferRelativeResize="0"/>
          <p:nvPr/>
        </p:nvPicPr>
        <p:blipFill rotWithShape="1">
          <a:blip r:embed="rId4">
            <a:alphaModFix/>
          </a:blip>
          <a:srcRect b="0" l="0" r="0" t="0"/>
          <a:stretch/>
        </p:blipFill>
        <p:spPr>
          <a:xfrm>
            <a:off x="838200" y="1735901"/>
            <a:ext cx="5325284" cy="3994002"/>
          </a:xfrm>
          <a:prstGeom prst="rect">
            <a:avLst/>
          </a:prstGeom>
          <a:noFill/>
          <a:ln>
            <a:noFill/>
          </a:ln>
        </p:spPr>
      </p:pic>
      <p:sp>
        <p:nvSpPr>
          <p:cNvPr id="358" name="Google Shape;358;p52"/>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9. </a:t>
            </a:r>
            <a:r>
              <a:rPr b="0" i="0" lang="en-US" sz="1400" u="none" cap="none" strike="noStrike">
                <a:solidFill>
                  <a:schemeClr val="dk1"/>
                </a:solidFill>
                <a:latin typeface="Arial"/>
                <a:ea typeface="Arial"/>
                <a:cs typeface="Arial"/>
                <a:sym typeface="Arial"/>
              </a:rPr>
              <a:t>Memoria fotográfica (3ª. Reunión B).</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Google Shape;363;p53"/>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378" id="364" name="Google Shape;364;p53"/>
          <p:cNvPicPr preferRelativeResize="0"/>
          <p:nvPr/>
        </p:nvPicPr>
        <p:blipFill rotWithShape="1">
          <a:blip r:embed="rId3">
            <a:alphaModFix/>
          </a:blip>
          <a:srcRect b="0" l="0" r="0" t="0"/>
          <a:stretch/>
        </p:blipFill>
        <p:spPr>
          <a:xfrm>
            <a:off x="838200" y="1381724"/>
            <a:ext cx="10515600" cy="4452699"/>
          </a:xfrm>
          <a:prstGeom prst="rect">
            <a:avLst/>
          </a:prstGeom>
          <a:noFill/>
          <a:ln>
            <a:noFill/>
          </a:ln>
        </p:spPr>
      </p:pic>
      <p:sp>
        <p:nvSpPr>
          <p:cNvPr id="365" name="Google Shape;365;p53"/>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9. </a:t>
            </a:r>
            <a:r>
              <a:rPr b="0" i="0" lang="en-US" sz="1400" u="none" cap="none" strike="noStrike">
                <a:solidFill>
                  <a:schemeClr val="dk1"/>
                </a:solidFill>
                <a:latin typeface="Arial"/>
                <a:ea typeface="Arial"/>
                <a:cs typeface="Arial"/>
                <a:sym typeface="Arial"/>
              </a:rPr>
              <a:t>Memoria fotográfica (3ª. Reunión B).</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Google Shape;370;p54"/>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384" id="371" name="Google Shape;371;p54"/>
          <p:cNvPicPr preferRelativeResize="0"/>
          <p:nvPr/>
        </p:nvPicPr>
        <p:blipFill rotWithShape="1">
          <a:blip r:embed="rId3">
            <a:alphaModFix/>
          </a:blip>
          <a:srcRect b="0" l="0" r="0" t="0"/>
          <a:stretch/>
        </p:blipFill>
        <p:spPr>
          <a:xfrm>
            <a:off x="838200" y="1825625"/>
            <a:ext cx="10515601" cy="4041946"/>
          </a:xfrm>
          <a:prstGeom prst="rect">
            <a:avLst/>
          </a:prstGeom>
          <a:noFill/>
          <a:ln>
            <a:noFill/>
          </a:ln>
        </p:spPr>
      </p:pic>
      <p:sp>
        <p:nvSpPr>
          <p:cNvPr id="372" name="Google Shape;372;p54"/>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9. </a:t>
            </a:r>
            <a:r>
              <a:rPr b="0" i="0" lang="en-US" sz="1400" u="none" cap="none" strike="noStrike">
                <a:solidFill>
                  <a:schemeClr val="dk1"/>
                </a:solidFill>
                <a:latin typeface="Arial"/>
                <a:ea typeface="Arial"/>
                <a:cs typeface="Arial"/>
                <a:sym typeface="Arial"/>
              </a:rPr>
              <a:t>Memoria fotográfica (3ª. Reunión B).</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55"/>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391" id="378" name="Google Shape;378;p55"/>
          <p:cNvPicPr preferRelativeResize="0"/>
          <p:nvPr/>
        </p:nvPicPr>
        <p:blipFill rotWithShape="1">
          <a:blip r:embed="rId3">
            <a:alphaModFix/>
          </a:blip>
          <a:srcRect b="0" l="0" r="0" t="0"/>
          <a:stretch/>
        </p:blipFill>
        <p:spPr>
          <a:xfrm>
            <a:off x="761150" y="1317480"/>
            <a:ext cx="10556100" cy="5061276"/>
          </a:xfrm>
          <a:prstGeom prst="rect">
            <a:avLst/>
          </a:prstGeom>
          <a:noFill/>
          <a:ln>
            <a:noFill/>
          </a:ln>
        </p:spPr>
      </p:pic>
      <p:sp>
        <p:nvSpPr>
          <p:cNvPr id="379" name="Google Shape;379;p55"/>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10. </a:t>
            </a:r>
            <a:r>
              <a:rPr b="0" i="0" lang="en-US" sz="1400" u="none" cap="none" strike="noStrike">
                <a:solidFill>
                  <a:schemeClr val="dk1"/>
                </a:solidFill>
                <a:latin typeface="Arial"/>
                <a:ea typeface="Arial"/>
                <a:cs typeface="Arial"/>
                <a:sym typeface="Arial"/>
              </a:rPr>
              <a:t>Organizadores gráficos. Tipos de evaluación.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sp>
        <p:nvSpPr>
          <p:cNvPr id="384" name="Google Shape;384;p56"/>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398" id="385" name="Google Shape;385;p56"/>
          <p:cNvPicPr preferRelativeResize="0"/>
          <p:nvPr/>
        </p:nvPicPr>
        <p:blipFill rotWithShape="1">
          <a:blip r:embed="rId3">
            <a:alphaModFix/>
          </a:blip>
          <a:srcRect b="0" l="0" r="0" t="0"/>
          <a:stretch/>
        </p:blipFill>
        <p:spPr>
          <a:xfrm>
            <a:off x="459930" y="1179892"/>
            <a:ext cx="11272140" cy="5350452"/>
          </a:xfrm>
          <a:prstGeom prst="rect">
            <a:avLst/>
          </a:prstGeom>
          <a:noFill/>
          <a:ln>
            <a:noFill/>
          </a:ln>
        </p:spPr>
      </p:pic>
      <p:sp>
        <p:nvSpPr>
          <p:cNvPr id="386" name="Google Shape;386;p56"/>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10. </a:t>
            </a:r>
            <a:r>
              <a:rPr b="0" i="0" lang="en-US" sz="1400" u="none" cap="none" strike="noStrike">
                <a:solidFill>
                  <a:schemeClr val="dk1"/>
                </a:solidFill>
                <a:latin typeface="Arial"/>
                <a:ea typeface="Arial"/>
                <a:cs typeface="Arial"/>
                <a:sym typeface="Arial"/>
              </a:rPr>
              <a:t>Organizadores gráficos. Tipos de evaluación.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pic>
        <p:nvPicPr>
          <p:cNvPr descr="Shape 405" id="391" name="Google Shape;391;p57"/>
          <p:cNvPicPr preferRelativeResize="0"/>
          <p:nvPr/>
        </p:nvPicPr>
        <p:blipFill rotWithShape="1">
          <a:blip r:embed="rId3">
            <a:alphaModFix/>
          </a:blip>
          <a:srcRect b="0" l="0" r="0" t="0"/>
          <a:stretch/>
        </p:blipFill>
        <p:spPr>
          <a:xfrm>
            <a:off x="1032163" y="1268968"/>
            <a:ext cx="10106891" cy="5257255"/>
          </a:xfrm>
          <a:prstGeom prst="rect">
            <a:avLst/>
          </a:prstGeom>
          <a:noFill/>
          <a:ln>
            <a:noFill/>
          </a:ln>
        </p:spPr>
      </p:pic>
      <p:sp>
        <p:nvSpPr>
          <p:cNvPr id="392" name="Google Shape;392;p57"/>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10. </a:t>
            </a:r>
            <a:r>
              <a:rPr b="0" i="0" lang="en-US" sz="1400" u="none" cap="none" strike="noStrike">
                <a:solidFill>
                  <a:schemeClr val="dk1"/>
                </a:solidFill>
                <a:latin typeface="Arial"/>
                <a:ea typeface="Arial"/>
                <a:cs typeface="Arial"/>
                <a:sym typeface="Arial"/>
              </a:rPr>
              <a:t>Organizadores gráficos. Tipos de evaluación.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pic>
        <p:nvPicPr>
          <p:cNvPr descr="Shape 411" id="397" name="Google Shape;397;p58"/>
          <p:cNvPicPr preferRelativeResize="0"/>
          <p:nvPr/>
        </p:nvPicPr>
        <p:blipFill rotWithShape="1">
          <a:blip r:embed="rId3">
            <a:alphaModFix/>
          </a:blip>
          <a:srcRect b="0" l="0" r="0" t="0"/>
          <a:stretch/>
        </p:blipFill>
        <p:spPr>
          <a:xfrm>
            <a:off x="838200" y="1627375"/>
            <a:ext cx="4674350" cy="5076476"/>
          </a:xfrm>
          <a:prstGeom prst="rect">
            <a:avLst/>
          </a:prstGeom>
          <a:noFill/>
          <a:ln>
            <a:noFill/>
          </a:ln>
        </p:spPr>
      </p:pic>
      <p:pic>
        <p:nvPicPr>
          <p:cNvPr descr="Shape 412" id="398" name="Google Shape;398;p58"/>
          <p:cNvPicPr preferRelativeResize="0"/>
          <p:nvPr/>
        </p:nvPicPr>
        <p:blipFill rotWithShape="1">
          <a:blip r:embed="rId4">
            <a:alphaModFix/>
          </a:blip>
          <a:srcRect b="0" l="0" r="0" t="0"/>
          <a:stretch/>
        </p:blipFill>
        <p:spPr>
          <a:xfrm>
            <a:off x="6049450" y="1627375"/>
            <a:ext cx="4714226" cy="5042451"/>
          </a:xfrm>
          <a:prstGeom prst="rect">
            <a:avLst/>
          </a:prstGeom>
          <a:noFill/>
          <a:ln>
            <a:noFill/>
          </a:ln>
        </p:spPr>
      </p:pic>
      <p:sp>
        <p:nvSpPr>
          <p:cNvPr id="399" name="Google Shape;399;p58"/>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11 y 12. </a:t>
            </a:r>
            <a:r>
              <a:rPr b="0" i="0" lang="en-US" sz="1400" u="none" cap="none" strike="noStrike">
                <a:solidFill>
                  <a:schemeClr val="dk1"/>
                </a:solidFill>
                <a:latin typeface="Arial"/>
                <a:ea typeface="Arial"/>
                <a:cs typeface="Arial"/>
                <a:sym typeface="Arial"/>
              </a:rPr>
              <a:t>Evaluación de sesión por sesión.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pic>
        <p:nvPicPr>
          <p:cNvPr descr="Shape 417" id="404" name="Google Shape;404;p59"/>
          <p:cNvPicPr preferRelativeResize="0"/>
          <p:nvPr/>
        </p:nvPicPr>
        <p:blipFill rotWithShape="1">
          <a:blip r:embed="rId3">
            <a:alphaModFix/>
          </a:blip>
          <a:srcRect b="0" l="0" r="0" t="0"/>
          <a:stretch/>
        </p:blipFill>
        <p:spPr>
          <a:xfrm>
            <a:off x="1530125" y="988808"/>
            <a:ext cx="4663750" cy="5771049"/>
          </a:xfrm>
          <a:prstGeom prst="rect">
            <a:avLst/>
          </a:prstGeom>
          <a:noFill/>
          <a:ln>
            <a:noFill/>
          </a:ln>
        </p:spPr>
      </p:pic>
      <p:pic>
        <p:nvPicPr>
          <p:cNvPr descr="Shape 418" id="405" name="Google Shape;405;p59"/>
          <p:cNvPicPr preferRelativeResize="0"/>
          <p:nvPr/>
        </p:nvPicPr>
        <p:blipFill rotWithShape="1">
          <a:blip r:embed="rId4">
            <a:alphaModFix/>
          </a:blip>
          <a:srcRect b="0" l="0" r="0" t="0"/>
          <a:stretch/>
        </p:blipFill>
        <p:spPr>
          <a:xfrm>
            <a:off x="6193863" y="1053473"/>
            <a:ext cx="4676776" cy="4229101"/>
          </a:xfrm>
          <a:prstGeom prst="rect">
            <a:avLst/>
          </a:prstGeom>
          <a:noFill/>
          <a:ln>
            <a:noFill/>
          </a:ln>
        </p:spPr>
      </p:pic>
      <p:sp>
        <p:nvSpPr>
          <p:cNvPr id="406" name="Google Shape;406;p59"/>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11 y 12. </a:t>
            </a:r>
            <a:r>
              <a:rPr b="0" i="0" lang="en-US" sz="1400" u="none" cap="none" strike="noStrike">
                <a:solidFill>
                  <a:schemeClr val="dk1"/>
                </a:solidFill>
                <a:latin typeface="Arial"/>
                <a:ea typeface="Arial"/>
                <a:cs typeface="Arial"/>
                <a:sym typeface="Arial"/>
              </a:rPr>
              <a:t>Evaluación de sesión por sesión.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pic>
        <p:nvPicPr>
          <p:cNvPr descr="Shape 121" id="92" name="Google Shape;92;p15"/>
          <p:cNvPicPr preferRelativeResize="0"/>
          <p:nvPr/>
        </p:nvPicPr>
        <p:blipFill rotWithShape="1">
          <a:blip r:embed="rId3">
            <a:alphaModFix/>
          </a:blip>
          <a:srcRect b="20589" l="14545" r="14204" t="41046"/>
          <a:stretch/>
        </p:blipFill>
        <p:spPr>
          <a:xfrm>
            <a:off x="1607840" y="2079170"/>
            <a:ext cx="8976317" cy="3535832"/>
          </a:xfrm>
          <a:prstGeom prst="rect">
            <a:avLst/>
          </a:prstGeom>
          <a:noFill/>
          <a:ln>
            <a:noFill/>
          </a:ln>
        </p:spPr>
      </p:pic>
      <p:sp>
        <p:nvSpPr>
          <p:cNvPr id="93" name="Google Shape;93;p15"/>
          <p:cNvSpPr txBox="1"/>
          <p:nvPr/>
        </p:nvSpPr>
        <p:spPr>
          <a:xfrm>
            <a:off x="2371712" y="640419"/>
            <a:ext cx="3626314" cy="288784"/>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1. </a:t>
            </a:r>
            <a:r>
              <a:rPr b="0" i="0" lang="en-US" sz="1400" u="none" cap="none" strike="noStrike">
                <a:solidFill>
                  <a:srgbClr val="000000"/>
                </a:solidFill>
                <a:latin typeface="Arial"/>
                <a:ea typeface="Arial"/>
                <a:cs typeface="Arial"/>
                <a:sym typeface="Arial"/>
              </a:rPr>
              <a:t>Tabla general de conclusiones.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60"/>
          <p:cNvSpPr txBox="1"/>
          <p:nvPr>
            <p:ph idx="1" type="body"/>
          </p:nvPr>
        </p:nvSpPr>
        <p:spPr>
          <a:xfrm>
            <a:off x="765463" y="1451552"/>
            <a:ext cx="10515600" cy="4351338"/>
          </a:xfrm>
          <a:prstGeom prst="rect">
            <a:avLst/>
          </a:prstGeom>
          <a:noFill/>
          <a:ln>
            <a:noFill/>
          </a:ln>
        </p:spPr>
        <p:txBody>
          <a:bodyPr anchorCtr="0" anchor="t" bIns="91400" lIns="91400" spcFirstLastPara="1" rIns="91400" wrap="square" tIns="91400">
            <a:noAutofit/>
          </a:bodyPr>
          <a:lstStyle/>
          <a:p>
            <a:pPr indent="0" lvl="0" marL="0" marR="0" rtl="0" algn="just">
              <a:lnSpc>
                <a:spcPct val="80000"/>
              </a:lnSpc>
              <a:spcBef>
                <a:spcPts val="0"/>
              </a:spcBef>
              <a:spcAft>
                <a:spcPts val="0"/>
              </a:spcAft>
              <a:buClr>
                <a:srgbClr val="000000"/>
              </a:buClr>
              <a:buSzPts val="2590"/>
              <a:buFont typeface="Arial"/>
              <a:buNone/>
            </a:pPr>
            <a:r>
              <a:t/>
            </a:r>
            <a:endParaRPr b="0" i="0" sz="2590" u="none" cap="none" strike="noStrike">
              <a:solidFill>
                <a:srgbClr val="000000"/>
              </a:solidFill>
              <a:latin typeface="Calibri"/>
              <a:ea typeface="Calibri"/>
              <a:cs typeface="Calibri"/>
              <a:sym typeface="Calibri"/>
            </a:endParaRPr>
          </a:p>
          <a:p>
            <a:pPr indent="-457200" lvl="0" marL="457200" marR="0" rtl="0" algn="just">
              <a:lnSpc>
                <a:spcPct val="130000"/>
              </a:lnSpc>
              <a:spcBef>
                <a:spcPts val="0"/>
              </a:spcBef>
              <a:spcAft>
                <a:spcPts val="0"/>
              </a:spcAft>
              <a:buClr>
                <a:srgbClr val="000000"/>
              </a:buClr>
              <a:buSzPts val="1665"/>
              <a:buFont typeface="Helvetica Neue"/>
              <a:buAutoNum type="arabicPeriod"/>
            </a:pPr>
            <a:r>
              <a:rPr b="0" i="0" lang="en-US" sz="1665" u="none" cap="none" strike="noStrike">
                <a:solidFill>
                  <a:srgbClr val="000000"/>
                </a:solidFill>
                <a:latin typeface="Helvetica Neue"/>
                <a:ea typeface="Helvetica Neue"/>
                <a:cs typeface="Helvetica Neue"/>
                <a:sym typeface="Helvetica Neue"/>
              </a:rPr>
              <a:t>Investigar las características de una infografía.</a:t>
            </a:r>
            <a:endParaRPr/>
          </a:p>
          <a:p>
            <a:pPr indent="-457200" lvl="0" marL="457200" marR="0" rtl="0" algn="just">
              <a:lnSpc>
                <a:spcPct val="130000"/>
              </a:lnSpc>
              <a:spcBef>
                <a:spcPts val="0"/>
              </a:spcBef>
              <a:spcAft>
                <a:spcPts val="0"/>
              </a:spcAft>
              <a:buClr>
                <a:srgbClr val="000000"/>
              </a:buClr>
              <a:buSzPts val="1665"/>
              <a:buFont typeface="Helvetica Neue"/>
              <a:buAutoNum type="arabicPeriod"/>
            </a:pPr>
            <a:r>
              <a:rPr b="0" i="0" lang="en-US" sz="1665" u="none" cap="none" strike="noStrike">
                <a:solidFill>
                  <a:srgbClr val="000000"/>
                </a:solidFill>
                <a:latin typeface="Helvetica Neue"/>
                <a:ea typeface="Helvetica Neue"/>
                <a:cs typeface="Helvetica Neue"/>
                <a:sym typeface="Helvetica Neue"/>
              </a:rPr>
              <a:t>Determinar los aspectos estéticos y de contenido necesarios para transmitir la información esencial.</a:t>
            </a:r>
            <a:endParaRPr/>
          </a:p>
          <a:p>
            <a:pPr indent="-457200" lvl="0" marL="457200" marR="0" rtl="0" algn="just">
              <a:lnSpc>
                <a:spcPct val="130000"/>
              </a:lnSpc>
              <a:spcBef>
                <a:spcPts val="0"/>
              </a:spcBef>
              <a:spcAft>
                <a:spcPts val="0"/>
              </a:spcAft>
              <a:buClr>
                <a:srgbClr val="000000"/>
              </a:buClr>
              <a:buSzPts val="1665"/>
              <a:buFont typeface="Helvetica Neue"/>
              <a:buAutoNum type="arabicPeriod"/>
            </a:pPr>
            <a:r>
              <a:rPr b="0" i="0" lang="en-US" sz="1665" u="none" cap="none" strike="noStrike">
                <a:solidFill>
                  <a:srgbClr val="000000"/>
                </a:solidFill>
                <a:latin typeface="Helvetica Neue"/>
                <a:ea typeface="Helvetica Neue"/>
                <a:cs typeface="Helvetica Neue"/>
                <a:sym typeface="Helvetica Neue"/>
              </a:rPr>
              <a:t>Determinar la población a la qué va dirigida la infografía.</a:t>
            </a:r>
            <a:endParaRPr/>
          </a:p>
          <a:p>
            <a:pPr indent="-457200" lvl="0" marL="457200" marR="0" rtl="0" algn="just">
              <a:lnSpc>
                <a:spcPct val="130000"/>
              </a:lnSpc>
              <a:spcBef>
                <a:spcPts val="0"/>
              </a:spcBef>
              <a:spcAft>
                <a:spcPts val="0"/>
              </a:spcAft>
              <a:buClr>
                <a:srgbClr val="000000"/>
              </a:buClr>
              <a:buSzPts val="1665"/>
              <a:buFont typeface="Helvetica Neue"/>
              <a:buAutoNum type="arabicPeriod"/>
            </a:pPr>
            <a:r>
              <a:rPr b="0" i="0" lang="en-US" sz="1665" u="none" cap="none" strike="noStrike">
                <a:solidFill>
                  <a:srgbClr val="000000"/>
                </a:solidFill>
                <a:latin typeface="Helvetica Neue"/>
                <a:ea typeface="Helvetica Neue"/>
                <a:cs typeface="Helvetica Neue"/>
                <a:sym typeface="Helvetica Neue"/>
              </a:rPr>
              <a:t>Jerarquizar la información que se pretende comunicar.</a:t>
            </a:r>
            <a:endParaRPr/>
          </a:p>
          <a:p>
            <a:pPr indent="-457200" lvl="0" marL="457200" marR="0" rtl="0" algn="just">
              <a:lnSpc>
                <a:spcPct val="130000"/>
              </a:lnSpc>
              <a:spcBef>
                <a:spcPts val="0"/>
              </a:spcBef>
              <a:spcAft>
                <a:spcPts val="0"/>
              </a:spcAft>
              <a:buClr>
                <a:srgbClr val="000000"/>
              </a:buClr>
              <a:buSzPts val="1665"/>
              <a:buFont typeface="Helvetica Neue"/>
              <a:buAutoNum type="arabicPeriod"/>
            </a:pPr>
            <a:r>
              <a:rPr b="0" i="0" lang="en-US" sz="1665" u="none" cap="none" strike="noStrike">
                <a:solidFill>
                  <a:srgbClr val="000000"/>
                </a:solidFill>
                <a:latin typeface="Helvetica Neue"/>
                <a:ea typeface="Helvetica Neue"/>
                <a:cs typeface="Helvetica Neue"/>
                <a:sym typeface="Helvetica Neue"/>
              </a:rPr>
              <a:t>Determinar título, encabezado y texto que se colocará en la infografía.</a:t>
            </a:r>
            <a:endParaRPr/>
          </a:p>
          <a:p>
            <a:pPr indent="-457200" lvl="0" marL="457200" marR="0" rtl="0" algn="just">
              <a:lnSpc>
                <a:spcPct val="130000"/>
              </a:lnSpc>
              <a:spcBef>
                <a:spcPts val="0"/>
              </a:spcBef>
              <a:spcAft>
                <a:spcPts val="0"/>
              </a:spcAft>
              <a:buClr>
                <a:srgbClr val="000000"/>
              </a:buClr>
              <a:buSzPts val="1665"/>
              <a:buFont typeface="Helvetica Neue"/>
              <a:buAutoNum type="arabicPeriod"/>
            </a:pPr>
            <a:r>
              <a:rPr b="0" i="0" lang="en-US" sz="1665" u="none" cap="none" strike="noStrike">
                <a:solidFill>
                  <a:srgbClr val="000000"/>
                </a:solidFill>
                <a:latin typeface="Helvetica Neue"/>
                <a:ea typeface="Helvetica Neue"/>
                <a:cs typeface="Helvetica Neue"/>
                <a:sym typeface="Helvetica Neue"/>
              </a:rPr>
              <a:t>Valorar la relación entre imágenes y texto de acuerdo con la intención comunicativa.</a:t>
            </a:r>
            <a:endParaRPr/>
          </a:p>
          <a:p>
            <a:pPr indent="-457200" lvl="0" marL="457200" marR="0" rtl="0" algn="just">
              <a:lnSpc>
                <a:spcPct val="130000"/>
              </a:lnSpc>
              <a:spcBef>
                <a:spcPts val="0"/>
              </a:spcBef>
              <a:spcAft>
                <a:spcPts val="0"/>
              </a:spcAft>
              <a:buClr>
                <a:srgbClr val="000000"/>
              </a:buClr>
              <a:buSzPts val="1665"/>
              <a:buFont typeface="Helvetica Neue"/>
              <a:buAutoNum type="arabicPeriod"/>
            </a:pPr>
            <a:r>
              <a:rPr b="0" i="0" lang="en-US" sz="1665" u="none" cap="none" strike="noStrike">
                <a:solidFill>
                  <a:srgbClr val="000000"/>
                </a:solidFill>
                <a:latin typeface="Helvetica Neue"/>
                <a:ea typeface="Helvetica Neue"/>
                <a:cs typeface="Helvetica Neue"/>
                <a:sym typeface="Helvetica Neue"/>
              </a:rPr>
              <a:t>Bosquejar el diseño de la infografía considerando proporciones, perspectiva, texturas y formas.</a:t>
            </a:r>
            <a:endParaRPr/>
          </a:p>
          <a:p>
            <a:pPr indent="-457200" lvl="0" marL="457200" marR="0" rtl="0" algn="just">
              <a:lnSpc>
                <a:spcPct val="130000"/>
              </a:lnSpc>
              <a:spcBef>
                <a:spcPts val="0"/>
              </a:spcBef>
              <a:spcAft>
                <a:spcPts val="0"/>
              </a:spcAft>
              <a:buClr>
                <a:srgbClr val="000000"/>
              </a:buClr>
              <a:buSzPts val="1665"/>
              <a:buFont typeface="Helvetica Neue"/>
              <a:buAutoNum type="arabicPeriod"/>
            </a:pPr>
            <a:r>
              <a:rPr b="0" i="0" lang="en-US" sz="1665" u="none" cap="none" strike="noStrike">
                <a:solidFill>
                  <a:srgbClr val="000000"/>
                </a:solidFill>
                <a:latin typeface="Helvetica Neue"/>
                <a:ea typeface="Helvetica Neue"/>
                <a:cs typeface="Helvetica Neue"/>
                <a:sym typeface="Helvetica Neue"/>
              </a:rPr>
              <a:t>Elegir un programa de diseño que cumpla con los requerimientos del borrador.</a:t>
            </a:r>
            <a:endParaRPr/>
          </a:p>
          <a:p>
            <a:pPr indent="-457200" lvl="0" marL="457200" marR="0" rtl="0" algn="just">
              <a:lnSpc>
                <a:spcPct val="130000"/>
              </a:lnSpc>
              <a:spcBef>
                <a:spcPts val="0"/>
              </a:spcBef>
              <a:spcAft>
                <a:spcPts val="0"/>
              </a:spcAft>
              <a:buClr>
                <a:srgbClr val="000000"/>
              </a:buClr>
              <a:buSzPts val="1665"/>
              <a:buFont typeface="Helvetica Neue"/>
              <a:buAutoNum type="arabicPeriod"/>
            </a:pPr>
            <a:r>
              <a:rPr b="0" i="0" lang="en-US" sz="1665" u="none" cap="none" strike="noStrike">
                <a:solidFill>
                  <a:srgbClr val="000000"/>
                </a:solidFill>
                <a:latin typeface="Helvetica Neue"/>
                <a:ea typeface="Helvetica Neue"/>
                <a:cs typeface="Helvetica Neue"/>
                <a:sym typeface="Helvetica Neue"/>
              </a:rPr>
              <a:t>Elaborar la infografía.</a:t>
            </a:r>
            <a:endParaRPr/>
          </a:p>
          <a:p>
            <a:pPr indent="-457200" lvl="0" marL="457200" marR="0" rtl="0" algn="just">
              <a:lnSpc>
                <a:spcPct val="130000"/>
              </a:lnSpc>
              <a:spcBef>
                <a:spcPts val="0"/>
              </a:spcBef>
              <a:spcAft>
                <a:spcPts val="0"/>
              </a:spcAft>
              <a:buClr>
                <a:srgbClr val="000000"/>
              </a:buClr>
              <a:buSzPts val="1665"/>
              <a:buFont typeface="Helvetica Neue"/>
              <a:buAutoNum type="arabicPeriod"/>
            </a:pPr>
            <a:r>
              <a:rPr b="0" i="0" lang="en-US" sz="1665" u="none" cap="none" strike="noStrike">
                <a:solidFill>
                  <a:srgbClr val="000000"/>
                </a:solidFill>
                <a:latin typeface="Helvetica Neue"/>
                <a:ea typeface="Helvetica Neue"/>
                <a:cs typeface="Helvetica Neue"/>
                <a:sym typeface="Helvetica Neue"/>
              </a:rPr>
              <a:t>Valorar el resultado y, en su caso, hacer los ajustes correspondientes.</a:t>
            </a:r>
            <a:endParaRPr/>
          </a:p>
          <a:p>
            <a:pPr indent="-457200" lvl="0" marL="457200" marR="0" rtl="0" algn="just">
              <a:lnSpc>
                <a:spcPct val="130000"/>
              </a:lnSpc>
              <a:spcBef>
                <a:spcPts val="0"/>
              </a:spcBef>
              <a:spcAft>
                <a:spcPts val="0"/>
              </a:spcAft>
              <a:buClr>
                <a:srgbClr val="000000"/>
              </a:buClr>
              <a:buSzPts val="1665"/>
              <a:buFont typeface="Helvetica Neue"/>
              <a:buAutoNum type="arabicPeriod"/>
            </a:pPr>
            <a:r>
              <a:rPr b="0" i="0" lang="en-US" sz="1665" u="none" cap="none" strike="noStrike">
                <a:solidFill>
                  <a:srgbClr val="000000"/>
                </a:solidFill>
                <a:latin typeface="Helvetica Neue"/>
                <a:ea typeface="Helvetica Neue"/>
                <a:cs typeface="Helvetica Neue"/>
                <a:sym typeface="Helvetica Neue"/>
              </a:rPr>
              <a:t>Enviarlo a DGIRE.</a:t>
            </a:r>
            <a:endParaRPr b="0" i="0" sz="1665" u="none" cap="none" strike="noStrike">
              <a:solidFill>
                <a:srgbClr val="000000"/>
              </a:solidFill>
              <a:latin typeface="Calibri"/>
              <a:ea typeface="Calibri"/>
              <a:cs typeface="Calibri"/>
              <a:sym typeface="Calibri"/>
            </a:endParaRPr>
          </a:p>
          <a:p>
            <a:pPr indent="-457200" lvl="0" marL="457200" marR="0" rtl="0" algn="just">
              <a:lnSpc>
                <a:spcPct val="130000"/>
              </a:lnSpc>
              <a:spcBef>
                <a:spcPts val="0"/>
              </a:spcBef>
              <a:spcAft>
                <a:spcPts val="0"/>
              </a:spcAft>
              <a:buClr>
                <a:srgbClr val="000000"/>
              </a:buClr>
              <a:buSzPts val="1665"/>
              <a:buFont typeface="Helvetica Neue"/>
              <a:buAutoNum type="arabicPeriod"/>
            </a:pPr>
            <a:r>
              <a:rPr b="0" i="0" lang="en-US" sz="1665" u="none" cap="none" strike="noStrike">
                <a:solidFill>
                  <a:srgbClr val="000000"/>
                </a:solidFill>
                <a:latin typeface="Helvetica Neue"/>
                <a:ea typeface="Helvetica Neue"/>
                <a:cs typeface="Helvetica Neue"/>
                <a:sym typeface="Helvetica Neue"/>
              </a:rPr>
              <a:t>Ganar concurso.</a:t>
            </a:r>
            <a:endParaRPr b="0" i="0" sz="1665" u="none" cap="none" strike="noStrike">
              <a:solidFill>
                <a:srgbClr val="000000"/>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2590"/>
              <a:buFont typeface="Arial"/>
              <a:buNone/>
            </a:pPr>
            <a:r>
              <a:t/>
            </a:r>
            <a:endParaRPr b="0" i="0" sz="2590" u="none" cap="none" strike="noStrike">
              <a:solidFill>
                <a:srgbClr val="000000"/>
              </a:solidFill>
              <a:latin typeface="Calibri"/>
              <a:ea typeface="Calibri"/>
              <a:cs typeface="Calibri"/>
              <a:sym typeface="Calibri"/>
            </a:endParaRPr>
          </a:p>
        </p:txBody>
      </p:sp>
      <p:sp>
        <p:nvSpPr>
          <p:cNvPr id="412" name="Google Shape;412;p60"/>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13. </a:t>
            </a:r>
            <a:r>
              <a:rPr b="0" i="0" lang="en-US" sz="1400" u="none" cap="none" strike="noStrike">
                <a:solidFill>
                  <a:schemeClr val="dk1"/>
                </a:solidFill>
                <a:latin typeface="Arial"/>
                <a:ea typeface="Arial"/>
                <a:cs typeface="Arial"/>
                <a:sym typeface="Arial"/>
              </a:rPr>
              <a:t>Pasos para hacer una infografía.</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sp>
        <p:nvSpPr>
          <p:cNvPr id="417" name="Google Shape;417;p61"/>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14. </a:t>
            </a:r>
            <a:r>
              <a:rPr b="0" i="0" lang="en-US" sz="1400" u="none" cap="none" strike="noStrike">
                <a:solidFill>
                  <a:schemeClr val="dk1"/>
                </a:solidFill>
                <a:latin typeface="Arial"/>
                <a:ea typeface="Arial"/>
                <a:cs typeface="Arial"/>
                <a:sym typeface="Arial"/>
              </a:rPr>
              <a:t>Infografía.</a:t>
            </a:r>
            <a:endParaRPr b="0" i="0" sz="1400" u="none" cap="none" strike="noStrike">
              <a:solidFill>
                <a:schemeClr val="dk1"/>
              </a:solidFill>
              <a:latin typeface="Arial"/>
              <a:ea typeface="Arial"/>
              <a:cs typeface="Arial"/>
              <a:sym typeface="Arial"/>
            </a:endParaRPr>
          </a:p>
        </p:txBody>
      </p:sp>
      <p:pic>
        <p:nvPicPr>
          <p:cNvPr descr="A screenshot of a cell phone&#10;&#10;Description generated with high confidence" id="418" name="Google Shape;418;p61"/>
          <p:cNvPicPr preferRelativeResize="0"/>
          <p:nvPr/>
        </p:nvPicPr>
        <p:blipFill rotWithShape="1">
          <a:blip r:embed="rId3">
            <a:alphaModFix/>
          </a:blip>
          <a:srcRect b="0" l="0" r="0" t="0"/>
          <a:stretch/>
        </p:blipFill>
        <p:spPr>
          <a:xfrm>
            <a:off x="4397466" y="869919"/>
            <a:ext cx="3751208" cy="576987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sp>
        <p:nvSpPr>
          <p:cNvPr id="423" name="Google Shape;423;p62"/>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14. </a:t>
            </a:r>
            <a:r>
              <a:rPr b="0" i="0" lang="en-US" sz="1400" u="none" cap="none" strike="noStrike">
                <a:solidFill>
                  <a:schemeClr val="dk1"/>
                </a:solidFill>
                <a:latin typeface="Arial"/>
                <a:ea typeface="Arial"/>
                <a:cs typeface="Arial"/>
                <a:sym typeface="Arial"/>
              </a:rPr>
              <a:t>Reflexiones individuales (Mauricio Islas)</a:t>
            </a:r>
            <a:endParaRPr b="0" i="0" sz="1400" u="none" cap="none" strike="noStrike">
              <a:solidFill>
                <a:schemeClr val="dk1"/>
              </a:solidFill>
              <a:latin typeface="Arial"/>
              <a:ea typeface="Arial"/>
              <a:cs typeface="Arial"/>
              <a:sym typeface="Arial"/>
            </a:endParaRPr>
          </a:p>
        </p:txBody>
      </p:sp>
      <p:sp>
        <p:nvSpPr>
          <p:cNvPr id="424" name="Google Shape;424;p62"/>
          <p:cNvSpPr txBox="1"/>
          <p:nvPr/>
        </p:nvSpPr>
        <p:spPr>
          <a:xfrm>
            <a:off x="1192529" y="1900800"/>
            <a:ext cx="9806941" cy="3513654"/>
          </a:xfrm>
          <a:prstGeom prst="rect">
            <a:avLst/>
          </a:prstGeom>
          <a:noFill/>
          <a:ln>
            <a:noFill/>
          </a:ln>
        </p:spPr>
        <p:txBody>
          <a:bodyPr anchorCtr="0" anchor="t" bIns="304800" lIns="304800" spcFirstLastPara="1" rIns="304800" wrap="square" tIns="304800">
            <a:noAutofit/>
          </a:bodyPr>
          <a:lstStyle/>
          <a:p>
            <a:pPr indent="0" lvl="0" marL="0" marR="0" rtl="0" algn="just">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Las principales dificultades que enfrenté fueron: la falta de holgura en mi tiempo de trabajo para asistir a las reuniones sin la urgencia y premura por terminar la sesión para no retrasarme en acudir a mi otro lugar de trabajo; la dificultad para coincidir en tiempo y lugar con los compañeros de equipo y, de la misma manera, con la dedicación y tiempo debido; la falta de otros momentos necesario más allá de la sesiones programadas, para elaborar las actividades con mayor empeño y calidad.</a:t>
            </a:r>
            <a:endParaRPr/>
          </a:p>
          <a:p>
            <a:pPr indent="0" lvl="0" marL="0" marR="0" rtl="0" algn="just">
              <a:lnSpc>
                <a:spcPct val="100000"/>
              </a:lnSpc>
              <a:spcBef>
                <a:spcPts val="120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Para paliar la falta de tiempo y espacios de las tareas en equipo, nos apoyamos en el trabajo colaborativo a través de recursos tecnológicos: chats, video sesiones, trabajo en línea, mails, etc.</a:t>
            </a:r>
            <a:endParaRPr/>
          </a:p>
          <a:p>
            <a:pPr indent="0" lvl="0" marL="0" marR="0" rtl="0" algn="just">
              <a:lnSpc>
                <a:spcPct val="100000"/>
              </a:lnSpc>
              <a:spcBef>
                <a:spcPts val="120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Para obtener mejores resultados en lo personal lo haré a través de estar consciente y prepararme para tener presente durante el próximo curso escolar, que debo dedicar tiempo y recursos para la implementación del proyecto interdisciplinario.</a:t>
            </a:r>
            <a:endParaRPr/>
          </a:p>
          <a:p>
            <a:pPr indent="0" lvl="0" marL="0" marR="0" rtl="0" algn="just">
              <a:lnSpc>
                <a:spcPct val="100000"/>
              </a:lnSpc>
              <a:spcBef>
                <a:spcPts val="120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Entre los aspectos positivos aprendidos está el beneficio de poder mostrar a mis alumnos, a través de la implementación del proyecto, que mi materia no se encuentra aislada de las demás, que son parte de la totalidad del conocimiento y que se encuentra interconectada con todos los aspectos concretísimos de su vida.</a:t>
            </a:r>
            <a:endParaRPr b="0" i="0" sz="1200" u="none" cap="none" strike="noStrike">
              <a:solidFill>
                <a:srgbClr val="000000"/>
              </a:solidFill>
              <a:latin typeface="Arial"/>
              <a:ea typeface="Arial"/>
              <a:cs typeface="Arial"/>
              <a:sym typeface="Arial"/>
            </a:endParaRPr>
          </a:p>
          <a:p>
            <a:pPr indent="449580" lvl="0" marL="0" marR="0" rtl="0" algn="r">
              <a:lnSpc>
                <a:spcPct val="115000"/>
              </a:lnSpc>
              <a:spcBef>
                <a:spcPts val="160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Mauricio Islas León</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63"/>
          <p:cNvSpPr txBox="1"/>
          <p:nvPr/>
        </p:nvSpPr>
        <p:spPr>
          <a:xfrm>
            <a:off x="1192529" y="1646158"/>
            <a:ext cx="9806941" cy="4301562"/>
          </a:xfrm>
          <a:prstGeom prst="rect">
            <a:avLst/>
          </a:prstGeom>
          <a:noFill/>
          <a:ln>
            <a:noFill/>
          </a:ln>
        </p:spPr>
        <p:txBody>
          <a:bodyPr anchorCtr="0" anchor="t" bIns="304800" lIns="304800" spcFirstLastPara="1" rIns="304800" wrap="square" tIns="304800">
            <a:noAutofit/>
          </a:bodyPr>
          <a:lstStyle/>
          <a:p>
            <a:pPr indent="0" lvl="0" marL="0" marR="0" rtl="0" algn="just">
              <a:lnSpc>
                <a:spcPct val="115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Trabajar en proyectos interdisciplinarios es de gran beneficio para nuestros alumnos, pues les permite relacionar conceptos de las asignaturas involucradas. Mi experiencia en este proyecto me ha hecho reflexionar sobre la importancia de la planeación, ya que es un proceso que nos permite diseñar una evaluación acorde con los objetivos de aprendizaje de los estudiantes. Proyectar de manera creativa la forma de generar conocimientos y transmitir experiencias es una parte importante de la labor docente y al trabajar un proyecto con un equipo interdisciplinario la comprensión conceptual permite establecer puentes entre los contenidos de las asignaturas.</a:t>
            </a:r>
            <a:endParaRPr/>
          </a:p>
          <a:p>
            <a:pPr indent="0" lvl="0" marL="0" marR="0" rtl="0" algn="just">
              <a:lnSpc>
                <a:spcPct val="115000"/>
              </a:lnSpc>
              <a:spcBef>
                <a:spcPts val="100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Creo que la parte que más trabajo me costó en la planeación fue la selección de textos porque tenía que considerar aquellos que permitieran lograr los aprendizajes esperados de las tres asignaturas, sin embargo la comunicación con el equipo me proporcionó información suficiente para determinar las obras que resultaran significativas para los estudiantes desde las diferentes perspectivas.</a:t>
            </a:r>
            <a:endParaRPr/>
          </a:p>
          <a:p>
            <a:pPr indent="0" lvl="0" marL="0" marR="0" rtl="0" algn="just">
              <a:lnSpc>
                <a:spcPct val="115000"/>
              </a:lnSpc>
              <a:spcBef>
                <a:spcPts val="100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La planeación sesión por sesión que se incluye en el proyecto, me demostró que el  contenido es muy ambicioso y que las sesiones interdisciplinarias serán fundamentales para que los estudiantes concreten el proyecto. Los tres profesores involucrados pensamos precisamente en estrategias que motiven a los estudiantes y que les permitan mantener el interés en el proyecto visualizando el resultado.</a:t>
            </a:r>
            <a:endParaRPr/>
          </a:p>
          <a:p>
            <a:pPr indent="0" lvl="0" marL="0" marR="0" rtl="0" algn="just">
              <a:lnSpc>
                <a:spcPct val="115000"/>
              </a:lnSpc>
              <a:spcBef>
                <a:spcPts val="100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El tema, propuesto por el profesor Rodrigo, nos resultó muy atractivo y de inmediato identificamos todas sus posibilidades, lo que nos dejó ver que nuestras asignaturas están íntimamente conectadas y que los proyectos interdisciplinarios se pueden dar de manera natural entre ellas favoreciendo la comprensión y el desempeño de nuestros estudiantes.</a:t>
            </a:r>
            <a:endParaRPr/>
          </a:p>
          <a:p>
            <a:pPr indent="449580" lvl="0" marL="0" marR="0" rtl="0" algn="r">
              <a:lnSpc>
                <a:spcPct val="115000"/>
              </a:lnSpc>
              <a:spcBef>
                <a:spcPts val="100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Selene Hernández Bueno</a:t>
            </a:r>
            <a:endParaRPr b="0" i="0" sz="1200" u="none" cap="none" strike="noStrike">
              <a:solidFill>
                <a:srgbClr val="000000"/>
              </a:solidFill>
              <a:latin typeface="Arial"/>
              <a:ea typeface="Arial"/>
              <a:cs typeface="Arial"/>
              <a:sym typeface="Arial"/>
            </a:endParaRPr>
          </a:p>
        </p:txBody>
      </p:sp>
      <p:sp>
        <p:nvSpPr>
          <p:cNvPr id="430" name="Google Shape;430;p63"/>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14. </a:t>
            </a:r>
            <a:r>
              <a:rPr b="0" i="0" lang="en-US" sz="1400" u="none" cap="none" strike="noStrike">
                <a:solidFill>
                  <a:schemeClr val="dk1"/>
                </a:solidFill>
                <a:latin typeface="Arial"/>
                <a:ea typeface="Arial"/>
                <a:cs typeface="Arial"/>
                <a:sym typeface="Arial"/>
              </a:rPr>
              <a:t>Reflexiones individuales (Selene Hernández)</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Google Shape;435;p64"/>
          <p:cNvSpPr/>
          <p:nvPr/>
        </p:nvSpPr>
        <p:spPr>
          <a:xfrm>
            <a:off x="952499" y="2493108"/>
            <a:ext cx="10287001" cy="2766591"/>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Para desarrollar una actividad interdisciplinaria debes ser consciente de las necesidades de tu materia y de tus compañeros docentes. </a:t>
            </a:r>
            <a:endParaRPr/>
          </a:p>
          <a:p>
            <a:pPr indent="0" lvl="0" marL="0" marR="0" rtl="0" algn="just">
              <a:lnSpc>
                <a:spcPct val="150000"/>
              </a:lnSpc>
              <a:spcBef>
                <a:spcPts val="120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Es imperativo estar abierto a nuevas ideas tanto a nivel conceptual como de implementación por lo que hay que estar siempre en la expectativa y dar caso cerrado a las cosas que ya se decidieron.</a:t>
            </a:r>
            <a:endParaRPr/>
          </a:p>
          <a:p>
            <a:pPr indent="0" lvl="0" marL="0" marR="0" rtl="0" algn="just">
              <a:lnSpc>
                <a:spcPct val="150000"/>
              </a:lnSpc>
              <a:spcBef>
                <a:spcPts val="120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Mis dificultades estuvieron en lograr que los fundamentos ideológicos de mis compañeros se implementaran sin perjudicar su mensaje central.</a:t>
            </a:r>
            <a:endParaRPr/>
          </a:p>
          <a:p>
            <a:pPr indent="0" lvl="0" marL="0" marR="0" rtl="0" algn="just">
              <a:lnSpc>
                <a:spcPct val="150000"/>
              </a:lnSpc>
              <a:spcBef>
                <a:spcPts val="120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Administrar el tiempo para lograr la actividad fue cuestión de agendar los trabajos individuales y colectivos.</a:t>
            </a:r>
            <a:endParaRPr/>
          </a:p>
          <a:p>
            <a:pPr indent="0" lvl="0" marL="0" marR="0" rtl="0" algn="just">
              <a:lnSpc>
                <a:spcPct val="150000"/>
              </a:lnSpc>
              <a:spcBef>
                <a:spcPts val="120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r">
              <a:lnSpc>
                <a:spcPct val="150000"/>
              </a:lnSpc>
              <a:spcBef>
                <a:spcPts val="120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Rodrigo Villegas Ortiz</a:t>
            </a:r>
            <a:endParaRPr/>
          </a:p>
        </p:txBody>
      </p:sp>
      <p:sp>
        <p:nvSpPr>
          <p:cNvPr id="436" name="Google Shape;436;p64"/>
          <p:cNvSpPr txBox="1"/>
          <p:nvPr/>
        </p:nvSpPr>
        <p:spPr>
          <a:xfrm>
            <a:off x="2375008"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14. </a:t>
            </a:r>
            <a:r>
              <a:rPr b="0" i="0" lang="en-US" sz="1400" u="none" cap="none" strike="noStrike">
                <a:solidFill>
                  <a:schemeClr val="dk1"/>
                </a:solidFill>
                <a:latin typeface="Arial"/>
                <a:ea typeface="Arial"/>
                <a:cs typeface="Arial"/>
                <a:sym typeface="Arial"/>
              </a:rPr>
              <a:t>Reflexiones individuales (Selene Hernández)</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pic>
        <p:nvPicPr>
          <p:cNvPr descr="Shape 424" id="441" name="Google Shape;441;p65"/>
          <p:cNvPicPr preferRelativeResize="0"/>
          <p:nvPr/>
        </p:nvPicPr>
        <p:blipFill rotWithShape="1">
          <a:blip r:embed="rId3">
            <a:alphaModFix/>
          </a:blip>
          <a:srcRect b="0" l="0" r="0" t="0"/>
          <a:stretch/>
        </p:blipFill>
        <p:spPr>
          <a:xfrm>
            <a:off x="1717624" y="1516954"/>
            <a:ext cx="7658477" cy="4649401"/>
          </a:xfrm>
          <a:prstGeom prst="rect">
            <a:avLst/>
          </a:prstGeom>
          <a:noFill/>
          <a:ln>
            <a:noFill/>
          </a:ln>
        </p:spPr>
      </p:pic>
      <p:sp>
        <p:nvSpPr>
          <p:cNvPr id="442" name="Google Shape;442;p65"/>
          <p:cNvSpPr txBox="1"/>
          <p:nvPr/>
        </p:nvSpPr>
        <p:spPr>
          <a:xfrm>
            <a:off x="2386583"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ANEXO A. </a:t>
            </a:r>
            <a:r>
              <a:rPr b="0" i="0" lang="en-US" sz="1400" u="none" cap="none" strike="noStrike">
                <a:solidFill>
                  <a:schemeClr val="dk1"/>
                </a:solidFill>
                <a:latin typeface="Arial"/>
                <a:ea typeface="Arial"/>
                <a:cs typeface="Arial"/>
                <a:sym typeface="Arial"/>
              </a:rPr>
              <a:t>Reflexión del grupo heterogéneo Reunión 3ª A.</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pic>
        <p:nvPicPr>
          <p:cNvPr descr="Shape 429" id="447" name="Google Shape;447;p66"/>
          <p:cNvPicPr preferRelativeResize="0"/>
          <p:nvPr/>
        </p:nvPicPr>
        <p:blipFill rotWithShape="1">
          <a:blip r:embed="rId3">
            <a:alphaModFix/>
          </a:blip>
          <a:srcRect b="0" l="0" r="0" t="17225"/>
          <a:stretch/>
        </p:blipFill>
        <p:spPr>
          <a:xfrm>
            <a:off x="1464500" y="1527859"/>
            <a:ext cx="9056877" cy="4543776"/>
          </a:xfrm>
          <a:prstGeom prst="rect">
            <a:avLst/>
          </a:prstGeom>
          <a:noFill/>
          <a:ln>
            <a:noFill/>
          </a:ln>
        </p:spPr>
      </p:pic>
      <p:sp>
        <p:nvSpPr>
          <p:cNvPr id="448" name="Google Shape;448;p66"/>
          <p:cNvSpPr txBox="1"/>
          <p:nvPr/>
        </p:nvSpPr>
        <p:spPr>
          <a:xfrm>
            <a:off x="2386583"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ANEXO A. </a:t>
            </a:r>
            <a:r>
              <a:rPr b="0" i="0" lang="en-US" sz="1400" u="none" cap="none" strike="noStrike">
                <a:solidFill>
                  <a:schemeClr val="dk1"/>
                </a:solidFill>
                <a:latin typeface="Arial"/>
                <a:ea typeface="Arial"/>
                <a:cs typeface="Arial"/>
                <a:sym typeface="Arial"/>
              </a:rPr>
              <a:t>Reflexión del grupo heterogéneo Reunión 3ª A.</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pic>
        <p:nvPicPr>
          <p:cNvPr descr="Shape 434" id="453" name="Google Shape;453;p67"/>
          <p:cNvPicPr preferRelativeResize="0"/>
          <p:nvPr/>
        </p:nvPicPr>
        <p:blipFill rotWithShape="1">
          <a:blip r:embed="rId3">
            <a:alphaModFix/>
          </a:blip>
          <a:srcRect b="0" l="0" r="0" t="16010"/>
          <a:stretch/>
        </p:blipFill>
        <p:spPr>
          <a:xfrm>
            <a:off x="1571399" y="1440250"/>
            <a:ext cx="9049201" cy="4785923"/>
          </a:xfrm>
          <a:prstGeom prst="rect">
            <a:avLst/>
          </a:prstGeom>
          <a:noFill/>
          <a:ln>
            <a:noFill/>
          </a:ln>
        </p:spPr>
      </p:pic>
      <p:sp>
        <p:nvSpPr>
          <p:cNvPr id="454" name="Google Shape;454;p67"/>
          <p:cNvSpPr txBox="1"/>
          <p:nvPr/>
        </p:nvSpPr>
        <p:spPr>
          <a:xfrm>
            <a:off x="2386583"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ANEXO A. </a:t>
            </a:r>
            <a:r>
              <a:rPr b="0" i="0" lang="en-US" sz="1400" u="none" cap="none" strike="noStrike">
                <a:solidFill>
                  <a:schemeClr val="dk1"/>
                </a:solidFill>
                <a:latin typeface="Arial"/>
                <a:ea typeface="Arial"/>
                <a:cs typeface="Arial"/>
                <a:sym typeface="Arial"/>
              </a:rPr>
              <a:t>Reflexión del grupo heterogéneo Reunión 3ª A.</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8" name="Shape 458"/>
        <p:cNvGrpSpPr/>
        <p:nvPr/>
      </p:nvGrpSpPr>
      <p:grpSpPr>
        <a:xfrm>
          <a:off x="0" y="0"/>
          <a:ext cx="0" cy="0"/>
          <a:chOff x="0" y="0"/>
          <a:chExt cx="0" cy="0"/>
        </a:xfrm>
      </p:grpSpPr>
      <p:pic>
        <p:nvPicPr>
          <p:cNvPr descr="Shape 440" id="459" name="Google Shape;459;p68"/>
          <p:cNvPicPr preferRelativeResize="0"/>
          <p:nvPr/>
        </p:nvPicPr>
        <p:blipFill rotWithShape="1">
          <a:blip r:embed="rId3">
            <a:alphaModFix/>
          </a:blip>
          <a:srcRect b="0" l="0" r="0" t="0"/>
          <a:stretch/>
        </p:blipFill>
        <p:spPr>
          <a:xfrm>
            <a:off x="1448049" y="1159875"/>
            <a:ext cx="9184925" cy="5499676"/>
          </a:xfrm>
          <a:prstGeom prst="rect">
            <a:avLst/>
          </a:prstGeom>
          <a:noFill/>
          <a:ln>
            <a:noFill/>
          </a:ln>
        </p:spPr>
      </p:pic>
      <p:pic>
        <p:nvPicPr>
          <p:cNvPr descr="Shape 441" id="460" name="Google Shape;460;p68"/>
          <p:cNvPicPr preferRelativeResize="0"/>
          <p:nvPr/>
        </p:nvPicPr>
        <p:blipFill rotWithShape="1">
          <a:blip r:embed="rId4">
            <a:alphaModFix/>
          </a:blip>
          <a:srcRect b="0" l="0" r="0" t="0"/>
          <a:stretch/>
        </p:blipFill>
        <p:spPr>
          <a:xfrm>
            <a:off x="2921549" y="1544275"/>
            <a:ext cx="6934901" cy="467501"/>
          </a:xfrm>
          <a:prstGeom prst="rect">
            <a:avLst/>
          </a:prstGeom>
          <a:noFill/>
          <a:ln>
            <a:noFill/>
          </a:ln>
        </p:spPr>
      </p:pic>
      <p:sp>
        <p:nvSpPr>
          <p:cNvPr id="461" name="Google Shape;461;p68"/>
          <p:cNvSpPr txBox="1"/>
          <p:nvPr/>
        </p:nvSpPr>
        <p:spPr>
          <a:xfrm>
            <a:off x="2386583"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ANEXO B. </a:t>
            </a:r>
            <a:r>
              <a:rPr b="0" i="0" lang="en-US" sz="1400" u="none" cap="none" strike="noStrike">
                <a:solidFill>
                  <a:schemeClr val="dk1"/>
                </a:solidFill>
                <a:latin typeface="Arial"/>
                <a:ea typeface="Arial"/>
                <a:cs typeface="Arial"/>
                <a:sym typeface="Arial"/>
              </a:rPr>
              <a:t>Instrumento de evaluación.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5" name="Shape 465"/>
        <p:cNvGrpSpPr/>
        <p:nvPr/>
      </p:nvGrpSpPr>
      <p:grpSpPr>
        <a:xfrm>
          <a:off x="0" y="0"/>
          <a:ext cx="0" cy="0"/>
          <a:chOff x="0" y="0"/>
          <a:chExt cx="0" cy="0"/>
        </a:xfrm>
      </p:grpSpPr>
      <p:pic>
        <p:nvPicPr>
          <p:cNvPr descr="Shape 446" id="466" name="Google Shape;466;p69"/>
          <p:cNvPicPr preferRelativeResize="0"/>
          <p:nvPr/>
        </p:nvPicPr>
        <p:blipFill rotWithShape="1">
          <a:blip r:embed="rId3">
            <a:alphaModFix/>
          </a:blip>
          <a:srcRect b="0" l="0" r="0" t="11725"/>
          <a:stretch/>
        </p:blipFill>
        <p:spPr>
          <a:xfrm>
            <a:off x="976424" y="1203766"/>
            <a:ext cx="10171650" cy="4981644"/>
          </a:xfrm>
          <a:prstGeom prst="rect">
            <a:avLst/>
          </a:prstGeom>
          <a:noFill/>
          <a:ln>
            <a:noFill/>
          </a:ln>
        </p:spPr>
      </p:pic>
      <p:pic>
        <p:nvPicPr>
          <p:cNvPr descr="Shape 447" id="467" name="Google Shape;467;p69"/>
          <p:cNvPicPr preferRelativeResize="0"/>
          <p:nvPr/>
        </p:nvPicPr>
        <p:blipFill rotWithShape="1">
          <a:blip r:embed="rId4">
            <a:alphaModFix/>
          </a:blip>
          <a:srcRect b="0" l="0" r="0" t="0"/>
          <a:stretch/>
        </p:blipFill>
        <p:spPr>
          <a:xfrm>
            <a:off x="1292562" y="6301048"/>
            <a:ext cx="6742501" cy="352476"/>
          </a:xfrm>
          <a:prstGeom prst="rect">
            <a:avLst/>
          </a:prstGeom>
          <a:noFill/>
          <a:ln>
            <a:noFill/>
          </a:ln>
        </p:spPr>
      </p:pic>
      <p:sp>
        <p:nvSpPr>
          <p:cNvPr id="468" name="Google Shape;468;p69"/>
          <p:cNvSpPr txBox="1"/>
          <p:nvPr/>
        </p:nvSpPr>
        <p:spPr>
          <a:xfrm>
            <a:off x="2386583"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ANEXO B. </a:t>
            </a:r>
            <a:r>
              <a:rPr b="0" i="0" lang="en-US" sz="1400" u="none" cap="none" strike="noStrike">
                <a:solidFill>
                  <a:schemeClr val="dk1"/>
                </a:solidFill>
                <a:latin typeface="Arial"/>
                <a:ea typeface="Arial"/>
                <a:cs typeface="Arial"/>
                <a:sym typeface="Arial"/>
              </a:rPr>
              <a:t>Instrumento de evaluación.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pic>
        <p:nvPicPr>
          <p:cNvPr descr="Shape 127" id="98" name="Google Shape;98;p16"/>
          <p:cNvPicPr preferRelativeResize="0"/>
          <p:nvPr/>
        </p:nvPicPr>
        <p:blipFill rotWithShape="1">
          <a:blip r:embed="rId3">
            <a:alphaModFix/>
          </a:blip>
          <a:srcRect b="0" l="0" r="0" t="0"/>
          <a:stretch/>
        </p:blipFill>
        <p:spPr>
          <a:xfrm>
            <a:off x="882600" y="2072522"/>
            <a:ext cx="5014122" cy="3700497"/>
          </a:xfrm>
          <a:prstGeom prst="rect">
            <a:avLst/>
          </a:prstGeom>
          <a:noFill/>
          <a:ln>
            <a:noFill/>
          </a:ln>
        </p:spPr>
      </p:pic>
      <p:pic>
        <p:nvPicPr>
          <p:cNvPr descr="Shape 128" id="99" name="Google Shape;99;p16"/>
          <p:cNvPicPr preferRelativeResize="0"/>
          <p:nvPr/>
        </p:nvPicPr>
        <p:blipFill rotWithShape="1">
          <a:blip r:embed="rId4">
            <a:alphaModFix/>
          </a:blip>
          <a:srcRect b="0" l="0" r="0" t="0"/>
          <a:stretch/>
        </p:blipFill>
        <p:spPr>
          <a:xfrm>
            <a:off x="6358649" y="2021572"/>
            <a:ext cx="4891824" cy="3700500"/>
          </a:xfrm>
          <a:prstGeom prst="rect">
            <a:avLst/>
          </a:prstGeom>
          <a:noFill/>
          <a:ln>
            <a:noFill/>
          </a:ln>
        </p:spPr>
      </p:pic>
      <p:sp>
        <p:nvSpPr>
          <p:cNvPr id="100" name="Google Shape;100;p16"/>
          <p:cNvSpPr txBox="1"/>
          <p:nvPr/>
        </p:nvSpPr>
        <p:spPr>
          <a:xfrm>
            <a:off x="2375009" y="631827"/>
            <a:ext cx="2779928" cy="288784"/>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3. </a:t>
            </a:r>
            <a:r>
              <a:rPr b="0" i="0" lang="en-US" sz="1400" u="none" cap="none" strike="noStrike">
                <a:solidFill>
                  <a:srgbClr val="000000"/>
                </a:solidFill>
                <a:latin typeface="Arial"/>
                <a:ea typeface="Arial"/>
                <a:cs typeface="Arial"/>
                <a:sym typeface="Arial"/>
              </a:rPr>
              <a:t>Memoria fotográfica.</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pic>
        <p:nvPicPr>
          <p:cNvPr descr="Shape 452" id="473" name="Google Shape;473;p70"/>
          <p:cNvPicPr preferRelativeResize="0"/>
          <p:nvPr/>
        </p:nvPicPr>
        <p:blipFill rotWithShape="1">
          <a:blip r:embed="rId3">
            <a:alphaModFix/>
          </a:blip>
          <a:srcRect b="0" l="0" r="0" t="0"/>
          <a:stretch/>
        </p:blipFill>
        <p:spPr>
          <a:xfrm>
            <a:off x="1770927" y="1114178"/>
            <a:ext cx="9115774" cy="5600947"/>
          </a:xfrm>
          <a:prstGeom prst="rect">
            <a:avLst/>
          </a:prstGeom>
          <a:noFill/>
          <a:ln>
            <a:noFill/>
          </a:ln>
        </p:spPr>
      </p:pic>
      <p:sp>
        <p:nvSpPr>
          <p:cNvPr id="474" name="Google Shape;474;p70"/>
          <p:cNvSpPr txBox="1"/>
          <p:nvPr/>
        </p:nvSpPr>
        <p:spPr>
          <a:xfrm>
            <a:off x="2386583"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ANEXO B. </a:t>
            </a:r>
            <a:r>
              <a:rPr b="0" i="0" lang="en-US" sz="1400" u="none" cap="none" strike="noStrike">
                <a:solidFill>
                  <a:schemeClr val="dk1"/>
                </a:solidFill>
                <a:latin typeface="Arial"/>
                <a:ea typeface="Arial"/>
                <a:cs typeface="Arial"/>
                <a:sym typeface="Arial"/>
              </a:rPr>
              <a:t>Instrumento de evaluación.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8" name="Shape 478"/>
        <p:cNvGrpSpPr/>
        <p:nvPr/>
      </p:nvGrpSpPr>
      <p:grpSpPr>
        <a:xfrm>
          <a:off x="0" y="0"/>
          <a:ext cx="0" cy="0"/>
          <a:chOff x="0" y="0"/>
          <a:chExt cx="0" cy="0"/>
        </a:xfrm>
      </p:grpSpPr>
      <p:pic>
        <p:nvPicPr>
          <p:cNvPr descr="Shape 457" id="479" name="Google Shape;479;p71"/>
          <p:cNvPicPr preferRelativeResize="0"/>
          <p:nvPr/>
        </p:nvPicPr>
        <p:blipFill rotWithShape="1">
          <a:blip r:embed="rId3">
            <a:alphaModFix/>
          </a:blip>
          <a:srcRect b="0" l="0" r="0" t="0"/>
          <a:stretch/>
        </p:blipFill>
        <p:spPr>
          <a:xfrm>
            <a:off x="2442257" y="1138786"/>
            <a:ext cx="7917970" cy="5615389"/>
          </a:xfrm>
          <a:prstGeom prst="rect">
            <a:avLst/>
          </a:prstGeom>
          <a:noFill/>
          <a:ln>
            <a:noFill/>
          </a:ln>
        </p:spPr>
      </p:pic>
      <p:sp>
        <p:nvSpPr>
          <p:cNvPr id="480" name="Google Shape;480;p71"/>
          <p:cNvSpPr txBox="1"/>
          <p:nvPr/>
        </p:nvSpPr>
        <p:spPr>
          <a:xfrm>
            <a:off x="2386583"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ANEXO B. </a:t>
            </a:r>
            <a:r>
              <a:rPr b="0" i="0" lang="en-US" sz="1400" u="none" cap="none" strike="noStrike">
                <a:solidFill>
                  <a:schemeClr val="dk1"/>
                </a:solidFill>
                <a:latin typeface="Arial"/>
                <a:ea typeface="Arial"/>
                <a:cs typeface="Arial"/>
                <a:sym typeface="Arial"/>
              </a:rPr>
              <a:t>Instrumento de evaluación.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pic>
        <p:nvPicPr>
          <p:cNvPr descr="Shape 462" id="485" name="Google Shape;485;p72"/>
          <p:cNvPicPr preferRelativeResize="0"/>
          <p:nvPr/>
        </p:nvPicPr>
        <p:blipFill rotWithShape="1">
          <a:blip r:embed="rId3">
            <a:alphaModFix/>
          </a:blip>
          <a:srcRect b="0" l="0" r="0" t="0"/>
          <a:stretch/>
        </p:blipFill>
        <p:spPr>
          <a:xfrm>
            <a:off x="838200" y="1626424"/>
            <a:ext cx="4947576" cy="4133626"/>
          </a:xfrm>
          <a:prstGeom prst="rect">
            <a:avLst/>
          </a:prstGeom>
          <a:noFill/>
          <a:ln>
            <a:noFill/>
          </a:ln>
        </p:spPr>
      </p:pic>
      <p:pic>
        <p:nvPicPr>
          <p:cNvPr descr="Shape 463" id="486" name="Google Shape;486;p72"/>
          <p:cNvPicPr preferRelativeResize="0"/>
          <p:nvPr/>
        </p:nvPicPr>
        <p:blipFill rotWithShape="1">
          <a:blip r:embed="rId4">
            <a:alphaModFix/>
          </a:blip>
          <a:srcRect b="0" l="0" r="0" t="0"/>
          <a:stretch/>
        </p:blipFill>
        <p:spPr>
          <a:xfrm>
            <a:off x="6173749" y="931299"/>
            <a:ext cx="4459227" cy="5650002"/>
          </a:xfrm>
          <a:prstGeom prst="rect">
            <a:avLst/>
          </a:prstGeom>
          <a:noFill/>
          <a:ln>
            <a:noFill/>
          </a:ln>
        </p:spPr>
      </p:pic>
      <p:pic>
        <p:nvPicPr>
          <p:cNvPr descr="Shape 464" id="487" name="Google Shape;487;p72"/>
          <p:cNvPicPr preferRelativeResize="0"/>
          <p:nvPr/>
        </p:nvPicPr>
        <p:blipFill rotWithShape="1">
          <a:blip r:embed="rId5">
            <a:alphaModFix/>
          </a:blip>
          <a:srcRect b="0" l="0" r="0" t="0"/>
          <a:stretch/>
        </p:blipFill>
        <p:spPr>
          <a:xfrm>
            <a:off x="963170" y="6107110"/>
            <a:ext cx="4095751" cy="238126"/>
          </a:xfrm>
          <a:prstGeom prst="rect">
            <a:avLst/>
          </a:prstGeom>
          <a:noFill/>
          <a:ln>
            <a:noFill/>
          </a:ln>
        </p:spPr>
      </p:pic>
      <p:sp>
        <p:nvSpPr>
          <p:cNvPr id="488" name="Google Shape;488;p72"/>
          <p:cNvSpPr txBox="1"/>
          <p:nvPr/>
        </p:nvSpPr>
        <p:spPr>
          <a:xfrm>
            <a:off x="2386583"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ANEXO B. </a:t>
            </a:r>
            <a:r>
              <a:rPr b="0" i="0" lang="en-US" sz="1400" u="none" cap="none" strike="noStrike">
                <a:solidFill>
                  <a:schemeClr val="dk1"/>
                </a:solidFill>
                <a:latin typeface="Arial"/>
                <a:ea typeface="Arial"/>
                <a:cs typeface="Arial"/>
                <a:sym typeface="Arial"/>
              </a:rPr>
              <a:t>Instrumento de evaluación.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pic>
        <p:nvPicPr>
          <p:cNvPr descr="Shape 469" id="493" name="Google Shape;493;p73"/>
          <p:cNvPicPr preferRelativeResize="0"/>
          <p:nvPr/>
        </p:nvPicPr>
        <p:blipFill rotWithShape="1">
          <a:blip r:embed="rId3">
            <a:alphaModFix/>
          </a:blip>
          <a:srcRect b="0" l="0" r="0" t="0"/>
          <a:stretch/>
        </p:blipFill>
        <p:spPr>
          <a:xfrm>
            <a:off x="1433925" y="1088128"/>
            <a:ext cx="4197850" cy="5664651"/>
          </a:xfrm>
          <a:prstGeom prst="rect">
            <a:avLst/>
          </a:prstGeom>
          <a:noFill/>
          <a:ln>
            <a:noFill/>
          </a:ln>
        </p:spPr>
      </p:pic>
      <p:pic>
        <p:nvPicPr>
          <p:cNvPr descr="Shape 470" id="494" name="Google Shape;494;p73"/>
          <p:cNvPicPr preferRelativeResize="0"/>
          <p:nvPr/>
        </p:nvPicPr>
        <p:blipFill rotWithShape="1">
          <a:blip r:embed="rId4">
            <a:alphaModFix/>
          </a:blip>
          <a:srcRect b="0" l="0" r="0" t="0"/>
          <a:stretch/>
        </p:blipFill>
        <p:spPr>
          <a:xfrm>
            <a:off x="6366610" y="3101302"/>
            <a:ext cx="4257676" cy="1638301"/>
          </a:xfrm>
          <a:prstGeom prst="rect">
            <a:avLst/>
          </a:prstGeom>
          <a:noFill/>
          <a:ln>
            <a:noFill/>
          </a:ln>
        </p:spPr>
      </p:pic>
      <p:sp>
        <p:nvSpPr>
          <p:cNvPr id="495" name="Google Shape;495;p73"/>
          <p:cNvSpPr txBox="1"/>
          <p:nvPr/>
        </p:nvSpPr>
        <p:spPr>
          <a:xfrm>
            <a:off x="2386583"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ANEXO B. </a:t>
            </a:r>
            <a:r>
              <a:rPr b="0" i="0" lang="en-US" sz="1400" u="none" cap="none" strike="noStrike">
                <a:solidFill>
                  <a:schemeClr val="dk1"/>
                </a:solidFill>
                <a:latin typeface="Arial"/>
                <a:ea typeface="Arial"/>
                <a:cs typeface="Arial"/>
                <a:sym typeface="Arial"/>
              </a:rPr>
              <a:t>Instrumento de evaluación.</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9" name="Shape 499"/>
        <p:cNvGrpSpPr/>
        <p:nvPr/>
      </p:nvGrpSpPr>
      <p:grpSpPr>
        <a:xfrm>
          <a:off x="0" y="0"/>
          <a:ext cx="0" cy="0"/>
          <a:chOff x="0" y="0"/>
          <a:chExt cx="0" cy="0"/>
        </a:xfrm>
      </p:grpSpPr>
      <p:pic>
        <p:nvPicPr>
          <p:cNvPr descr="Captura de pantalla 2018-06-13 a la(s) 22.36.30.png" id="500" name="Google Shape;500;p74"/>
          <p:cNvPicPr preferRelativeResize="0"/>
          <p:nvPr/>
        </p:nvPicPr>
        <p:blipFill rotWithShape="1">
          <a:blip r:embed="rId3">
            <a:alphaModFix/>
          </a:blip>
          <a:srcRect b="0" l="0" r="0" t="9213"/>
          <a:stretch/>
        </p:blipFill>
        <p:spPr>
          <a:xfrm>
            <a:off x="4826643" y="859977"/>
            <a:ext cx="4672636" cy="5832093"/>
          </a:xfrm>
          <a:prstGeom prst="rect">
            <a:avLst/>
          </a:prstGeom>
          <a:noFill/>
          <a:ln>
            <a:noFill/>
          </a:ln>
        </p:spPr>
      </p:pic>
      <p:sp>
        <p:nvSpPr>
          <p:cNvPr id="501" name="Google Shape;501;p74"/>
          <p:cNvSpPr txBox="1"/>
          <p:nvPr/>
        </p:nvSpPr>
        <p:spPr>
          <a:xfrm>
            <a:off x="2386583"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ANEXO C. </a:t>
            </a:r>
            <a:r>
              <a:rPr b="0" i="0" lang="en-US" sz="1400" u="none" cap="none" strike="noStrike">
                <a:solidFill>
                  <a:schemeClr val="dk1"/>
                </a:solidFill>
                <a:latin typeface="Arial"/>
                <a:ea typeface="Arial"/>
                <a:cs typeface="Arial"/>
                <a:sym typeface="Arial"/>
              </a:rPr>
              <a:t>Lista de cotejo.</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pic>
        <p:nvPicPr>
          <p:cNvPr descr="Captura de pantalla 2018-06-13 a la(s) 22.37.21.png" id="506" name="Google Shape;506;p75"/>
          <p:cNvPicPr preferRelativeResize="0"/>
          <p:nvPr/>
        </p:nvPicPr>
        <p:blipFill rotWithShape="1">
          <a:blip r:embed="rId3">
            <a:alphaModFix/>
          </a:blip>
          <a:srcRect b="0" l="0" r="0" t="8274"/>
          <a:stretch/>
        </p:blipFill>
        <p:spPr>
          <a:xfrm>
            <a:off x="1712023" y="1157468"/>
            <a:ext cx="8767954" cy="5496689"/>
          </a:xfrm>
          <a:prstGeom prst="rect">
            <a:avLst/>
          </a:prstGeom>
          <a:noFill/>
          <a:ln>
            <a:noFill/>
          </a:ln>
        </p:spPr>
      </p:pic>
      <p:sp>
        <p:nvSpPr>
          <p:cNvPr id="507" name="Google Shape;507;p75"/>
          <p:cNvSpPr txBox="1"/>
          <p:nvPr/>
        </p:nvSpPr>
        <p:spPr>
          <a:xfrm>
            <a:off x="2386583"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ANEXO C. </a:t>
            </a:r>
            <a:r>
              <a:rPr b="0" i="0" lang="en-US" sz="1400" u="none" cap="none" strike="noStrike">
                <a:solidFill>
                  <a:schemeClr val="dk1"/>
                </a:solidFill>
                <a:latin typeface="Arial"/>
                <a:ea typeface="Arial"/>
                <a:cs typeface="Arial"/>
                <a:sym typeface="Arial"/>
              </a:rPr>
              <a:t>Lista de cotejo.</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1" name="Shape 511"/>
        <p:cNvGrpSpPr/>
        <p:nvPr/>
      </p:nvGrpSpPr>
      <p:grpSpPr>
        <a:xfrm>
          <a:off x="0" y="0"/>
          <a:ext cx="0" cy="0"/>
          <a:chOff x="0" y="0"/>
          <a:chExt cx="0" cy="0"/>
        </a:xfrm>
      </p:grpSpPr>
      <p:pic>
        <p:nvPicPr>
          <p:cNvPr descr="Captura de pantalla 2018-06-13 a la(s) 22.37.40.png" id="512" name="Google Shape;512;p76"/>
          <p:cNvPicPr preferRelativeResize="0"/>
          <p:nvPr/>
        </p:nvPicPr>
        <p:blipFill rotWithShape="1">
          <a:blip r:embed="rId3">
            <a:alphaModFix/>
          </a:blip>
          <a:srcRect b="0" l="0" r="0" t="7892"/>
          <a:stretch/>
        </p:blipFill>
        <p:spPr>
          <a:xfrm>
            <a:off x="2057222" y="1180616"/>
            <a:ext cx="8481210" cy="5352167"/>
          </a:xfrm>
          <a:prstGeom prst="rect">
            <a:avLst/>
          </a:prstGeom>
          <a:noFill/>
          <a:ln>
            <a:noFill/>
          </a:ln>
        </p:spPr>
      </p:pic>
      <p:sp>
        <p:nvSpPr>
          <p:cNvPr id="513" name="Google Shape;513;p76"/>
          <p:cNvSpPr txBox="1"/>
          <p:nvPr/>
        </p:nvSpPr>
        <p:spPr>
          <a:xfrm>
            <a:off x="2386583" y="631827"/>
            <a:ext cx="5064883"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ANEXO C. </a:t>
            </a:r>
            <a:r>
              <a:rPr b="0" i="0" lang="en-US" sz="1400" u="none" cap="none" strike="noStrike">
                <a:solidFill>
                  <a:schemeClr val="dk1"/>
                </a:solidFill>
                <a:latin typeface="Arial"/>
                <a:ea typeface="Arial"/>
                <a:cs typeface="Arial"/>
                <a:sym typeface="Arial"/>
              </a:rPr>
              <a:t>Lista de cotejo.</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pic>
        <p:nvPicPr>
          <p:cNvPr descr="Shape 134" id="105" name="Google Shape;105;p17"/>
          <p:cNvPicPr preferRelativeResize="0"/>
          <p:nvPr/>
        </p:nvPicPr>
        <p:blipFill rotWithShape="1">
          <a:blip r:embed="rId3">
            <a:alphaModFix/>
          </a:blip>
          <a:srcRect b="0" l="0" r="0" t="0"/>
          <a:stretch/>
        </p:blipFill>
        <p:spPr>
          <a:xfrm>
            <a:off x="5976325" y="1782608"/>
            <a:ext cx="5322983" cy="3822375"/>
          </a:xfrm>
          <a:prstGeom prst="rect">
            <a:avLst/>
          </a:prstGeom>
          <a:noFill/>
          <a:ln>
            <a:noFill/>
          </a:ln>
        </p:spPr>
      </p:pic>
      <p:pic>
        <p:nvPicPr>
          <p:cNvPr descr="Shape 135" id="106" name="Google Shape;106;p17"/>
          <p:cNvPicPr preferRelativeResize="0"/>
          <p:nvPr/>
        </p:nvPicPr>
        <p:blipFill rotWithShape="1">
          <a:blip r:embed="rId4">
            <a:alphaModFix/>
          </a:blip>
          <a:srcRect b="0" l="0" r="0" t="0"/>
          <a:stretch/>
        </p:blipFill>
        <p:spPr>
          <a:xfrm>
            <a:off x="838200" y="1782608"/>
            <a:ext cx="5052939" cy="3822375"/>
          </a:xfrm>
          <a:prstGeom prst="rect">
            <a:avLst/>
          </a:prstGeom>
          <a:noFill/>
          <a:ln>
            <a:noFill/>
          </a:ln>
        </p:spPr>
      </p:pic>
      <p:sp>
        <p:nvSpPr>
          <p:cNvPr id="107" name="Google Shape;107;p17"/>
          <p:cNvSpPr txBox="1"/>
          <p:nvPr/>
        </p:nvSpPr>
        <p:spPr>
          <a:xfrm>
            <a:off x="2375009" y="631827"/>
            <a:ext cx="2779928" cy="288784"/>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3. </a:t>
            </a:r>
            <a:r>
              <a:rPr b="0" i="0" lang="en-US" sz="1400" u="none" cap="none" strike="noStrike">
                <a:solidFill>
                  <a:srgbClr val="000000"/>
                </a:solidFill>
                <a:latin typeface="Arial"/>
                <a:ea typeface="Arial"/>
                <a:cs typeface="Arial"/>
                <a:sym typeface="Arial"/>
              </a:rPr>
              <a:t>Memoria fotográfica.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18"/>
          <p:cNvSpPr txBox="1"/>
          <p:nvPr>
            <p:ph idx="1" type="body"/>
          </p:nvPr>
        </p:nvSpPr>
        <p:spPr>
          <a:xfrm>
            <a:off x="838200" y="1825625"/>
            <a:ext cx="10515600" cy="4351200"/>
          </a:xfrm>
          <a:prstGeom prst="rect">
            <a:avLst/>
          </a:prstGeom>
          <a:noFill/>
          <a:ln>
            <a:noFill/>
          </a:ln>
        </p:spPr>
        <p:txBody>
          <a:bodyPr anchorCtr="0" anchor="t" bIns="91400" lIns="91400" spcFirstLastPara="1" rIns="91400" wrap="square" tIns="91400">
            <a:noAutofit/>
          </a:bodyPr>
          <a:lstStyle/>
          <a:p>
            <a:pPr indent="-228600" lvl="0" marL="228600" marR="0" rtl="0" algn="l">
              <a:lnSpc>
                <a:spcPct val="9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Shape 142" id="113" name="Google Shape;113;p18"/>
          <p:cNvPicPr preferRelativeResize="0"/>
          <p:nvPr/>
        </p:nvPicPr>
        <p:blipFill rotWithShape="1">
          <a:blip r:embed="rId3">
            <a:alphaModFix/>
          </a:blip>
          <a:srcRect b="0" l="0" r="11564" t="0"/>
          <a:stretch/>
        </p:blipFill>
        <p:spPr>
          <a:xfrm>
            <a:off x="761324" y="1690565"/>
            <a:ext cx="5182966" cy="4307109"/>
          </a:xfrm>
          <a:prstGeom prst="rect">
            <a:avLst/>
          </a:prstGeom>
          <a:noFill/>
          <a:ln>
            <a:noFill/>
          </a:ln>
        </p:spPr>
      </p:pic>
      <p:pic>
        <p:nvPicPr>
          <p:cNvPr descr="Shape 143" id="114" name="Google Shape;114;p18"/>
          <p:cNvPicPr preferRelativeResize="0"/>
          <p:nvPr/>
        </p:nvPicPr>
        <p:blipFill rotWithShape="1">
          <a:blip r:embed="rId4">
            <a:alphaModFix/>
          </a:blip>
          <a:srcRect b="0" l="13620" r="0" t="0"/>
          <a:stretch/>
        </p:blipFill>
        <p:spPr>
          <a:xfrm>
            <a:off x="6139541" y="1690565"/>
            <a:ext cx="5062548" cy="4307109"/>
          </a:xfrm>
          <a:prstGeom prst="rect">
            <a:avLst/>
          </a:prstGeom>
          <a:noFill/>
          <a:ln>
            <a:noFill/>
          </a:ln>
        </p:spPr>
      </p:pic>
      <p:sp>
        <p:nvSpPr>
          <p:cNvPr id="115" name="Google Shape;115;p18"/>
          <p:cNvSpPr txBox="1"/>
          <p:nvPr/>
        </p:nvSpPr>
        <p:spPr>
          <a:xfrm>
            <a:off x="2375009" y="631827"/>
            <a:ext cx="2779928" cy="288784"/>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3. </a:t>
            </a:r>
            <a:r>
              <a:rPr b="0" i="0" lang="en-US" sz="1400" u="none" cap="none" strike="noStrike">
                <a:solidFill>
                  <a:srgbClr val="000000"/>
                </a:solidFill>
                <a:latin typeface="Arial"/>
                <a:ea typeface="Arial"/>
                <a:cs typeface="Arial"/>
                <a:sym typeface="Arial"/>
              </a:rPr>
              <a:t>Memoria fotográfica.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pic>
        <p:nvPicPr>
          <p:cNvPr descr="Shape 150" id="120" name="Google Shape;120;p19"/>
          <p:cNvPicPr preferRelativeResize="0"/>
          <p:nvPr/>
        </p:nvPicPr>
        <p:blipFill rotWithShape="1">
          <a:blip r:embed="rId3">
            <a:alphaModFix/>
          </a:blip>
          <a:srcRect b="13216" l="25132" r="31052" t="22455"/>
          <a:stretch/>
        </p:blipFill>
        <p:spPr>
          <a:xfrm>
            <a:off x="593556" y="1728316"/>
            <a:ext cx="5342023" cy="4411581"/>
          </a:xfrm>
          <a:prstGeom prst="rect">
            <a:avLst/>
          </a:prstGeom>
          <a:noFill/>
          <a:ln>
            <a:noFill/>
          </a:ln>
        </p:spPr>
      </p:pic>
      <p:pic>
        <p:nvPicPr>
          <p:cNvPr descr="Shape 151" id="121" name="Google Shape;121;p19"/>
          <p:cNvPicPr preferRelativeResize="0"/>
          <p:nvPr/>
        </p:nvPicPr>
        <p:blipFill rotWithShape="1">
          <a:blip r:embed="rId4">
            <a:alphaModFix/>
          </a:blip>
          <a:srcRect b="0" l="10098" r="0" t="0"/>
          <a:stretch/>
        </p:blipFill>
        <p:spPr>
          <a:xfrm>
            <a:off x="6256420" y="1728316"/>
            <a:ext cx="5342023" cy="4411581"/>
          </a:xfrm>
          <a:prstGeom prst="rect">
            <a:avLst/>
          </a:prstGeom>
          <a:noFill/>
          <a:ln>
            <a:noFill/>
          </a:ln>
        </p:spPr>
      </p:pic>
      <p:sp>
        <p:nvSpPr>
          <p:cNvPr id="122" name="Google Shape;122;p19"/>
          <p:cNvSpPr txBox="1"/>
          <p:nvPr/>
        </p:nvSpPr>
        <p:spPr>
          <a:xfrm>
            <a:off x="2375008" y="631827"/>
            <a:ext cx="3720991" cy="456301"/>
          </a:xfrm>
          <a:prstGeom prst="rect">
            <a:avLst/>
          </a:prstGeom>
          <a:noFill/>
          <a:ln>
            <a:noFill/>
          </a:ln>
        </p:spPr>
        <p:txBody>
          <a:bodyPr anchorCtr="0" anchor="t" bIns="45675" lIns="45675" spcFirstLastPara="1" rIns="45675" wrap="square" tIns="45675">
            <a:noAutofit/>
          </a:bodyPr>
          <a:lstStyle/>
          <a:p>
            <a:pPr indent="-228600" lvl="0" marL="228600" marR="0" rtl="0" algn="l">
              <a:lnSpc>
                <a:spcPct val="200000"/>
              </a:lnSpc>
              <a:spcBef>
                <a:spcPts val="0"/>
              </a:spcBef>
              <a:spcAft>
                <a:spcPts val="0"/>
              </a:spcAft>
              <a:buClr>
                <a:srgbClr val="2F5496"/>
              </a:buClr>
              <a:buSzPts val="1400"/>
              <a:buFont typeface="Arial"/>
              <a:buNone/>
            </a:pPr>
            <a:r>
              <a:rPr b="0" i="0" lang="en-US" sz="1400" u="none" cap="none" strike="noStrike">
                <a:solidFill>
                  <a:srgbClr val="2F5496"/>
                </a:solidFill>
                <a:latin typeface="Arial"/>
                <a:ea typeface="Arial"/>
                <a:cs typeface="Arial"/>
                <a:sym typeface="Arial"/>
              </a:rPr>
              <a:t>Producto 3. </a:t>
            </a:r>
            <a:r>
              <a:rPr b="0" i="0" lang="en-US" sz="1400" u="none" cap="none" strike="noStrike">
                <a:solidFill>
                  <a:srgbClr val="000000"/>
                </a:solidFill>
                <a:latin typeface="Arial"/>
                <a:ea typeface="Arial"/>
                <a:cs typeface="Arial"/>
                <a:sym typeface="Arial"/>
              </a:rPr>
              <a:t>Memoria fotográfica</a:t>
            </a:r>
            <a:r>
              <a:rPr b="0" i="0" lang="en-US" sz="1400" u="none" cap="none" strike="noStrike">
                <a:solidFill>
                  <a:srgbClr val="2F5496"/>
                </a:solidFill>
                <a:latin typeface="Arial"/>
                <a:ea typeface="Arial"/>
                <a:cs typeface="Arial"/>
                <a:sym typeface="Arial"/>
              </a:rPr>
              <a:t> </a:t>
            </a:r>
            <a:r>
              <a:rPr b="0" i="0" lang="en-US" sz="1400" u="none" cap="none" strike="noStrike">
                <a:solidFill>
                  <a:schemeClr val="dk1"/>
                </a:solidFill>
                <a:latin typeface="Arial"/>
                <a:ea typeface="Arial"/>
                <a:cs typeface="Arial"/>
                <a:sym typeface="Arial"/>
              </a:rPr>
              <a:t>sesión 2</a:t>
            </a:r>
            <a:endParaRPr b="0" i="0" sz="14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