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notesMasterIdLst>
    <p:notesMasterId r:id="rId79"/>
  </p:notesMasterIdLst>
  <p:handoutMasterIdLst>
    <p:handoutMasterId r:id="rId80"/>
  </p:handoutMasterIdLst>
  <p:sldIdLst>
    <p:sldId id="259" r:id="rId2"/>
    <p:sldId id="260" r:id="rId3"/>
    <p:sldId id="261" r:id="rId4"/>
    <p:sldId id="262" r:id="rId5"/>
    <p:sldId id="263" r:id="rId6"/>
    <p:sldId id="354" r:id="rId7"/>
    <p:sldId id="355" r:id="rId8"/>
    <p:sldId id="264" r:id="rId9"/>
    <p:sldId id="265" r:id="rId10"/>
    <p:sldId id="267" r:id="rId11"/>
    <p:sldId id="269" r:id="rId12"/>
    <p:sldId id="270" r:id="rId13"/>
    <p:sldId id="352" r:id="rId14"/>
    <p:sldId id="353" r:id="rId15"/>
    <p:sldId id="272" r:id="rId16"/>
    <p:sldId id="273" r:id="rId17"/>
    <p:sldId id="303" r:id="rId18"/>
    <p:sldId id="304" r:id="rId19"/>
    <p:sldId id="305" r:id="rId20"/>
    <p:sldId id="306" r:id="rId21"/>
    <p:sldId id="356" r:id="rId22"/>
    <p:sldId id="359" r:id="rId23"/>
    <p:sldId id="361" r:id="rId24"/>
    <p:sldId id="362" r:id="rId25"/>
    <p:sldId id="357" r:id="rId26"/>
    <p:sldId id="358" r:id="rId27"/>
    <p:sldId id="380" r:id="rId28"/>
    <p:sldId id="363" r:id="rId29"/>
    <p:sldId id="275" r:id="rId30"/>
    <p:sldId id="277" r:id="rId31"/>
    <p:sldId id="278" r:id="rId32"/>
    <p:sldId id="279" r:id="rId33"/>
    <p:sldId id="280" r:id="rId34"/>
    <p:sldId id="281" r:id="rId35"/>
    <p:sldId id="282" r:id="rId36"/>
    <p:sldId id="364" r:id="rId37"/>
    <p:sldId id="365" r:id="rId38"/>
    <p:sldId id="36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17" r:id="rId54"/>
    <p:sldId id="371" r:id="rId55"/>
    <p:sldId id="372" r:id="rId56"/>
    <p:sldId id="373" r:id="rId57"/>
    <p:sldId id="374" r:id="rId58"/>
    <p:sldId id="375" r:id="rId59"/>
    <p:sldId id="376" r:id="rId60"/>
    <p:sldId id="377" r:id="rId61"/>
    <p:sldId id="378" r:id="rId62"/>
    <p:sldId id="379" r:id="rId63"/>
    <p:sldId id="367" r:id="rId64"/>
    <p:sldId id="368" r:id="rId65"/>
    <p:sldId id="369" r:id="rId66"/>
    <p:sldId id="370" r:id="rId67"/>
    <p:sldId id="340" r:id="rId68"/>
    <p:sldId id="341" r:id="rId69"/>
    <p:sldId id="342" r:id="rId70"/>
    <p:sldId id="343" r:id="rId71"/>
    <p:sldId id="344" r:id="rId72"/>
    <p:sldId id="345" r:id="rId73"/>
    <p:sldId id="346" r:id="rId74"/>
    <p:sldId id="347" r:id="rId75"/>
    <p:sldId id="349" r:id="rId76"/>
    <p:sldId id="350" r:id="rId77"/>
    <p:sldId id="351" r:id="rId78"/>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221" autoAdjust="0"/>
    <p:restoredTop sz="94660"/>
  </p:normalViewPr>
  <p:slideViewPr>
    <p:cSldViewPr>
      <p:cViewPr varScale="1">
        <p:scale>
          <a:sx n="115" d="100"/>
          <a:sy n="115" d="100"/>
        </p:scale>
        <p:origin x="1086"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55F2A9-28BD-4032-8FEE-751097E2DAB8}" type="doc">
      <dgm:prSet loTypeId="urn:microsoft.com/office/officeart/2005/8/layout/hierarchy2" loCatId="hierarchy" qsTypeId="urn:microsoft.com/office/officeart/2005/8/quickstyle/3d1" qsCatId="3D" csTypeId="urn:microsoft.com/office/officeart/2005/8/colors/colorful2" csCatId="colorful" phldr="1"/>
      <dgm:spPr/>
      <dgm:t>
        <a:bodyPr/>
        <a:lstStyle/>
        <a:p>
          <a:endParaRPr lang="es-MX"/>
        </a:p>
      </dgm:t>
    </dgm:pt>
    <dgm:pt modelId="{877B7564-31BA-467F-841B-4C015B34C5F7}">
      <dgm:prSet phldrT="[Texto]"/>
      <dgm:spPr/>
      <dgm:t>
        <a:bodyPr/>
        <a:lstStyle/>
        <a:p>
          <a:r>
            <a:rPr lang="es-MX" b="1" dirty="0">
              <a:latin typeface="+mn-lt"/>
            </a:rPr>
            <a:t>Proyecto </a:t>
          </a:r>
          <a:r>
            <a:rPr lang="es-MX" b="1" dirty="0" err="1">
              <a:latin typeface="+mn-lt"/>
            </a:rPr>
            <a:t>interdiciplinario</a:t>
          </a:r>
          <a:endParaRPr lang="es-MX" b="1" dirty="0">
            <a:latin typeface="+mn-lt"/>
          </a:endParaRPr>
        </a:p>
        <a:p>
          <a:r>
            <a:rPr lang="es-MX" b="1" dirty="0" smtClean="0">
              <a:latin typeface="+mn-lt"/>
            </a:rPr>
            <a:t>SABES COMO AFECTA EL RACISMO EN TU ENTORNO Y EN  LA SOCIECDAD</a:t>
          </a:r>
          <a:endParaRPr lang="es-MX" b="1" dirty="0">
            <a:latin typeface="+mn-lt"/>
          </a:endParaRPr>
        </a:p>
      </dgm:t>
    </dgm:pt>
    <dgm:pt modelId="{E60C1F66-98DA-4B61-9FDB-ED23F3D5E71C}" type="parTrans" cxnId="{8CEF3F8C-52A6-48ED-BCA0-66D51C138FF9}">
      <dgm:prSet/>
      <dgm:spPr/>
      <dgm:t>
        <a:bodyPr/>
        <a:lstStyle/>
        <a:p>
          <a:endParaRPr lang="es-MX"/>
        </a:p>
      </dgm:t>
    </dgm:pt>
    <dgm:pt modelId="{675D4ECC-8256-4014-B95A-D6624B067201}" type="sibTrans" cxnId="{8CEF3F8C-52A6-48ED-BCA0-66D51C138FF9}">
      <dgm:prSet/>
      <dgm:spPr/>
      <dgm:t>
        <a:bodyPr/>
        <a:lstStyle/>
        <a:p>
          <a:endParaRPr lang="es-MX"/>
        </a:p>
      </dgm:t>
    </dgm:pt>
    <dgm:pt modelId="{DAAAAED3-7A57-4ED7-A670-ACC0A6C4954E}">
      <dgm:prSet phldrT="[Texto]"/>
      <dgm:spPr/>
      <dgm:t>
        <a:bodyPr/>
        <a:lstStyle/>
        <a:p>
          <a:r>
            <a:rPr lang="es-MX" b="1" dirty="0" smtClean="0">
              <a:latin typeface="+mn-lt"/>
            </a:rPr>
            <a:t>TRIID 2</a:t>
          </a:r>
          <a:endParaRPr lang="es-MX" b="1" dirty="0">
            <a:latin typeface="+mn-lt"/>
          </a:endParaRPr>
        </a:p>
      </dgm:t>
    </dgm:pt>
    <dgm:pt modelId="{CE837B81-27FD-41DC-AE1C-C06D795AC43F}" type="parTrans" cxnId="{A766F613-5D8D-4E2A-AFF7-AF6E1866F08E}">
      <dgm:prSet/>
      <dgm:spPr/>
      <dgm:t>
        <a:bodyPr/>
        <a:lstStyle/>
        <a:p>
          <a:endParaRPr lang="es-MX"/>
        </a:p>
      </dgm:t>
    </dgm:pt>
    <dgm:pt modelId="{4BC9E999-7EA6-45BA-9AED-DA48FAC5BB6C}" type="sibTrans" cxnId="{A766F613-5D8D-4E2A-AFF7-AF6E1866F08E}">
      <dgm:prSet/>
      <dgm:spPr/>
      <dgm:t>
        <a:bodyPr/>
        <a:lstStyle/>
        <a:p>
          <a:endParaRPr lang="es-MX"/>
        </a:p>
      </dgm:t>
    </dgm:pt>
    <dgm:pt modelId="{5ECF8B4E-AA79-41AD-83E5-3B41F3E8BDEC}">
      <dgm:prSet phldrT="[Texto]"/>
      <dgm:spPr/>
      <dgm:t>
        <a:bodyPr/>
        <a:lstStyle/>
        <a:p>
          <a:r>
            <a:rPr lang="es-MX" b="1" dirty="0">
              <a:latin typeface="+mn-lt"/>
            </a:rPr>
            <a:t>Lectura, </a:t>
          </a:r>
          <a:r>
            <a:rPr lang="es-MX" b="1" dirty="0" smtClean="0">
              <a:latin typeface="+mn-lt"/>
            </a:rPr>
            <a:t>síntesis, </a:t>
          </a:r>
          <a:r>
            <a:rPr lang="es-MX" b="1" dirty="0">
              <a:latin typeface="+mn-lt"/>
            </a:rPr>
            <a:t>comprensión y </a:t>
          </a:r>
          <a:r>
            <a:rPr lang="es-MX" b="1" dirty="0" smtClean="0">
              <a:latin typeface="+mn-lt"/>
            </a:rPr>
            <a:t>gramática, Redacción, exposiciones, trabajo </a:t>
          </a:r>
          <a:r>
            <a:rPr lang="es-MX" b="1" dirty="0" err="1" smtClean="0">
              <a:latin typeface="+mn-lt"/>
            </a:rPr>
            <a:t>academico</a:t>
          </a:r>
          <a:endParaRPr lang="es-MX" b="1" dirty="0">
            <a:latin typeface="+mn-lt"/>
          </a:endParaRPr>
        </a:p>
      </dgm:t>
    </dgm:pt>
    <dgm:pt modelId="{9E5A0366-577C-45E9-8F6B-F8A600DC6F51}" type="parTrans" cxnId="{D1789577-D6C4-43B7-98A2-E2BFD315875F}">
      <dgm:prSet/>
      <dgm:spPr/>
      <dgm:t>
        <a:bodyPr/>
        <a:lstStyle/>
        <a:p>
          <a:endParaRPr lang="es-MX"/>
        </a:p>
      </dgm:t>
    </dgm:pt>
    <dgm:pt modelId="{1B895692-D90E-4304-961E-D88AC6F28304}" type="sibTrans" cxnId="{D1789577-D6C4-43B7-98A2-E2BFD315875F}">
      <dgm:prSet/>
      <dgm:spPr/>
      <dgm:t>
        <a:bodyPr/>
        <a:lstStyle/>
        <a:p>
          <a:endParaRPr lang="es-MX"/>
        </a:p>
      </dgm:t>
    </dgm:pt>
    <dgm:pt modelId="{C15E6BC9-403E-4C8C-A974-C7AE8C280340}">
      <dgm:prSet phldrT="[Texto]"/>
      <dgm:spPr/>
      <dgm:t>
        <a:bodyPr/>
        <a:lstStyle/>
        <a:p>
          <a:r>
            <a:rPr lang="es-MX" b="1" dirty="0" smtClean="0">
              <a:latin typeface="+mn-lt"/>
            </a:rPr>
            <a:t>Historia Moderna y Contemporánea II</a:t>
          </a:r>
          <a:endParaRPr lang="es-MX" b="1" dirty="0">
            <a:latin typeface="+mn-lt"/>
          </a:endParaRPr>
        </a:p>
      </dgm:t>
    </dgm:pt>
    <dgm:pt modelId="{1F3B6D98-D322-4406-AF26-510F53160E68}" type="parTrans" cxnId="{41F49F7C-C0B9-4DCB-9F4A-6B6EA50E4110}">
      <dgm:prSet/>
      <dgm:spPr/>
      <dgm:t>
        <a:bodyPr/>
        <a:lstStyle/>
        <a:p>
          <a:endParaRPr lang="es-MX"/>
        </a:p>
      </dgm:t>
    </dgm:pt>
    <dgm:pt modelId="{89395128-C02A-43F5-A12F-CCC1F41A2E1E}" type="sibTrans" cxnId="{41F49F7C-C0B9-4DCB-9F4A-6B6EA50E4110}">
      <dgm:prSet/>
      <dgm:spPr/>
      <dgm:t>
        <a:bodyPr/>
        <a:lstStyle/>
        <a:p>
          <a:endParaRPr lang="es-MX"/>
        </a:p>
      </dgm:t>
    </dgm:pt>
    <dgm:pt modelId="{F59034B2-95AE-46C3-BEA0-E68F1829C583}">
      <dgm:prSet phldrT="[Texto]"/>
      <dgm:spPr/>
      <dgm:t>
        <a:bodyPr/>
        <a:lstStyle/>
        <a:p>
          <a:r>
            <a:rPr lang="es-MX" b="1" dirty="0" smtClean="0">
              <a:latin typeface="+mn-lt"/>
            </a:rPr>
            <a:t>Inglés II</a:t>
          </a:r>
          <a:endParaRPr lang="es-MX" b="1" dirty="0">
            <a:latin typeface="+mn-lt"/>
          </a:endParaRPr>
        </a:p>
      </dgm:t>
    </dgm:pt>
    <dgm:pt modelId="{DE4790DA-A2D2-4486-920B-53AF812CBA07}" type="parTrans" cxnId="{5F48EDDD-3D2A-439B-B24A-DF12BBAC9F5F}">
      <dgm:prSet/>
      <dgm:spPr/>
      <dgm:t>
        <a:bodyPr/>
        <a:lstStyle/>
        <a:p>
          <a:endParaRPr lang="es-MX"/>
        </a:p>
      </dgm:t>
    </dgm:pt>
    <dgm:pt modelId="{EE2FB26A-0F5B-44FE-B2F9-401E6E742AE2}" type="sibTrans" cxnId="{5F48EDDD-3D2A-439B-B24A-DF12BBAC9F5F}">
      <dgm:prSet/>
      <dgm:spPr/>
      <dgm:t>
        <a:bodyPr/>
        <a:lstStyle/>
        <a:p>
          <a:endParaRPr lang="es-MX"/>
        </a:p>
      </dgm:t>
    </dgm:pt>
    <dgm:pt modelId="{271AE5B6-16A4-46FD-A2D2-B0F8948A20BA}">
      <dgm:prSet phldrT="[Texto]"/>
      <dgm:spPr/>
      <dgm:t>
        <a:bodyPr/>
        <a:lstStyle/>
        <a:p>
          <a:r>
            <a:rPr lang="es-MX" b="1" dirty="0" smtClean="0">
              <a:latin typeface="+mn-lt"/>
            </a:rPr>
            <a:t>Generar debates y discusiones, analizar las etapas del racismo</a:t>
          </a:r>
          <a:endParaRPr lang="es-MX" b="1" dirty="0">
            <a:latin typeface="+mn-lt"/>
          </a:endParaRPr>
        </a:p>
      </dgm:t>
    </dgm:pt>
    <dgm:pt modelId="{BBEDB7FF-DD6E-41D6-B886-6F205BD3B52E}" type="parTrans" cxnId="{A7B0250E-4DE0-4D6D-A8E4-3A0AE5DA917E}">
      <dgm:prSet/>
      <dgm:spPr/>
      <dgm:t>
        <a:bodyPr/>
        <a:lstStyle/>
        <a:p>
          <a:endParaRPr lang="es-MX"/>
        </a:p>
      </dgm:t>
    </dgm:pt>
    <dgm:pt modelId="{E43F3D6C-D607-46EB-ABA4-848BCD0E06B0}" type="sibTrans" cxnId="{A7B0250E-4DE0-4D6D-A8E4-3A0AE5DA917E}">
      <dgm:prSet/>
      <dgm:spPr/>
      <dgm:t>
        <a:bodyPr/>
        <a:lstStyle/>
        <a:p>
          <a:endParaRPr lang="es-MX"/>
        </a:p>
      </dgm:t>
    </dgm:pt>
    <dgm:pt modelId="{3800C5CD-4A36-4A48-B36C-2332CAE4ED9B}">
      <dgm:prSet phldrT="[Texto]"/>
      <dgm:spPr/>
      <dgm:t>
        <a:bodyPr/>
        <a:lstStyle/>
        <a:p>
          <a:r>
            <a:rPr lang="es-MX" b="1" dirty="0" smtClean="0">
              <a:latin typeface="+mn-lt"/>
            </a:rPr>
            <a:t>Generar traducciones y estrategias de lectura, analizar frases idiomáticas.</a:t>
          </a:r>
          <a:endParaRPr lang="es-MX" b="1" dirty="0">
            <a:latin typeface="+mn-lt"/>
          </a:endParaRPr>
        </a:p>
      </dgm:t>
    </dgm:pt>
    <dgm:pt modelId="{C39B6CBD-4C1D-462F-9ED4-BB74601818F7}" type="parTrans" cxnId="{3A655F84-B571-41A0-9C79-99A6902ADAA9}">
      <dgm:prSet/>
      <dgm:spPr/>
      <dgm:t>
        <a:bodyPr/>
        <a:lstStyle/>
        <a:p>
          <a:endParaRPr lang="es-MX"/>
        </a:p>
      </dgm:t>
    </dgm:pt>
    <dgm:pt modelId="{7E9BC35A-ABE4-4FA6-86D7-B01E98AABDE7}" type="sibTrans" cxnId="{3A655F84-B571-41A0-9C79-99A6902ADAA9}">
      <dgm:prSet/>
      <dgm:spPr/>
      <dgm:t>
        <a:bodyPr/>
        <a:lstStyle/>
        <a:p>
          <a:endParaRPr lang="es-MX"/>
        </a:p>
      </dgm:t>
    </dgm:pt>
    <dgm:pt modelId="{222B3CDD-014C-48DC-90D2-F34DD72454C4}" type="pres">
      <dgm:prSet presAssocID="{4655F2A9-28BD-4032-8FEE-751097E2DAB8}" presName="diagram" presStyleCnt="0">
        <dgm:presLayoutVars>
          <dgm:chPref val="1"/>
          <dgm:dir/>
          <dgm:animOne val="branch"/>
          <dgm:animLvl val="lvl"/>
          <dgm:resizeHandles val="exact"/>
        </dgm:presLayoutVars>
      </dgm:prSet>
      <dgm:spPr/>
      <dgm:t>
        <a:bodyPr/>
        <a:lstStyle/>
        <a:p>
          <a:endParaRPr lang="es-MX"/>
        </a:p>
      </dgm:t>
    </dgm:pt>
    <dgm:pt modelId="{697E60B0-3699-445D-AA31-15F4F020ACD2}" type="pres">
      <dgm:prSet presAssocID="{877B7564-31BA-467F-841B-4C015B34C5F7}" presName="root1" presStyleCnt="0"/>
      <dgm:spPr/>
    </dgm:pt>
    <dgm:pt modelId="{78A80703-6A59-43A4-B0DF-6854F22D16E0}" type="pres">
      <dgm:prSet presAssocID="{877B7564-31BA-467F-841B-4C015B34C5F7}" presName="LevelOneTextNode" presStyleLbl="node0" presStyleIdx="0" presStyleCnt="3">
        <dgm:presLayoutVars>
          <dgm:chPref val="3"/>
        </dgm:presLayoutVars>
      </dgm:prSet>
      <dgm:spPr/>
      <dgm:t>
        <a:bodyPr/>
        <a:lstStyle/>
        <a:p>
          <a:endParaRPr lang="es-MX"/>
        </a:p>
      </dgm:t>
    </dgm:pt>
    <dgm:pt modelId="{B90D825B-5FB7-40F9-8C22-C00B9A4C474F}" type="pres">
      <dgm:prSet presAssocID="{877B7564-31BA-467F-841B-4C015B34C5F7}" presName="level2hierChild" presStyleCnt="0"/>
      <dgm:spPr/>
    </dgm:pt>
    <dgm:pt modelId="{0F7CB1B6-79C9-4FB4-B980-AA229AA75274}" type="pres">
      <dgm:prSet presAssocID="{CE837B81-27FD-41DC-AE1C-C06D795AC43F}" presName="conn2-1" presStyleLbl="parChTrans1D2" presStyleIdx="0" presStyleCnt="3"/>
      <dgm:spPr/>
      <dgm:t>
        <a:bodyPr/>
        <a:lstStyle/>
        <a:p>
          <a:endParaRPr lang="es-MX"/>
        </a:p>
      </dgm:t>
    </dgm:pt>
    <dgm:pt modelId="{7EB78C6B-27B8-4273-9DB4-3318EBDE04BE}" type="pres">
      <dgm:prSet presAssocID="{CE837B81-27FD-41DC-AE1C-C06D795AC43F}" presName="connTx" presStyleLbl="parChTrans1D2" presStyleIdx="0" presStyleCnt="3"/>
      <dgm:spPr/>
      <dgm:t>
        <a:bodyPr/>
        <a:lstStyle/>
        <a:p>
          <a:endParaRPr lang="es-MX"/>
        </a:p>
      </dgm:t>
    </dgm:pt>
    <dgm:pt modelId="{DEE74E51-B45A-4E64-BCDD-55FF79B888CB}" type="pres">
      <dgm:prSet presAssocID="{DAAAAED3-7A57-4ED7-A670-ACC0A6C4954E}" presName="root2" presStyleCnt="0"/>
      <dgm:spPr/>
    </dgm:pt>
    <dgm:pt modelId="{0EECD5E0-07A9-4F6A-86B0-C020C1A21E22}" type="pres">
      <dgm:prSet presAssocID="{DAAAAED3-7A57-4ED7-A670-ACC0A6C4954E}" presName="LevelTwoTextNode" presStyleLbl="node2" presStyleIdx="0" presStyleCnt="3">
        <dgm:presLayoutVars>
          <dgm:chPref val="3"/>
        </dgm:presLayoutVars>
      </dgm:prSet>
      <dgm:spPr/>
      <dgm:t>
        <a:bodyPr/>
        <a:lstStyle/>
        <a:p>
          <a:endParaRPr lang="es-MX"/>
        </a:p>
      </dgm:t>
    </dgm:pt>
    <dgm:pt modelId="{DBBFC996-8848-406C-A286-E5F5DBAC49EF}" type="pres">
      <dgm:prSet presAssocID="{DAAAAED3-7A57-4ED7-A670-ACC0A6C4954E}" presName="level3hierChild" presStyleCnt="0"/>
      <dgm:spPr/>
    </dgm:pt>
    <dgm:pt modelId="{31463EFC-44D7-4776-9E72-2106F4D31CDE}" type="pres">
      <dgm:prSet presAssocID="{9E5A0366-577C-45E9-8F6B-F8A600DC6F51}" presName="conn2-1" presStyleLbl="parChTrans1D3" presStyleIdx="0" presStyleCnt="1"/>
      <dgm:spPr/>
      <dgm:t>
        <a:bodyPr/>
        <a:lstStyle/>
        <a:p>
          <a:endParaRPr lang="es-MX"/>
        </a:p>
      </dgm:t>
    </dgm:pt>
    <dgm:pt modelId="{1B83F5B9-AF52-4E18-93DF-F5A90FDEF416}" type="pres">
      <dgm:prSet presAssocID="{9E5A0366-577C-45E9-8F6B-F8A600DC6F51}" presName="connTx" presStyleLbl="parChTrans1D3" presStyleIdx="0" presStyleCnt="1"/>
      <dgm:spPr/>
      <dgm:t>
        <a:bodyPr/>
        <a:lstStyle/>
        <a:p>
          <a:endParaRPr lang="es-MX"/>
        </a:p>
      </dgm:t>
    </dgm:pt>
    <dgm:pt modelId="{D4911C6B-F9D9-4485-8F9F-A86AE06B3C3D}" type="pres">
      <dgm:prSet presAssocID="{5ECF8B4E-AA79-41AD-83E5-3B41F3E8BDEC}" presName="root2" presStyleCnt="0"/>
      <dgm:spPr/>
    </dgm:pt>
    <dgm:pt modelId="{04AA6376-CEE5-47A3-A5FB-5F7FBE604179}" type="pres">
      <dgm:prSet presAssocID="{5ECF8B4E-AA79-41AD-83E5-3B41F3E8BDEC}" presName="LevelTwoTextNode" presStyleLbl="node3" presStyleIdx="0" presStyleCnt="1">
        <dgm:presLayoutVars>
          <dgm:chPref val="3"/>
        </dgm:presLayoutVars>
      </dgm:prSet>
      <dgm:spPr/>
      <dgm:t>
        <a:bodyPr/>
        <a:lstStyle/>
        <a:p>
          <a:endParaRPr lang="es-MX"/>
        </a:p>
      </dgm:t>
    </dgm:pt>
    <dgm:pt modelId="{B3B887E6-B3A4-4E3F-BDC6-055C63C2C864}" type="pres">
      <dgm:prSet presAssocID="{5ECF8B4E-AA79-41AD-83E5-3B41F3E8BDEC}" presName="level3hierChild" presStyleCnt="0"/>
      <dgm:spPr/>
    </dgm:pt>
    <dgm:pt modelId="{40D377A8-9F2C-42D4-B613-5F7362E37052}" type="pres">
      <dgm:prSet presAssocID="{1F3B6D98-D322-4406-AF26-510F53160E68}" presName="conn2-1" presStyleLbl="parChTrans1D2" presStyleIdx="1" presStyleCnt="3"/>
      <dgm:spPr/>
      <dgm:t>
        <a:bodyPr/>
        <a:lstStyle/>
        <a:p>
          <a:endParaRPr lang="es-MX"/>
        </a:p>
      </dgm:t>
    </dgm:pt>
    <dgm:pt modelId="{2C6171C1-0041-4FB2-BB8E-0ED6BAB9B66E}" type="pres">
      <dgm:prSet presAssocID="{1F3B6D98-D322-4406-AF26-510F53160E68}" presName="connTx" presStyleLbl="parChTrans1D2" presStyleIdx="1" presStyleCnt="3"/>
      <dgm:spPr/>
      <dgm:t>
        <a:bodyPr/>
        <a:lstStyle/>
        <a:p>
          <a:endParaRPr lang="es-MX"/>
        </a:p>
      </dgm:t>
    </dgm:pt>
    <dgm:pt modelId="{256B7834-B358-4B7E-AF49-A75223720889}" type="pres">
      <dgm:prSet presAssocID="{C15E6BC9-403E-4C8C-A974-C7AE8C280340}" presName="root2" presStyleCnt="0"/>
      <dgm:spPr/>
    </dgm:pt>
    <dgm:pt modelId="{DC2064AC-C6A7-4A28-8CD8-A3AC99887C8E}" type="pres">
      <dgm:prSet presAssocID="{C15E6BC9-403E-4C8C-A974-C7AE8C280340}" presName="LevelTwoTextNode" presStyleLbl="node2" presStyleIdx="1" presStyleCnt="3" custLinFactNeighborX="2998" custLinFactNeighborY="5098">
        <dgm:presLayoutVars>
          <dgm:chPref val="3"/>
        </dgm:presLayoutVars>
      </dgm:prSet>
      <dgm:spPr/>
      <dgm:t>
        <a:bodyPr/>
        <a:lstStyle/>
        <a:p>
          <a:endParaRPr lang="es-MX"/>
        </a:p>
      </dgm:t>
    </dgm:pt>
    <dgm:pt modelId="{D98B4D3A-6696-41BD-A2CB-50F5A57FDA33}" type="pres">
      <dgm:prSet presAssocID="{C15E6BC9-403E-4C8C-A974-C7AE8C280340}" presName="level3hierChild" presStyleCnt="0"/>
      <dgm:spPr/>
    </dgm:pt>
    <dgm:pt modelId="{729D41D4-9748-4EE5-A4C8-6C86208604EB}" type="pres">
      <dgm:prSet presAssocID="{DE4790DA-A2D2-4486-920B-53AF812CBA07}" presName="conn2-1" presStyleLbl="parChTrans1D2" presStyleIdx="2" presStyleCnt="3"/>
      <dgm:spPr/>
      <dgm:t>
        <a:bodyPr/>
        <a:lstStyle/>
        <a:p>
          <a:endParaRPr lang="es-MX"/>
        </a:p>
      </dgm:t>
    </dgm:pt>
    <dgm:pt modelId="{442EE13E-0855-496C-86FA-DD7856E51049}" type="pres">
      <dgm:prSet presAssocID="{DE4790DA-A2D2-4486-920B-53AF812CBA07}" presName="connTx" presStyleLbl="parChTrans1D2" presStyleIdx="2" presStyleCnt="3"/>
      <dgm:spPr/>
      <dgm:t>
        <a:bodyPr/>
        <a:lstStyle/>
        <a:p>
          <a:endParaRPr lang="es-MX"/>
        </a:p>
      </dgm:t>
    </dgm:pt>
    <dgm:pt modelId="{5A570658-3E6A-4EF2-B68D-80E973EB2889}" type="pres">
      <dgm:prSet presAssocID="{F59034B2-95AE-46C3-BEA0-E68F1829C583}" presName="root2" presStyleCnt="0"/>
      <dgm:spPr/>
    </dgm:pt>
    <dgm:pt modelId="{66022FB7-E701-4E62-884B-4D585BE73871}" type="pres">
      <dgm:prSet presAssocID="{F59034B2-95AE-46C3-BEA0-E68F1829C583}" presName="LevelTwoTextNode" presStyleLbl="node2" presStyleIdx="2" presStyleCnt="3">
        <dgm:presLayoutVars>
          <dgm:chPref val="3"/>
        </dgm:presLayoutVars>
      </dgm:prSet>
      <dgm:spPr/>
      <dgm:t>
        <a:bodyPr/>
        <a:lstStyle/>
        <a:p>
          <a:endParaRPr lang="es-MX"/>
        </a:p>
      </dgm:t>
    </dgm:pt>
    <dgm:pt modelId="{B7C855F6-69B1-495C-84F9-7CB751D3CDFE}" type="pres">
      <dgm:prSet presAssocID="{F59034B2-95AE-46C3-BEA0-E68F1829C583}" presName="level3hierChild" presStyleCnt="0"/>
      <dgm:spPr/>
    </dgm:pt>
    <dgm:pt modelId="{71E604DF-BB9C-4AA2-AB8B-8A123F952B2C}" type="pres">
      <dgm:prSet presAssocID="{271AE5B6-16A4-46FD-A2D2-B0F8948A20BA}" presName="root1" presStyleCnt="0"/>
      <dgm:spPr/>
    </dgm:pt>
    <dgm:pt modelId="{F62833B8-4345-47D0-84DB-818ADDAECD66}" type="pres">
      <dgm:prSet presAssocID="{271AE5B6-16A4-46FD-A2D2-B0F8948A20BA}" presName="LevelOneTextNode" presStyleLbl="node0" presStyleIdx="1" presStyleCnt="3" custLinFactX="100000" custLinFactY="-17570" custLinFactNeighborX="180187" custLinFactNeighborY="-100000">
        <dgm:presLayoutVars>
          <dgm:chPref val="3"/>
        </dgm:presLayoutVars>
      </dgm:prSet>
      <dgm:spPr/>
      <dgm:t>
        <a:bodyPr/>
        <a:lstStyle/>
        <a:p>
          <a:endParaRPr lang="es-MX"/>
        </a:p>
      </dgm:t>
    </dgm:pt>
    <dgm:pt modelId="{7ABBF8CC-796C-405E-8ABA-5FDE8695B159}" type="pres">
      <dgm:prSet presAssocID="{271AE5B6-16A4-46FD-A2D2-B0F8948A20BA}" presName="level2hierChild" presStyleCnt="0"/>
      <dgm:spPr/>
    </dgm:pt>
    <dgm:pt modelId="{869EDFB6-499B-48A7-B9AC-7DAABC3C3281}" type="pres">
      <dgm:prSet presAssocID="{3800C5CD-4A36-4A48-B36C-2332CAE4ED9B}" presName="root1" presStyleCnt="0"/>
      <dgm:spPr/>
    </dgm:pt>
    <dgm:pt modelId="{1391D738-D1D5-4FE9-AC7F-23C122EFC03E}" type="pres">
      <dgm:prSet presAssocID="{3800C5CD-4A36-4A48-B36C-2332CAE4ED9B}" presName="LevelOneTextNode" presStyleLbl="node0" presStyleIdx="2" presStyleCnt="3" custLinFactX="100000" custLinFactY="-8504" custLinFactNeighborX="187153" custLinFactNeighborY="-100000">
        <dgm:presLayoutVars>
          <dgm:chPref val="3"/>
        </dgm:presLayoutVars>
      </dgm:prSet>
      <dgm:spPr/>
      <dgm:t>
        <a:bodyPr/>
        <a:lstStyle/>
        <a:p>
          <a:endParaRPr lang="es-MX"/>
        </a:p>
      </dgm:t>
    </dgm:pt>
    <dgm:pt modelId="{05C1F2C9-7C5B-4371-8AA9-1D0EA669C696}" type="pres">
      <dgm:prSet presAssocID="{3800C5CD-4A36-4A48-B36C-2332CAE4ED9B}" presName="level2hierChild" presStyleCnt="0"/>
      <dgm:spPr/>
    </dgm:pt>
  </dgm:ptLst>
  <dgm:cxnLst>
    <dgm:cxn modelId="{9E0219E1-4746-42D8-A520-9689948A2516}" type="presOf" srcId="{F59034B2-95AE-46C3-BEA0-E68F1829C583}" destId="{66022FB7-E701-4E62-884B-4D585BE73871}" srcOrd="0" destOrd="0" presId="urn:microsoft.com/office/officeart/2005/8/layout/hierarchy2"/>
    <dgm:cxn modelId="{524AD90F-28BA-49C6-9EF8-444B26FACC21}" type="presOf" srcId="{CE837B81-27FD-41DC-AE1C-C06D795AC43F}" destId="{0F7CB1B6-79C9-4FB4-B980-AA229AA75274}" srcOrd="0" destOrd="0" presId="urn:microsoft.com/office/officeart/2005/8/layout/hierarchy2"/>
    <dgm:cxn modelId="{26EB7944-0053-40C5-A6BF-0A54F39FD42F}" type="presOf" srcId="{4655F2A9-28BD-4032-8FEE-751097E2DAB8}" destId="{222B3CDD-014C-48DC-90D2-F34DD72454C4}" srcOrd="0" destOrd="0" presId="urn:microsoft.com/office/officeart/2005/8/layout/hierarchy2"/>
    <dgm:cxn modelId="{FC0ADDEC-BC3C-43D1-AE59-25B3BA7ED203}" type="presOf" srcId="{1F3B6D98-D322-4406-AF26-510F53160E68}" destId="{40D377A8-9F2C-42D4-B613-5F7362E37052}" srcOrd="0" destOrd="0" presId="urn:microsoft.com/office/officeart/2005/8/layout/hierarchy2"/>
    <dgm:cxn modelId="{C14E1C61-C9B5-413C-BDC8-808548D8DAA5}" type="presOf" srcId="{3800C5CD-4A36-4A48-B36C-2332CAE4ED9B}" destId="{1391D738-D1D5-4FE9-AC7F-23C122EFC03E}" srcOrd="0" destOrd="0" presId="urn:microsoft.com/office/officeart/2005/8/layout/hierarchy2"/>
    <dgm:cxn modelId="{8CEF3F8C-52A6-48ED-BCA0-66D51C138FF9}" srcId="{4655F2A9-28BD-4032-8FEE-751097E2DAB8}" destId="{877B7564-31BA-467F-841B-4C015B34C5F7}" srcOrd="0" destOrd="0" parTransId="{E60C1F66-98DA-4B61-9FDB-ED23F3D5E71C}" sibTransId="{675D4ECC-8256-4014-B95A-D6624B067201}"/>
    <dgm:cxn modelId="{41F49F7C-C0B9-4DCB-9F4A-6B6EA50E4110}" srcId="{877B7564-31BA-467F-841B-4C015B34C5F7}" destId="{C15E6BC9-403E-4C8C-A974-C7AE8C280340}" srcOrd="1" destOrd="0" parTransId="{1F3B6D98-D322-4406-AF26-510F53160E68}" sibTransId="{89395128-C02A-43F5-A12F-CCC1F41A2E1E}"/>
    <dgm:cxn modelId="{2DD165E8-15F4-404E-A841-A56C146F9C32}" type="presOf" srcId="{C15E6BC9-403E-4C8C-A974-C7AE8C280340}" destId="{DC2064AC-C6A7-4A28-8CD8-A3AC99887C8E}" srcOrd="0" destOrd="0" presId="urn:microsoft.com/office/officeart/2005/8/layout/hierarchy2"/>
    <dgm:cxn modelId="{6061F06B-7CFB-4E3A-A510-D6D148811952}" type="presOf" srcId="{9E5A0366-577C-45E9-8F6B-F8A600DC6F51}" destId="{1B83F5B9-AF52-4E18-93DF-F5A90FDEF416}" srcOrd="1" destOrd="0" presId="urn:microsoft.com/office/officeart/2005/8/layout/hierarchy2"/>
    <dgm:cxn modelId="{95E812B1-66DE-4E55-9A0D-2EC7B1B587AA}" type="presOf" srcId="{877B7564-31BA-467F-841B-4C015B34C5F7}" destId="{78A80703-6A59-43A4-B0DF-6854F22D16E0}" srcOrd="0" destOrd="0" presId="urn:microsoft.com/office/officeart/2005/8/layout/hierarchy2"/>
    <dgm:cxn modelId="{564E0E8E-69DF-4F95-9FBC-EE78E66EB4E4}" type="presOf" srcId="{9E5A0366-577C-45E9-8F6B-F8A600DC6F51}" destId="{31463EFC-44D7-4776-9E72-2106F4D31CDE}" srcOrd="0" destOrd="0" presId="urn:microsoft.com/office/officeart/2005/8/layout/hierarchy2"/>
    <dgm:cxn modelId="{B1916E38-84CC-4A7B-9B02-F6BC7684D135}" type="presOf" srcId="{CE837B81-27FD-41DC-AE1C-C06D795AC43F}" destId="{7EB78C6B-27B8-4273-9DB4-3318EBDE04BE}" srcOrd="1" destOrd="0" presId="urn:microsoft.com/office/officeart/2005/8/layout/hierarchy2"/>
    <dgm:cxn modelId="{104B5D15-7438-432D-B67A-5F5780CCFD49}" type="presOf" srcId="{DE4790DA-A2D2-4486-920B-53AF812CBA07}" destId="{729D41D4-9748-4EE5-A4C8-6C86208604EB}" srcOrd="0" destOrd="0" presId="urn:microsoft.com/office/officeart/2005/8/layout/hierarchy2"/>
    <dgm:cxn modelId="{ED4FB9A7-D07F-467B-BD1C-B4E04A25458D}" type="presOf" srcId="{DE4790DA-A2D2-4486-920B-53AF812CBA07}" destId="{442EE13E-0855-496C-86FA-DD7856E51049}" srcOrd="1" destOrd="0" presId="urn:microsoft.com/office/officeart/2005/8/layout/hierarchy2"/>
    <dgm:cxn modelId="{D1789577-D6C4-43B7-98A2-E2BFD315875F}" srcId="{DAAAAED3-7A57-4ED7-A670-ACC0A6C4954E}" destId="{5ECF8B4E-AA79-41AD-83E5-3B41F3E8BDEC}" srcOrd="0" destOrd="0" parTransId="{9E5A0366-577C-45E9-8F6B-F8A600DC6F51}" sibTransId="{1B895692-D90E-4304-961E-D88AC6F28304}"/>
    <dgm:cxn modelId="{02210DA5-DB3D-47AA-8744-8FB6411AAC1F}" type="presOf" srcId="{271AE5B6-16A4-46FD-A2D2-B0F8948A20BA}" destId="{F62833B8-4345-47D0-84DB-818ADDAECD66}" srcOrd="0" destOrd="0" presId="urn:microsoft.com/office/officeart/2005/8/layout/hierarchy2"/>
    <dgm:cxn modelId="{A7B0250E-4DE0-4D6D-A8E4-3A0AE5DA917E}" srcId="{4655F2A9-28BD-4032-8FEE-751097E2DAB8}" destId="{271AE5B6-16A4-46FD-A2D2-B0F8948A20BA}" srcOrd="1" destOrd="0" parTransId="{BBEDB7FF-DD6E-41D6-B886-6F205BD3B52E}" sibTransId="{E43F3D6C-D607-46EB-ABA4-848BCD0E06B0}"/>
    <dgm:cxn modelId="{3A655F84-B571-41A0-9C79-99A6902ADAA9}" srcId="{4655F2A9-28BD-4032-8FEE-751097E2DAB8}" destId="{3800C5CD-4A36-4A48-B36C-2332CAE4ED9B}" srcOrd="2" destOrd="0" parTransId="{C39B6CBD-4C1D-462F-9ED4-BB74601818F7}" sibTransId="{7E9BC35A-ABE4-4FA6-86D7-B01E98AABDE7}"/>
    <dgm:cxn modelId="{9ED5B4AE-6F88-410A-84B7-12E6F9C2586D}" type="presOf" srcId="{5ECF8B4E-AA79-41AD-83E5-3B41F3E8BDEC}" destId="{04AA6376-CEE5-47A3-A5FB-5F7FBE604179}" srcOrd="0" destOrd="0" presId="urn:microsoft.com/office/officeart/2005/8/layout/hierarchy2"/>
    <dgm:cxn modelId="{C10CE5FB-C426-4414-A951-5CC9024E9B60}" type="presOf" srcId="{1F3B6D98-D322-4406-AF26-510F53160E68}" destId="{2C6171C1-0041-4FB2-BB8E-0ED6BAB9B66E}" srcOrd="1" destOrd="0" presId="urn:microsoft.com/office/officeart/2005/8/layout/hierarchy2"/>
    <dgm:cxn modelId="{A766F613-5D8D-4E2A-AFF7-AF6E1866F08E}" srcId="{877B7564-31BA-467F-841B-4C015B34C5F7}" destId="{DAAAAED3-7A57-4ED7-A670-ACC0A6C4954E}" srcOrd="0" destOrd="0" parTransId="{CE837B81-27FD-41DC-AE1C-C06D795AC43F}" sibTransId="{4BC9E999-7EA6-45BA-9AED-DA48FAC5BB6C}"/>
    <dgm:cxn modelId="{6D2B00DB-3C86-4CA3-9E19-939FE5043E53}" type="presOf" srcId="{DAAAAED3-7A57-4ED7-A670-ACC0A6C4954E}" destId="{0EECD5E0-07A9-4F6A-86B0-C020C1A21E22}" srcOrd="0" destOrd="0" presId="urn:microsoft.com/office/officeart/2005/8/layout/hierarchy2"/>
    <dgm:cxn modelId="{5F48EDDD-3D2A-439B-B24A-DF12BBAC9F5F}" srcId="{877B7564-31BA-467F-841B-4C015B34C5F7}" destId="{F59034B2-95AE-46C3-BEA0-E68F1829C583}" srcOrd="2" destOrd="0" parTransId="{DE4790DA-A2D2-4486-920B-53AF812CBA07}" sibTransId="{EE2FB26A-0F5B-44FE-B2F9-401E6E742AE2}"/>
    <dgm:cxn modelId="{EEFAC988-B149-4B60-92C8-E5EEF6E0FEB4}" type="presParOf" srcId="{222B3CDD-014C-48DC-90D2-F34DD72454C4}" destId="{697E60B0-3699-445D-AA31-15F4F020ACD2}" srcOrd="0" destOrd="0" presId="urn:microsoft.com/office/officeart/2005/8/layout/hierarchy2"/>
    <dgm:cxn modelId="{2B67D645-B1AC-4AB8-8B52-FDBE9ADBF0FD}" type="presParOf" srcId="{697E60B0-3699-445D-AA31-15F4F020ACD2}" destId="{78A80703-6A59-43A4-B0DF-6854F22D16E0}" srcOrd="0" destOrd="0" presId="urn:microsoft.com/office/officeart/2005/8/layout/hierarchy2"/>
    <dgm:cxn modelId="{69A7E988-6B46-4755-AD52-659AE4A0C768}" type="presParOf" srcId="{697E60B0-3699-445D-AA31-15F4F020ACD2}" destId="{B90D825B-5FB7-40F9-8C22-C00B9A4C474F}" srcOrd="1" destOrd="0" presId="urn:microsoft.com/office/officeart/2005/8/layout/hierarchy2"/>
    <dgm:cxn modelId="{1EDF5324-6F3E-41F7-9A1E-1D51440CF3C3}" type="presParOf" srcId="{B90D825B-5FB7-40F9-8C22-C00B9A4C474F}" destId="{0F7CB1B6-79C9-4FB4-B980-AA229AA75274}" srcOrd="0" destOrd="0" presId="urn:microsoft.com/office/officeart/2005/8/layout/hierarchy2"/>
    <dgm:cxn modelId="{27058B7F-A46D-4549-99D4-77249021B9F7}" type="presParOf" srcId="{0F7CB1B6-79C9-4FB4-B980-AA229AA75274}" destId="{7EB78C6B-27B8-4273-9DB4-3318EBDE04BE}" srcOrd="0" destOrd="0" presId="urn:microsoft.com/office/officeart/2005/8/layout/hierarchy2"/>
    <dgm:cxn modelId="{CDF131BB-8D41-48E8-B2A7-F443D5B28D55}" type="presParOf" srcId="{B90D825B-5FB7-40F9-8C22-C00B9A4C474F}" destId="{DEE74E51-B45A-4E64-BCDD-55FF79B888CB}" srcOrd="1" destOrd="0" presId="urn:microsoft.com/office/officeart/2005/8/layout/hierarchy2"/>
    <dgm:cxn modelId="{7FD416C7-C8F1-4D1E-9D44-A911FB4194F1}" type="presParOf" srcId="{DEE74E51-B45A-4E64-BCDD-55FF79B888CB}" destId="{0EECD5E0-07A9-4F6A-86B0-C020C1A21E22}" srcOrd="0" destOrd="0" presId="urn:microsoft.com/office/officeart/2005/8/layout/hierarchy2"/>
    <dgm:cxn modelId="{4FCEEDF5-D2B6-42DA-A9DA-0528F37E79B9}" type="presParOf" srcId="{DEE74E51-B45A-4E64-BCDD-55FF79B888CB}" destId="{DBBFC996-8848-406C-A286-E5F5DBAC49EF}" srcOrd="1" destOrd="0" presId="urn:microsoft.com/office/officeart/2005/8/layout/hierarchy2"/>
    <dgm:cxn modelId="{2FA5B7AA-2D38-44C0-82CB-C9CDBF91595B}" type="presParOf" srcId="{DBBFC996-8848-406C-A286-E5F5DBAC49EF}" destId="{31463EFC-44D7-4776-9E72-2106F4D31CDE}" srcOrd="0" destOrd="0" presId="urn:microsoft.com/office/officeart/2005/8/layout/hierarchy2"/>
    <dgm:cxn modelId="{8E29B5B6-9651-4C9D-95FD-B04BA5F1B600}" type="presParOf" srcId="{31463EFC-44D7-4776-9E72-2106F4D31CDE}" destId="{1B83F5B9-AF52-4E18-93DF-F5A90FDEF416}" srcOrd="0" destOrd="0" presId="urn:microsoft.com/office/officeart/2005/8/layout/hierarchy2"/>
    <dgm:cxn modelId="{9582C87D-20F8-425F-8354-5423A57FBAC5}" type="presParOf" srcId="{DBBFC996-8848-406C-A286-E5F5DBAC49EF}" destId="{D4911C6B-F9D9-4485-8F9F-A86AE06B3C3D}" srcOrd="1" destOrd="0" presId="urn:microsoft.com/office/officeart/2005/8/layout/hierarchy2"/>
    <dgm:cxn modelId="{2FCEBC19-A995-4EE5-A20A-C58FAD547750}" type="presParOf" srcId="{D4911C6B-F9D9-4485-8F9F-A86AE06B3C3D}" destId="{04AA6376-CEE5-47A3-A5FB-5F7FBE604179}" srcOrd="0" destOrd="0" presId="urn:microsoft.com/office/officeart/2005/8/layout/hierarchy2"/>
    <dgm:cxn modelId="{F8A350E2-B83C-4AC6-94AD-D3672ACD4400}" type="presParOf" srcId="{D4911C6B-F9D9-4485-8F9F-A86AE06B3C3D}" destId="{B3B887E6-B3A4-4E3F-BDC6-055C63C2C864}" srcOrd="1" destOrd="0" presId="urn:microsoft.com/office/officeart/2005/8/layout/hierarchy2"/>
    <dgm:cxn modelId="{5A90F3BE-7EDD-4138-AFD7-0D04C33DBD52}" type="presParOf" srcId="{B90D825B-5FB7-40F9-8C22-C00B9A4C474F}" destId="{40D377A8-9F2C-42D4-B613-5F7362E37052}" srcOrd="2" destOrd="0" presId="urn:microsoft.com/office/officeart/2005/8/layout/hierarchy2"/>
    <dgm:cxn modelId="{529187DA-EC77-4443-9985-BCFF3A6DACA3}" type="presParOf" srcId="{40D377A8-9F2C-42D4-B613-5F7362E37052}" destId="{2C6171C1-0041-4FB2-BB8E-0ED6BAB9B66E}" srcOrd="0" destOrd="0" presId="urn:microsoft.com/office/officeart/2005/8/layout/hierarchy2"/>
    <dgm:cxn modelId="{A46A94A7-0CD9-4AD8-A9C1-A170A6AFF6B7}" type="presParOf" srcId="{B90D825B-5FB7-40F9-8C22-C00B9A4C474F}" destId="{256B7834-B358-4B7E-AF49-A75223720889}" srcOrd="3" destOrd="0" presId="urn:microsoft.com/office/officeart/2005/8/layout/hierarchy2"/>
    <dgm:cxn modelId="{AFA7129C-E988-46C8-B26D-CC6A5CC7BE1C}" type="presParOf" srcId="{256B7834-B358-4B7E-AF49-A75223720889}" destId="{DC2064AC-C6A7-4A28-8CD8-A3AC99887C8E}" srcOrd="0" destOrd="0" presId="urn:microsoft.com/office/officeart/2005/8/layout/hierarchy2"/>
    <dgm:cxn modelId="{57811E02-D8D4-4E57-AA61-386552855DBB}" type="presParOf" srcId="{256B7834-B358-4B7E-AF49-A75223720889}" destId="{D98B4D3A-6696-41BD-A2CB-50F5A57FDA33}" srcOrd="1" destOrd="0" presId="urn:microsoft.com/office/officeart/2005/8/layout/hierarchy2"/>
    <dgm:cxn modelId="{93F4A10C-52EB-4928-A853-7BC98A026844}" type="presParOf" srcId="{B90D825B-5FB7-40F9-8C22-C00B9A4C474F}" destId="{729D41D4-9748-4EE5-A4C8-6C86208604EB}" srcOrd="4" destOrd="0" presId="urn:microsoft.com/office/officeart/2005/8/layout/hierarchy2"/>
    <dgm:cxn modelId="{E34AFE03-5601-4C6A-8C24-D66396789772}" type="presParOf" srcId="{729D41D4-9748-4EE5-A4C8-6C86208604EB}" destId="{442EE13E-0855-496C-86FA-DD7856E51049}" srcOrd="0" destOrd="0" presId="urn:microsoft.com/office/officeart/2005/8/layout/hierarchy2"/>
    <dgm:cxn modelId="{31281ADD-74C3-482F-A789-E3FAA9F2C4AD}" type="presParOf" srcId="{B90D825B-5FB7-40F9-8C22-C00B9A4C474F}" destId="{5A570658-3E6A-4EF2-B68D-80E973EB2889}" srcOrd="5" destOrd="0" presId="urn:microsoft.com/office/officeart/2005/8/layout/hierarchy2"/>
    <dgm:cxn modelId="{BA34AF4E-03D9-488A-9BDE-C85295CB7FCE}" type="presParOf" srcId="{5A570658-3E6A-4EF2-B68D-80E973EB2889}" destId="{66022FB7-E701-4E62-884B-4D585BE73871}" srcOrd="0" destOrd="0" presId="urn:microsoft.com/office/officeart/2005/8/layout/hierarchy2"/>
    <dgm:cxn modelId="{67A51273-8A32-4EDC-ABE8-FD45B3F9E43E}" type="presParOf" srcId="{5A570658-3E6A-4EF2-B68D-80E973EB2889}" destId="{B7C855F6-69B1-495C-84F9-7CB751D3CDFE}" srcOrd="1" destOrd="0" presId="urn:microsoft.com/office/officeart/2005/8/layout/hierarchy2"/>
    <dgm:cxn modelId="{2EAD5545-BF7B-4021-96DA-05FBC83C3D82}" type="presParOf" srcId="{222B3CDD-014C-48DC-90D2-F34DD72454C4}" destId="{71E604DF-BB9C-4AA2-AB8B-8A123F952B2C}" srcOrd="1" destOrd="0" presId="urn:microsoft.com/office/officeart/2005/8/layout/hierarchy2"/>
    <dgm:cxn modelId="{2C317398-F985-46D4-B23D-B0732791D6F7}" type="presParOf" srcId="{71E604DF-BB9C-4AA2-AB8B-8A123F952B2C}" destId="{F62833B8-4345-47D0-84DB-818ADDAECD66}" srcOrd="0" destOrd="0" presId="urn:microsoft.com/office/officeart/2005/8/layout/hierarchy2"/>
    <dgm:cxn modelId="{CC2CF69D-4909-44D0-8A61-D0EA1B045730}" type="presParOf" srcId="{71E604DF-BB9C-4AA2-AB8B-8A123F952B2C}" destId="{7ABBF8CC-796C-405E-8ABA-5FDE8695B159}" srcOrd="1" destOrd="0" presId="urn:microsoft.com/office/officeart/2005/8/layout/hierarchy2"/>
    <dgm:cxn modelId="{B949A425-D3A7-4F88-9BBF-A1BF6D53C675}" type="presParOf" srcId="{222B3CDD-014C-48DC-90D2-F34DD72454C4}" destId="{869EDFB6-499B-48A7-B9AC-7DAABC3C3281}" srcOrd="2" destOrd="0" presId="urn:microsoft.com/office/officeart/2005/8/layout/hierarchy2"/>
    <dgm:cxn modelId="{E08CC8CE-41E0-493A-B37C-BF374E2EE4DD}" type="presParOf" srcId="{869EDFB6-499B-48A7-B9AC-7DAABC3C3281}" destId="{1391D738-D1D5-4FE9-AC7F-23C122EFC03E}" srcOrd="0" destOrd="0" presId="urn:microsoft.com/office/officeart/2005/8/layout/hierarchy2"/>
    <dgm:cxn modelId="{A0C3CE38-28FB-451C-9947-A7B38D5C1163}" type="presParOf" srcId="{869EDFB6-499B-48A7-B9AC-7DAABC3C3281}" destId="{05C1F2C9-7C5B-4371-8AA9-1D0EA669C696}"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2E7E188-DC77-4BF1-AE60-2B8D9E2AB9DE}" type="doc">
      <dgm:prSet loTypeId="urn:microsoft.com/office/officeart/2005/8/layout/hProcess9" loCatId="process" qsTypeId="urn:microsoft.com/office/officeart/2005/8/quickstyle/simple1" qsCatId="simple" csTypeId="urn:microsoft.com/office/officeart/2005/8/colors/colorful1" csCatId="colorful" phldr="1"/>
      <dgm:spPr/>
    </dgm:pt>
    <dgm:pt modelId="{41EA7E56-83B0-4025-A7B1-B76E0DD5D0AF}">
      <dgm:prSet phldrT="[Texto]"/>
      <dgm:spPr/>
      <dgm:t>
        <a:bodyPr/>
        <a:lstStyle/>
        <a:p>
          <a:r>
            <a:rPr lang="es-MX" b="1">
              <a:solidFill>
                <a:schemeClr val="tx1"/>
              </a:solidFill>
            </a:rPr>
            <a:t>Problematizar </a:t>
          </a:r>
        </a:p>
      </dgm:t>
    </dgm:pt>
    <dgm:pt modelId="{DB25D729-E350-46C9-881E-4E51C27E2BE3}" type="parTrans" cxnId="{9D741D30-6E08-4EB5-8FFA-7BDA5BF0F73F}">
      <dgm:prSet/>
      <dgm:spPr/>
      <dgm:t>
        <a:bodyPr/>
        <a:lstStyle/>
        <a:p>
          <a:endParaRPr lang="es-MX"/>
        </a:p>
      </dgm:t>
    </dgm:pt>
    <dgm:pt modelId="{35D3E8E3-A618-4BEF-9270-452AF04D4A63}" type="sibTrans" cxnId="{9D741D30-6E08-4EB5-8FFA-7BDA5BF0F73F}">
      <dgm:prSet/>
      <dgm:spPr/>
      <dgm:t>
        <a:bodyPr/>
        <a:lstStyle/>
        <a:p>
          <a:endParaRPr lang="es-MX"/>
        </a:p>
      </dgm:t>
    </dgm:pt>
    <dgm:pt modelId="{552960E8-F4CB-4CCA-9910-1ED6E23B5F00}">
      <dgm:prSet phldrT="[Texto]"/>
      <dgm:spPr/>
      <dgm:t>
        <a:bodyPr/>
        <a:lstStyle/>
        <a:p>
          <a:r>
            <a:rPr lang="es-MX" b="1">
              <a:solidFill>
                <a:schemeClr val="tx1"/>
              </a:solidFill>
            </a:rPr>
            <a:t>Objetivo</a:t>
          </a:r>
        </a:p>
      </dgm:t>
    </dgm:pt>
    <dgm:pt modelId="{71E9DCE8-7EB6-4AE2-AFCF-A5769B025375}" type="parTrans" cxnId="{A5A2905D-FB05-4F50-9A64-1D2BD83E46B8}">
      <dgm:prSet/>
      <dgm:spPr/>
      <dgm:t>
        <a:bodyPr/>
        <a:lstStyle/>
        <a:p>
          <a:endParaRPr lang="es-MX"/>
        </a:p>
      </dgm:t>
    </dgm:pt>
    <dgm:pt modelId="{5518F164-D067-446E-B9D7-AB0207BE90C8}" type="sibTrans" cxnId="{A5A2905D-FB05-4F50-9A64-1D2BD83E46B8}">
      <dgm:prSet/>
      <dgm:spPr/>
      <dgm:t>
        <a:bodyPr/>
        <a:lstStyle/>
        <a:p>
          <a:endParaRPr lang="es-MX"/>
        </a:p>
      </dgm:t>
    </dgm:pt>
    <dgm:pt modelId="{AFA7DD6C-F494-443D-83B9-36A2E326974B}">
      <dgm:prSet phldrT="[Texto]"/>
      <dgm:spPr/>
      <dgm:t>
        <a:bodyPr/>
        <a:lstStyle/>
        <a:p>
          <a:r>
            <a:rPr lang="es-MX" b="1">
              <a:solidFill>
                <a:schemeClr val="tx1"/>
              </a:solidFill>
            </a:rPr>
            <a:t>Plan de trabajo</a:t>
          </a:r>
        </a:p>
      </dgm:t>
    </dgm:pt>
    <dgm:pt modelId="{8D48B524-0034-41B4-A1B2-15595D977D35}" type="parTrans" cxnId="{4898C51D-A244-4077-A2DB-58312C5C6DCD}">
      <dgm:prSet/>
      <dgm:spPr/>
      <dgm:t>
        <a:bodyPr/>
        <a:lstStyle/>
        <a:p>
          <a:endParaRPr lang="es-MX"/>
        </a:p>
      </dgm:t>
    </dgm:pt>
    <dgm:pt modelId="{6FAF40AB-33DF-44DC-9E02-F0A4CB53F515}" type="sibTrans" cxnId="{4898C51D-A244-4077-A2DB-58312C5C6DCD}">
      <dgm:prSet/>
      <dgm:spPr/>
      <dgm:t>
        <a:bodyPr/>
        <a:lstStyle/>
        <a:p>
          <a:endParaRPr lang="es-MX"/>
        </a:p>
      </dgm:t>
    </dgm:pt>
    <dgm:pt modelId="{38C67842-42DE-4470-9534-4DE4847B8CCE}">
      <dgm:prSet phldrT="[Texto]"/>
      <dgm:spPr/>
      <dgm:t>
        <a:bodyPr/>
        <a:lstStyle/>
        <a:p>
          <a:r>
            <a:rPr lang="es-MX" b="1">
              <a:solidFill>
                <a:schemeClr val="tx1"/>
              </a:solidFill>
            </a:rPr>
            <a:t>Material didáctico</a:t>
          </a:r>
        </a:p>
      </dgm:t>
    </dgm:pt>
    <dgm:pt modelId="{1202FF6C-4073-4504-B6BE-A4D8F80DA4B6}" type="parTrans" cxnId="{BBC5316F-C0E4-4BA1-9C98-BB55996D5365}">
      <dgm:prSet/>
      <dgm:spPr/>
      <dgm:t>
        <a:bodyPr/>
        <a:lstStyle/>
        <a:p>
          <a:endParaRPr lang="es-MX"/>
        </a:p>
      </dgm:t>
    </dgm:pt>
    <dgm:pt modelId="{5276F44D-9A0C-4D80-AEE5-02E3160F82C6}" type="sibTrans" cxnId="{BBC5316F-C0E4-4BA1-9C98-BB55996D5365}">
      <dgm:prSet/>
      <dgm:spPr/>
      <dgm:t>
        <a:bodyPr/>
        <a:lstStyle/>
        <a:p>
          <a:endParaRPr lang="es-MX"/>
        </a:p>
      </dgm:t>
    </dgm:pt>
    <dgm:pt modelId="{D2310063-7D1D-44E0-84D6-37FD7B0B4EDD}">
      <dgm:prSet phldrT="[Texto]"/>
      <dgm:spPr/>
      <dgm:t>
        <a:bodyPr/>
        <a:lstStyle/>
        <a:p>
          <a:r>
            <a:rPr lang="es-MX" b="1">
              <a:solidFill>
                <a:schemeClr val="tx1"/>
              </a:solidFill>
            </a:rPr>
            <a:t>Estrategias de ensenanza y aprendizaje</a:t>
          </a:r>
        </a:p>
      </dgm:t>
    </dgm:pt>
    <dgm:pt modelId="{E2C036AF-80C3-44DC-935C-B85A19188F8E}" type="parTrans" cxnId="{9F62D4A2-C3F0-4B8C-9F16-E223717F435F}">
      <dgm:prSet/>
      <dgm:spPr/>
      <dgm:t>
        <a:bodyPr/>
        <a:lstStyle/>
        <a:p>
          <a:endParaRPr lang="es-MX"/>
        </a:p>
      </dgm:t>
    </dgm:pt>
    <dgm:pt modelId="{9BCEFEF9-5D0D-4FE6-932C-6F6682B8C239}" type="sibTrans" cxnId="{9F62D4A2-C3F0-4B8C-9F16-E223717F435F}">
      <dgm:prSet/>
      <dgm:spPr/>
      <dgm:t>
        <a:bodyPr/>
        <a:lstStyle/>
        <a:p>
          <a:endParaRPr lang="es-MX"/>
        </a:p>
      </dgm:t>
    </dgm:pt>
    <dgm:pt modelId="{822A020C-8624-4A31-8B77-35791147991D}">
      <dgm:prSet phldrT="[Texto]"/>
      <dgm:spPr/>
      <dgm:t>
        <a:bodyPr/>
        <a:lstStyle/>
        <a:p>
          <a:r>
            <a:rPr lang="es-MX" b="1">
              <a:solidFill>
                <a:schemeClr val="tx1"/>
              </a:solidFill>
            </a:rPr>
            <a:t>Evaluación de nuevas aptitudes y deciciones adquiridas</a:t>
          </a:r>
        </a:p>
      </dgm:t>
    </dgm:pt>
    <dgm:pt modelId="{76491C1E-80D6-4B9B-9A6A-72AB9D869D14}" type="parTrans" cxnId="{144A4686-3881-4417-9498-4CB2FE6BDF26}">
      <dgm:prSet/>
      <dgm:spPr/>
      <dgm:t>
        <a:bodyPr/>
        <a:lstStyle/>
        <a:p>
          <a:endParaRPr lang="es-MX"/>
        </a:p>
      </dgm:t>
    </dgm:pt>
    <dgm:pt modelId="{3D9BA20B-C4E6-43F3-84B1-EF26796887F3}" type="sibTrans" cxnId="{144A4686-3881-4417-9498-4CB2FE6BDF26}">
      <dgm:prSet/>
      <dgm:spPr/>
      <dgm:t>
        <a:bodyPr/>
        <a:lstStyle/>
        <a:p>
          <a:endParaRPr lang="es-MX"/>
        </a:p>
      </dgm:t>
    </dgm:pt>
    <dgm:pt modelId="{DACA9F49-292F-4392-A68F-D84252327B3F}" type="pres">
      <dgm:prSet presAssocID="{72E7E188-DC77-4BF1-AE60-2B8D9E2AB9DE}" presName="CompostProcess" presStyleCnt="0">
        <dgm:presLayoutVars>
          <dgm:dir/>
          <dgm:resizeHandles val="exact"/>
        </dgm:presLayoutVars>
      </dgm:prSet>
      <dgm:spPr/>
    </dgm:pt>
    <dgm:pt modelId="{7454F5CB-0D87-438E-AEB9-B1DE101DC68D}" type="pres">
      <dgm:prSet presAssocID="{72E7E188-DC77-4BF1-AE60-2B8D9E2AB9DE}" presName="arrow" presStyleLbl="bgShp" presStyleIdx="0" presStyleCnt="1"/>
      <dgm:spPr/>
    </dgm:pt>
    <dgm:pt modelId="{27FA608E-93AD-4B99-980E-575745B5F1AB}" type="pres">
      <dgm:prSet presAssocID="{72E7E188-DC77-4BF1-AE60-2B8D9E2AB9DE}" presName="linearProcess" presStyleCnt="0"/>
      <dgm:spPr/>
    </dgm:pt>
    <dgm:pt modelId="{04DAC94F-0C21-4B51-B198-FA9188F09614}" type="pres">
      <dgm:prSet presAssocID="{41EA7E56-83B0-4025-A7B1-B76E0DD5D0AF}" presName="textNode" presStyleLbl="node1" presStyleIdx="0" presStyleCnt="6">
        <dgm:presLayoutVars>
          <dgm:bulletEnabled val="1"/>
        </dgm:presLayoutVars>
      </dgm:prSet>
      <dgm:spPr/>
      <dgm:t>
        <a:bodyPr/>
        <a:lstStyle/>
        <a:p>
          <a:endParaRPr lang="es-MX"/>
        </a:p>
      </dgm:t>
    </dgm:pt>
    <dgm:pt modelId="{F56B500D-123D-4AE4-97DC-457DADA4ED7A}" type="pres">
      <dgm:prSet presAssocID="{35D3E8E3-A618-4BEF-9270-452AF04D4A63}" presName="sibTrans" presStyleCnt="0"/>
      <dgm:spPr/>
    </dgm:pt>
    <dgm:pt modelId="{BF5D0129-63CC-492D-BA52-7BB7BB8F0F53}" type="pres">
      <dgm:prSet presAssocID="{552960E8-F4CB-4CCA-9910-1ED6E23B5F00}" presName="textNode" presStyleLbl="node1" presStyleIdx="1" presStyleCnt="6">
        <dgm:presLayoutVars>
          <dgm:bulletEnabled val="1"/>
        </dgm:presLayoutVars>
      </dgm:prSet>
      <dgm:spPr/>
      <dgm:t>
        <a:bodyPr/>
        <a:lstStyle/>
        <a:p>
          <a:endParaRPr lang="es-MX"/>
        </a:p>
      </dgm:t>
    </dgm:pt>
    <dgm:pt modelId="{F5F1B06A-1979-4704-8D06-70DB841E3A7F}" type="pres">
      <dgm:prSet presAssocID="{5518F164-D067-446E-B9D7-AB0207BE90C8}" presName="sibTrans" presStyleCnt="0"/>
      <dgm:spPr/>
    </dgm:pt>
    <dgm:pt modelId="{B1A3A5B4-4BDC-4490-9334-1F2DF7759DE1}" type="pres">
      <dgm:prSet presAssocID="{AFA7DD6C-F494-443D-83B9-36A2E326974B}" presName="textNode" presStyleLbl="node1" presStyleIdx="2" presStyleCnt="6">
        <dgm:presLayoutVars>
          <dgm:bulletEnabled val="1"/>
        </dgm:presLayoutVars>
      </dgm:prSet>
      <dgm:spPr/>
      <dgm:t>
        <a:bodyPr/>
        <a:lstStyle/>
        <a:p>
          <a:endParaRPr lang="es-MX"/>
        </a:p>
      </dgm:t>
    </dgm:pt>
    <dgm:pt modelId="{D53E2E82-F694-4FBB-BCF4-5EA428C1EEEF}" type="pres">
      <dgm:prSet presAssocID="{6FAF40AB-33DF-44DC-9E02-F0A4CB53F515}" presName="sibTrans" presStyleCnt="0"/>
      <dgm:spPr/>
    </dgm:pt>
    <dgm:pt modelId="{A24366B1-9F73-4DDF-83C7-AF78CA9C18A9}" type="pres">
      <dgm:prSet presAssocID="{D2310063-7D1D-44E0-84D6-37FD7B0B4EDD}" presName="textNode" presStyleLbl="node1" presStyleIdx="3" presStyleCnt="6">
        <dgm:presLayoutVars>
          <dgm:bulletEnabled val="1"/>
        </dgm:presLayoutVars>
      </dgm:prSet>
      <dgm:spPr/>
      <dgm:t>
        <a:bodyPr/>
        <a:lstStyle/>
        <a:p>
          <a:endParaRPr lang="es-MX"/>
        </a:p>
      </dgm:t>
    </dgm:pt>
    <dgm:pt modelId="{57665BA3-4EFE-4E6E-A7CF-1F973CB933D8}" type="pres">
      <dgm:prSet presAssocID="{9BCEFEF9-5D0D-4FE6-932C-6F6682B8C239}" presName="sibTrans" presStyleCnt="0"/>
      <dgm:spPr/>
    </dgm:pt>
    <dgm:pt modelId="{8B3C88E5-4546-43F2-87DA-1B329F2CB7E5}" type="pres">
      <dgm:prSet presAssocID="{38C67842-42DE-4470-9534-4DE4847B8CCE}" presName="textNode" presStyleLbl="node1" presStyleIdx="4" presStyleCnt="6">
        <dgm:presLayoutVars>
          <dgm:bulletEnabled val="1"/>
        </dgm:presLayoutVars>
      </dgm:prSet>
      <dgm:spPr/>
      <dgm:t>
        <a:bodyPr/>
        <a:lstStyle/>
        <a:p>
          <a:endParaRPr lang="es-MX"/>
        </a:p>
      </dgm:t>
    </dgm:pt>
    <dgm:pt modelId="{5E06C414-73C6-45CF-A260-FC652853AEA2}" type="pres">
      <dgm:prSet presAssocID="{5276F44D-9A0C-4D80-AEE5-02E3160F82C6}" presName="sibTrans" presStyleCnt="0"/>
      <dgm:spPr/>
    </dgm:pt>
    <dgm:pt modelId="{CED11917-3D67-4F33-9F92-7195F679B9FF}" type="pres">
      <dgm:prSet presAssocID="{822A020C-8624-4A31-8B77-35791147991D}" presName="textNode" presStyleLbl="node1" presStyleIdx="5" presStyleCnt="6">
        <dgm:presLayoutVars>
          <dgm:bulletEnabled val="1"/>
        </dgm:presLayoutVars>
      </dgm:prSet>
      <dgm:spPr/>
      <dgm:t>
        <a:bodyPr/>
        <a:lstStyle/>
        <a:p>
          <a:endParaRPr lang="es-MX"/>
        </a:p>
      </dgm:t>
    </dgm:pt>
  </dgm:ptLst>
  <dgm:cxnLst>
    <dgm:cxn modelId="{144A4686-3881-4417-9498-4CB2FE6BDF26}" srcId="{72E7E188-DC77-4BF1-AE60-2B8D9E2AB9DE}" destId="{822A020C-8624-4A31-8B77-35791147991D}" srcOrd="5" destOrd="0" parTransId="{76491C1E-80D6-4B9B-9A6A-72AB9D869D14}" sibTransId="{3D9BA20B-C4E6-43F3-84B1-EF26796887F3}"/>
    <dgm:cxn modelId="{4898C51D-A244-4077-A2DB-58312C5C6DCD}" srcId="{72E7E188-DC77-4BF1-AE60-2B8D9E2AB9DE}" destId="{AFA7DD6C-F494-443D-83B9-36A2E326974B}" srcOrd="2" destOrd="0" parTransId="{8D48B524-0034-41B4-A1B2-15595D977D35}" sibTransId="{6FAF40AB-33DF-44DC-9E02-F0A4CB53F515}"/>
    <dgm:cxn modelId="{F0BA9315-18A2-4E19-9D4E-F2885CC7149B}" type="presOf" srcId="{822A020C-8624-4A31-8B77-35791147991D}" destId="{CED11917-3D67-4F33-9F92-7195F679B9FF}" srcOrd="0" destOrd="0" presId="urn:microsoft.com/office/officeart/2005/8/layout/hProcess9"/>
    <dgm:cxn modelId="{9D741D30-6E08-4EB5-8FFA-7BDA5BF0F73F}" srcId="{72E7E188-DC77-4BF1-AE60-2B8D9E2AB9DE}" destId="{41EA7E56-83B0-4025-A7B1-B76E0DD5D0AF}" srcOrd="0" destOrd="0" parTransId="{DB25D729-E350-46C9-881E-4E51C27E2BE3}" sibTransId="{35D3E8E3-A618-4BEF-9270-452AF04D4A63}"/>
    <dgm:cxn modelId="{9F62D4A2-C3F0-4B8C-9F16-E223717F435F}" srcId="{72E7E188-DC77-4BF1-AE60-2B8D9E2AB9DE}" destId="{D2310063-7D1D-44E0-84D6-37FD7B0B4EDD}" srcOrd="3" destOrd="0" parTransId="{E2C036AF-80C3-44DC-935C-B85A19188F8E}" sibTransId="{9BCEFEF9-5D0D-4FE6-932C-6F6682B8C239}"/>
    <dgm:cxn modelId="{74D2B62E-3448-47D7-8499-B23EE1B84326}" type="presOf" srcId="{AFA7DD6C-F494-443D-83B9-36A2E326974B}" destId="{B1A3A5B4-4BDC-4490-9334-1F2DF7759DE1}" srcOrd="0" destOrd="0" presId="urn:microsoft.com/office/officeart/2005/8/layout/hProcess9"/>
    <dgm:cxn modelId="{D72CC348-5E5C-4E62-971C-3B30EB28F805}" type="presOf" srcId="{41EA7E56-83B0-4025-A7B1-B76E0DD5D0AF}" destId="{04DAC94F-0C21-4B51-B198-FA9188F09614}" srcOrd="0" destOrd="0" presId="urn:microsoft.com/office/officeart/2005/8/layout/hProcess9"/>
    <dgm:cxn modelId="{BBC5316F-C0E4-4BA1-9C98-BB55996D5365}" srcId="{72E7E188-DC77-4BF1-AE60-2B8D9E2AB9DE}" destId="{38C67842-42DE-4470-9534-4DE4847B8CCE}" srcOrd="4" destOrd="0" parTransId="{1202FF6C-4073-4504-B6BE-A4D8F80DA4B6}" sibTransId="{5276F44D-9A0C-4D80-AEE5-02E3160F82C6}"/>
    <dgm:cxn modelId="{A5A2905D-FB05-4F50-9A64-1D2BD83E46B8}" srcId="{72E7E188-DC77-4BF1-AE60-2B8D9E2AB9DE}" destId="{552960E8-F4CB-4CCA-9910-1ED6E23B5F00}" srcOrd="1" destOrd="0" parTransId="{71E9DCE8-7EB6-4AE2-AFCF-A5769B025375}" sibTransId="{5518F164-D067-446E-B9D7-AB0207BE90C8}"/>
    <dgm:cxn modelId="{EF5E9414-C3D2-41F1-8FE9-4E6907DE64F3}" type="presOf" srcId="{72E7E188-DC77-4BF1-AE60-2B8D9E2AB9DE}" destId="{DACA9F49-292F-4392-A68F-D84252327B3F}" srcOrd="0" destOrd="0" presId="urn:microsoft.com/office/officeart/2005/8/layout/hProcess9"/>
    <dgm:cxn modelId="{35F38795-5B6D-40DF-9610-F280947A0AE0}" type="presOf" srcId="{38C67842-42DE-4470-9534-4DE4847B8CCE}" destId="{8B3C88E5-4546-43F2-87DA-1B329F2CB7E5}" srcOrd="0" destOrd="0" presId="urn:microsoft.com/office/officeart/2005/8/layout/hProcess9"/>
    <dgm:cxn modelId="{C7EEE6EE-4717-4AC2-AC2B-CDB9298144F2}" type="presOf" srcId="{552960E8-F4CB-4CCA-9910-1ED6E23B5F00}" destId="{BF5D0129-63CC-492D-BA52-7BB7BB8F0F53}" srcOrd="0" destOrd="0" presId="urn:microsoft.com/office/officeart/2005/8/layout/hProcess9"/>
    <dgm:cxn modelId="{40711C9E-63C5-41D1-962E-0ADBD2E9625B}" type="presOf" srcId="{D2310063-7D1D-44E0-84D6-37FD7B0B4EDD}" destId="{A24366B1-9F73-4DDF-83C7-AF78CA9C18A9}" srcOrd="0" destOrd="0" presId="urn:microsoft.com/office/officeart/2005/8/layout/hProcess9"/>
    <dgm:cxn modelId="{28FFD48A-7AB5-454F-A37B-2B190D864F66}" type="presParOf" srcId="{DACA9F49-292F-4392-A68F-D84252327B3F}" destId="{7454F5CB-0D87-438E-AEB9-B1DE101DC68D}" srcOrd="0" destOrd="0" presId="urn:microsoft.com/office/officeart/2005/8/layout/hProcess9"/>
    <dgm:cxn modelId="{B76CE4D6-B7C7-4F85-8390-D6175232B700}" type="presParOf" srcId="{DACA9F49-292F-4392-A68F-D84252327B3F}" destId="{27FA608E-93AD-4B99-980E-575745B5F1AB}" srcOrd="1" destOrd="0" presId="urn:microsoft.com/office/officeart/2005/8/layout/hProcess9"/>
    <dgm:cxn modelId="{975AB015-039E-4243-9C70-2AFB51124AF5}" type="presParOf" srcId="{27FA608E-93AD-4B99-980E-575745B5F1AB}" destId="{04DAC94F-0C21-4B51-B198-FA9188F09614}" srcOrd="0" destOrd="0" presId="urn:microsoft.com/office/officeart/2005/8/layout/hProcess9"/>
    <dgm:cxn modelId="{B6D73F58-5A20-4A18-B01F-6D4B97E63EBA}" type="presParOf" srcId="{27FA608E-93AD-4B99-980E-575745B5F1AB}" destId="{F56B500D-123D-4AE4-97DC-457DADA4ED7A}" srcOrd="1" destOrd="0" presId="urn:microsoft.com/office/officeart/2005/8/layout/hProcess9"/>
    <dgm:cxn modelId="{DDAB293D-8605-4E93-A7E3-CE0612D9B952}" type="presParOf" srcId="{27FA608E-93AD-4B99-980E-575745B5F1AB}" destId="{BF5D0129-63CC-492D-BA52-7BB7BB8F0F53}" srcOrd="2" destOrd="0" presId="urn:microsoft.com/office/officeart/2005/8/layout/hProcess9"/>
    <dgm:cxn modelId="{1E60FE32-F166-4F0D-830B-BF96B08ABA13}" type="presParOf" srcId="{27FA608E-93AD-4B99-980E-575745B5F1AB}" destId="{F5F1B06A-1979-4704-8D06-70DB841E3A7F}" srcOrd="3" destOrd="0" presId="urn:microsoft.com/office/officeart/2005/8/layout/hProcess9"/>
    <dgm:cxn modelId="{D819BF65-4B4A-4445-B501-7B08FD94D681}" type="presParOf" srcId="{27FA608E-93AD-4B99-980E-575745B5F1AB}" destId="{B1A3A5B4-4BDC-4490-9334-1F2DF7759DE1}" srcOrd="4" destOrd="0" presId="urn:microsoft.com/office/officeart/2005/8/layout/hProcess9"/>
    <dgm:cxn modelId="{6BFEF36E-1BD9-4700-A549-D6B7579008DC}" type="presParOf" srcId="{27FA608E-93AD-4B99-980E-575745B5F1AB}" destId="{D53E2E82-F694-4FBB-BCF4-5EA428C1EEEF}" srcOrd="5" destOrd="0" presId="urn:microsoft.com/office/officeart/2005/8/layout/hProcess9"/>
    <dgm:cxn modelId="{DE3D7468-8115-4BE4-833A-C2A330AA5710}" type="presParOf" srcId="{27FA608E-93AD-4B99-980E-575745B5F1AB}" destId="{A24366B1-9F73-4DDF-83C7-AF78CA9C18A9}" srcOrd="6" destOrd="0" presId="urn:microsoft.com/office/officeart/2005/8/layout/hProcess9"/>
    <dgm:cxn modelId="{0DF8C31D-446B-4E02-9F9D-8397793F9527}" type="presParOf" srcId="{27FA608E-93AD-4B99-980E-575745B5F1AB}" destId="{57665BA3-4EFE-4E6E-A7CF-1F973CB933D8}" srcOrd="7" destOrd="0" presId="urn:microsoft.com/office/officeart/2005/8/layout/hProcess9"/>
    <dgm:cxn modelId="{B4F30CF3-1FE4-4480-8828-2C3DFBA0AE3F}" type="presParOf" srcId="{27FA608E-93AD-4B99-980E-575745B5F1AB}" destId="{8B3C88E5-4546-43F2-87DA-1B329F2CB7E5}" srcOrd="8" destOrd="0" presId="urn:microsoft.com/office/officeart/2005/8/layout/hProcess9"/>
    <dgm:cxn modelId="{C7D23651-B877-456F-9722-CC7F5F9CAF26}" type="presParOf" srcId="{27FA608E-93AD-4B99-980E-575745B5F1AB}" destId="{5E06C414-73C6-45CF-A260-FC652853AEA2}" srcOrd="9" destOrd="0" presId="urn:microsoft.com/office/officeart/2005/8/layout/hProcess9"/>
    <dgm:cxn modelId="{238BDDBD-CE5A-41A7-961F-DEECD1228FA3}" type="presParOf" srcId="{27FA608E-93AD-4B99-980E-575745B5F1AB}" destId="{CED11917-3D67-4F33-9F92-7195F679B9FF}" srcOrd="10"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8734BDA-9DD2-470B-A4D8-699747CC51E3}" type="datetimeFigureOut">
              <a:rPr lang="es-MX" smtClean="0"/>
              <a:t>26/06/2019</a:t>
            </a:fld>
            <a:endParaRPr lang="es-MX"/>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BF16D3D-02AD-46F0-90B7-68B46F384940}" type="slidenum">
              <a:rPr lang="es-MX" smtClean="0"/>
              <a:t>‹Nº›</a:t>
            </a:fld>
            <a:endParaRPr lang="es-MX"/>
          </a:p>
        </p:txBody>
      </p:sp>
    </p:spTree>
    <p:extLst>
      <p:ext uri="{BB962C8B-B14F-4D97-AF65-F5344CB8AC3E}">
        <p14:creationId xmlns:p14="http://schemas.microsoft.com/office/powerpoint/2010/main" val="3847494029"/>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0765B33-DF5F-43B5-8F18-689AE55A83E8}" type="datetimeFigureOut">
              <a:rPr lang="es-MX" smtClean="0"/>
              <a:t>26/06/2019</a:t>
            </a:fld>
            <a:endParaRPr lang="es-MX"/>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MX"/>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2C0B108-AB46-48DD-BE3F-366493D8C58F}" type="slidenum">
              <a:rPr lang="es-MX" smtClean="0"/>
              <a:t>‹Nº›</a:t>
            </a:fld>
            <a:endParaRPr lang="es-MX"/>
          </a:p>
        </p:txBody>
      </p:sp>
    </p:spTree>
    <p:extLst>
      <p:ext uri="{BB962C8B-B14F-4D97-AF65-F5344CB8AC3E}">
        <p14:creationId xmlns:p14="http://schemas.microsoft.com/office/powerpoint/2010/main" val="3877544020"/>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encabezado"/>
          <p:cNvSpPr>
            <a:spLocks noGrp="1"/>
          </p:cNvSpPr>
          <p:nvPr>
            <p:ph type="hdr" sz="quarter" idx="10"/>
          </p:nvPr>
        </p:nvSpPr>
        <p:spPr/>
        <p:txBody>
          <a:bodyPr/>
          <a:lstStyle/>
          <a:p>
            <a:endParaRPr lang="es-MX"/>
          </a:p>
        </p:txBody>
      </p:sp>
      <p:sp>
        <p:nvSpPr>
          <p:cNvPr id="5" name="4 Marcador de número de diapositiva"/>
          <p:cNvSpPr>
            <a:spLocks noGrp="1"/>
          </p:cNvSpPr>
          <p:nvPr>
            <p:ph type="sldNum" sz="quarter" idx="11"/>
          </p:nvPr>
        </p:nvSpPr>
        <p:spPr/>
        <p:txBody>
          <a:bodyPr/>
          <a:lstStyle/>
          <a:p>
            <a:fld id="{C2C0B108-AB46-48DD-BE3F-366493D8C58F}" type="slidenum">
              <a:rPr lang="es-MX" smtClean="0"/>
              <a:t>48</a:t>
            </a:fld>
            <a:endParaRPr lang="es-MX"/>
          </a:p>
        </p:txBody>
      </p:sp>
    </p:spTree>
    <p:extLst>
      <p:ext uri="{BB962C8B-B14F-4D97-AF65-F5344CB8AC3E}">
        <p14:creationId xmlns:p14="http://schemas.microsoft.com/office/powerpoint/2010/main" val="712854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encabezado"/>
          <p:cNvSpPr>
            <a:spLocks noGrp="1"/>
          </p:cNvSpPr>
          <p:nvPr>
            <p:ph type="hdr" sz="quarter" idx="10"/>
          </p:nvPr>
        </p:nvSpPr>
        <p:spPr/>
        <p:txBody>
          <a:bodyPr/>
          <a:lstStyle/>
          <a:p>
            <a:endParaRPr lang="es-MX"/>
          </a:p>
        </p:txBody>
      </p:sp>
      <p:sp>
        <p:nvSpPr>
          <p:cNvPr id="5" name="4 Marcador de número de diapositiva"/>
          <p:cNvSpPr>
            <a:spLocks noGrp="1"/>
          </p:cNvSpPr>
          <p:nvPr>
            <p:ph type="sldNum" sz="quarter" idx="11"/>
          </p:nvPr>
        </p:nvSpPr>
        <p:spPr/>
        <p:txBody>
          <a:bodyPr/>
          <a:lstStyle/>
          <a:p>
            <a:fld id="{C2C0B108-AB46-48DD-BE3F-366493D8C58F}" type="slidenum">
              <a:rPr lang="es-MX" smtClean="0"/>
              <a:t>61</a:t>
            </a:fld>
            <a:endParaRPr lang="es-MX"/>
          </a:p>
        </p:txBody>
      </p:sp>
    </p:spTree>
    <p:extLst>
      <p:ext uri="{BB962C8B-B14F-4D97-AF65-F5344CB8AC3E}">
        <p14:creationId xmlns:p14="http://schemas.microsoft.com/office/powerpoint/2010/main" val="23477115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sz="quarter" idx="10"/>
          </p:nvPr>
        </p:nvSpPr>
        <p:spPr/>
        <p:txBody>
          <a:bodyPr/>
          <a:lstStyle/>
          <a:p>
            <a:fld id="{C2C0B108-AB46-48DD-BE3F-366493D8C58F}" type="slidenum">
              <a:rPr lang="es-MX" smtClean="0"/>
              <a:t>63</a:t>
            </a:fld>
            <a:endParaRPr lang="es-MX"/>
          </a:p>
        </p:txBody>
      </p:sp>
      <p:sp>
        <p:nvSpPr>
          <p:cNvPr id="5" name="4 Marcador de encabezado"/>
          <p:cNvSpPr>
            <a:spLocks noGrp="1"/>
          </p:cNvSpPr>
          <p:nvPr>
            <p:ph type="hdr" sz="quarter" idx="11"/>
          </p:nvPr>
        </p:nvSpPr>
        <p:spPr/>
        <p:txBody>
          <a:bodyPr/>
          <a:lstStyle/>
          <a:p>
            <a:endParaRPr lang="es-MX"/>
          </a:p>
        </p:txBody>
      </p:sp>
    </p:spTree>
    <p:extLst>
      <p:ext uri="{BB962C8B-B14F-4D97-AF65-F5344CB8AC3E}">
        <p14:creationId xmlns:p14="http://schemas.microsoft.com/office/powerpoint/2010/main" val="9272235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Ref idx="1002">
        <a:schemeClr val="bg1"/>
      </p:bgRef>
    </p:bg>
    <p:spTree>
      <p:nvGrpSpPr>
        <p:cNvPr id="1" name=""/>
        <p:cNvGrpSpPr/>
        <p:nvPr/>
      </p:nvGrpSpPr>
      <p:grpSpPr>
        <a:xfrm>
          <a:off x="0" y="0"/>
          <a:ext cx="0" cy="0"/>
          <a:chOff x="0" y="0"/>
          <a:chExt cx="0" cy="0"/>
        </a:xfrm>
      </p:grpSpPr>
      <p:sp>
        <p:nvSpPr>
          <p:cNvPr id="8" name="7 Rectángulo"/>
          <p:cNvSpPr/>
          <p:nvPr/>
        </p:nvSpPr>
        <p:spPr>
          <a:xfrm flipH="1">
            <a:off x="2667000" y="0"/>
            <a:ext cx="6477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8 Conector recto"/>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11 Título"/>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es-ES" smtClean="0"/>
              <a:t>Haga clic para modificar el estilo de título del patrón</a:t>
            </a:r>
            <a:endParaRPr kumimoji="0" lang="en-US"/>
          </a:p>
        </p:txBody>
      </p:sp>
      <p:sp>
        <p:nvSpPr>
          <p:cNvPr id="25" name="24 Subtítulo"/>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s-ES" smtClean="0"/>
              <a:t>Haga clic para modificar el estilo de subtítulo del patrón</a:t>
            </a:r>
            <a:endParaRPr kumimoji="0" lang="en-US"/>
          </a:p>
        </p:txBody>
      </p:sp>
      <p:sp>
        <p:nvSpPr>
          <p:cNvPr id="31" name="30 Marcador de fecha"/>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fld id="{513268A2-8927-44A7-9A17-CC188081A29A}" type="datetimeFigureOut">
              <a:rPr lang="es-MX" smtClean="0"/>
              <a:t>26/06/2019</a:t>
            </a:fld>
            <a:endParaRPr lang="es-MX"/>
          </a:p>
        </p:txBody>
      </p:sp>
      <p:sp>
        <p:nvSpPr>
          <p:cNvPr id="18" name="17 Marcador de pie de página"/>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endParaRPr lang="es-MX"/>
          </a:p>
        </p:txBody>
      </p:sp>
      <p:sp>
        <p:nvSpPr>
          <p:cNvPr id="29" name="28 Marcador de número de diapositiva"/>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fld id="{843BF9E4-D004-4A28-BD41-D49A8DFA6FB6}" type="slidenum">
              <a:rPr lang="es-MX" smtClean="0"/>
              <a:t>‹Nº›</a:t>
            </a:fld>
            <a:endParaRPr lang="es-MX"/>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513268A2-8927-44A7-9A17-CC188081A29A}" type="datetimeFigureOut">
              <a:rPr lang="es-MX" smtClean="0"/>
              <a:t>26/06/2019</a:t>
            </a:fld>
            <a:endParaRPr lang="es-MX"/>
          </a:p>
        </p:txBody>
      </p:sp>
      <p:sp>
        <p:nvSpPr>
          <p:cNvPr id="5" name="4 Marcador de pie de página"/>
          <p:cNvSpPr>
            <a:spLocks noGrp="1"/>
          </p:cNvSpPr>
          <p:nvPr>
            <p:ph type="ftr" sz="quarter" idx="11"/>
          </p:nvPr>
        </p:nvSpPr>
        <p:spPr/>
        <p:txBody>
          <a:bodyPr/>
          <a:lstStyle>
            <a:extLst/>
          </a:lstStyle>
          <a:p>
            <a:endParaRPr lang="es-MX"/>
          </a:p>
        </p:txBody>
      </p:sp>
      <p:sp>
        <p:nvSpPr>
          <p:cNvPr id="6" name="5 Marcador de número de diapositiva"/>
          <p:cNvSpPr>
            <a:spLocks noGrp="1"/>
          </p:cNvSpPr>
          <p:nvPr>
            <p:ph type="sldNum" sz="quarter" idx="12"/>
          </p:nvPr>
        </p:nvSpPr>
        <p:spPr/>
        <p:txBody>
          <a:bodyPr/>
          <a:lstStyle>
            <a:extLst/>
          </a:lstStyle>
          <a:p>
            <a:fld id="{843BF9E4-D004-4A28-BD41-D49A8DFA6FB6}" type="slidenum">
              <a:rPr lang="es-MX" smtClean="0"/>
              <a:t>‹Nº›</a:t>
            </a:fld>
            <a:endParaRPr lang="es-MX"/>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53200" y="274955"/>
            <a:ext cx="1524000" cy="5851525"/>
          </a:xfrm>
        </p:spPr>
        <p:txBody>
          <a:bodyPr vert="eaVert" anchor="t"/>
          <a:lstStyle>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274642"/>
            <a:ext cx="6019800" cy="5851525"/>
          </a:xfrm>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a:xfrm>
            <a:off x="4242816" y="6557946"/>
            <a:ext cx="2002464" cy="226902"/>
          </a:xfrm>
        </p:spPr>
        <p:txBody>
          <a:bodyPr/>
          <a:lstStyle>
            <a:extLst/>
          </a:lstStyle>
          <a:p>
            <a:fld id="{513268A2-8927-44A7-9A17-CC188081A29A}" type="datetimeFigureOut">
              <a:rPr lang="es-MX" smtClean="0"/>
              <a:t>26/06/2019</a:t>
            </a:fld>
            <a:endParaRPr lang="es-MX"/>
          </a:p>
        </p:txBody>
      </p:sp>
      <p:sp>
        <p:nvSpPr>
          <p:cNvPr id="5" name="4 Marcador de pie de página"/>
          <p:cNvSpPr>
            <a:spLocks noGrp="1"/>
          </p:cNvSpPr>
          <p:nvPr>
            <p:ph type="ftr" sz="quarter" idx="11"/>
          </p:nvPr>
        </p:nvSpPr>
        <p:spPr>
          <a:xfrm>
            <a:off x="457200" y="6556248"/>
            <a:ext cx="3657600" cy="228600"/>
          </a:xfrm>
        </p:spPr>
        <p:txBody>
          <a:bodyPr/>
          <a:lstStyle>
            <a:extLst/>
          </a:lstStyle>
          <a:p>
            <a:endParaRPr lang="es-MX"/>
          </a:p>
        </p:txBody>
      </p:sp>
      <p:sp>
        <p:nvSpPr>
          <p:cNvPr id="6" name="5 Marcador de número de diapositiva"/>
          <p:cNvSpPr>
            <a:spLocks noGrp="1"/>
          </p:cNvSpPr>
          <p:nvPr>
            <p:ph type="sldNum" sz="quarter" idx="12"/>
          </p:nvPr>
        </p:nvSpPr>
        <p:spPr>
          <a:xfrm>
            <a:off x="6254496" y="6553200"/>
            <a:ext cx="588336" cy="228600"/>
          </a:xfrm>
        </p:spPr>
        <p:txBody>
          <a:bodyPr/>
          <a:lstStyle>
            <a:lvl1pPr>
              <a:defRPr>
                <a:solidFill>
                  <a:schemeClr val="tx2"/>
                </a:solidFill>
              </a:defRPr>
            </a:lvl1pPr>
            <a:extLst/>
          </a:lstStyle>
          <a:p>
            <a:fld id="{843BF9E4-D004-4A28-BD41-D49A8DFA6FB6}" type="slidenum">
              <a:rPr lang="es-MX" smtClean="0"/>
              <a:t>‹Nº›</a:t>
            </a:fld>
            <a:endParaRPr lang="es-MX"/>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kumimoji="0" lang="es-ES" smtClean="0"/>
              <a:t>Haga clic para modificar el estilo de título del patrón</a:t>
            </a:r>
            <a:endParaRPr kumimoji="0" lang="en-US"/>
          </a:p>
        </p:txBody>
      </p:sp>
      <p:sp>
        <p:nvSpPr>
          <p:cNvPr id="3" name="2 Marcador de contenido"/>
          <p:cNvSpPr>
            <a:spLocks noGrp="1"/>
          </p:cNvSpPr>
          <p:nvPr>
            <p:ph idx="1"/>
          </p:nvPr>
        </p:nvSpPr>
        <p:spPr/>
        <p:txBody>
          <a:bodyPr/>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513268A2-8927-44A7-9A17-CC188081A29A}" type="datetimeFigureOut">
              <a:rPr lang="es-MX" smtClean="0"/>
              <a:t>26/06/2019</a:t>
            </a:fld>
            <a:endParaRPr lang="es-MX"/>
          </a:p>
        </p:txBody>
      </p:sp>
      <p:sp>
        <p:nvSpPr>
          <p:cNvPr id="5" name="4 Marcador de pie de página"/>
          <p:cNvSpPr>
            <a:spLocks noGrp="1"/>
          </p:cNvSpPr>
          <p:nvPr>
            <p:ph type="ftr" sz="quarter" idx="11"/>
          </p:nvPr>
        </p:nvSpPr>
        <p:spPr/>
        <p:txBody>
          <a:bodyPr/>
          <a:lstStyle>
            <a:extLst/>
          </a:lstStyle>
          <a:p>
            <a:endParaRPr lang="es-MX"/>
          </a:p>
        </p:txBody>
      </p:sp>
      <p:sp>
        <p:nvSpPr>
          <p:cNvPr id="6" name="5 Marcador de número de diapositiva"/>
          <p:cNvSpPr>
            <a:spLocks noGrp="1"/>
          </p:cNvSpPr>
          <p:nvPr>
            <p:ph type="sldNum" sz="quarter" idx="12"/>
          </p:nvPr>
        </p:nvSpPr>
        <p:spPr/>
        <p:txBody>
          <a:bodyPr/>
          <a:lstStyle>
            <a:extLst/>
          </a:lstStyle>
          <a:p>
            <a:fld id="{843BF9E4-D004-4A28-BD41-D49A8DFA6FB6}" type="slidenum">
              <a:rPr lang="es-MX" smtClean="0"/>
              <a:t>‹Nº›</a:t>
            </a:fld>
            <a:endParaRPr lang="es-MX"/>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bg>
      <p:bgRef idx="1001">
        <a:schemeClr val="bg1"/>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fld id="{513268A2-8927-44A7-9A17-CC188081A29A}" type="datetimeFigureOut">
              <a:rPr lang="es-MX" smtClean="0"/>
              <a:t>26/06/2019</a:t>
            </a:fld>
            <a:endParaRPr lang="es-MX"/>
          </a:p>
        </p:txBody>
      </p:sp>
      <p:sp>
        <p:nvSpPr>
          <p:cNvPr id="5" name="4 Marcador de pie de página"/>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endParaRPr lang="es-MX"/>
          </a:p>
        </p:txBody>
      </p:sp>
      <p:sp>
        <p:nvSpPr>
          <p:cNvPr id="6" name="5 Marcador de número de diapositiva"/>
          <p:cNvSpPr>
            <a:spLocks noGrp="1"/>
          </p:cNvSpPr>
          <p:nvPr>
            <p:ph type="sldNum" sz="quarter" idx="12"/>
          </p:nvPr>
        </p:nvSpPr>
        <p:spPr>
          <a:xfrm>
            <a:off x="6733952" y="6555112"/>
            <a:ext cx="588336" cy="228600"/>
          </a:xfrm>
        </p:spPr>
        <p:txBody>
          <a:bodyPr/>
          <a:lstStyle>
            <a:extLst/>
          </a:lstStyle>
          <a:p>
            <a:fld id="{843BF9E4-D004-4A28-BD41-D49A8DFA6FB6}" type="slidenum">
              <a:rPr lang="es-MX" smtClean="0"/>
              <a:t>‹Nº›</a:t>
            </a:fld>
            <a:endParaRPr lang="es-MX"/>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320040"/>
            <a:ext cx="7242048" cy="1143000"/>
          </a:xfrm>
        </p:spPr>
        <p:txBody>
          <a:bodyPr/>
          <a:lstStyle>
            <a:extLst/>
          </a:lstStyle>
          <a:p>
            <a:r>
              <a:rPr kumimoji="0" lang="es-ES" smtClean="0"/>
              <a:t>Haga clic para modificar el estilo de título del patrón</a:t>
            </a:r>
            <a:endParaRPr kumimoji="0" lang="en-US"/>
          </a:p>
        </p:txBody>
      </p:sp>
      <p:sp>
        <p:nvSpPr>
          <p:cNvPr id="3" name="2 Marcador de contenido"/>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extLst/>
          </a:lstStyle>
          <a:p>
            <a:fld id="{513268A2-8927-44A7-9A17-CC188081A29A}" type="datetimeFigureOut">
              <a:rPr lang="es-MX" smtClean="0"/>
              <a:t>26/06/2019</a:t>
            </a:fld>
            <a:endParaRPr lang="es-MX"/>
          </a:p>
        </p:txBody>
      </p:sp>
      <p:sp>
        <p:nvSpPr>
          <p:cNvPr id="6" name="5 Marcador de pie de página"/>
          <p:cNvSpPr>
            <a:spLocks noGrp="1"/>
          </p:cNvSpPr>
          <p:nvPr>
            <p:ph type="ftr" sz="quarter" idx="11"/>
          </p:nvPr>
        </p:nvSpPr>
        <p:spPr/>
        <p:txBody>
          <a:bodyPr/>
          <a:lstStyle>
            <a:extLst/>
          </a:lstStyle>
          <a:p>
            <a:endParaRPr lang="es-MX"/>
          </a:p>
        </p:txBody>
      </p:sp>
      <p:sp>
        <p:nvSpPr>
          <p:cNvPr id="7" name="6 Marcador de número de diapositiva"/>
          <p:cNvSpPr>
            <a:spLocks noGrp="1"/>
          </p:cNvSpPr>
          <p:nvPr>
            <p:ph type="sldNum" sz="quarter" idx="12"/>
          </p:nvPr>
        </p:nvSpPr>
        <p:spPr/>
        <p:txBody>
          <a:bodyPr/>
          <a:lstStyle>
            <a:extLst/>
          </a:lstStyle>
          <a:p>
            <a:fld id="{843BF9E4-D004-4A28-BD41-D49A8DFA6FB6}" type="slidenum">
              <a:rPr lang="es-MX" smtClean="0"/>
              <a:t>‹Nº›</a:t>
            </a:fld>
            <a:endParaRPr lang="es-MX"/>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320040"/>
            <a:ext cx="7242048" cy="1143000"/>
          </a:xfrm>
        </p:spPr>
        <p:txBody>
          <a:bodyPr anchor="b"/>
          <a:lstStyle>
            <a:lvl1pPr>
              <a:defRPr/>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smtClean="0"/>
              <a:t>Haga clic para modificar el estilo de texto del patrón</a:t>
            </a:r>
          </a:p>
        </p:txBody>
      </p:sp>
      <p:sp>
        <p:nvSpPr>
          <p:cNvPr id="5" name="4 Marcador de contenido"/>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5 Marcador de contenido"/>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0"/>
          </p:nvPr>
        </p:nvSpPr>
        <p:spPr/>
        <p:txBody>
          <a:bodyPr/>
          <a:lstStyle>
            <a:extLst/>
          </a:lstStyle>
          <a:p>
            <a:fld id="{513268A2-8927-44A7-9A17-CC188081A29A}" type="datetimeFigureOut">
              <a:rPr lang="es-MX" smtClean="0"/>
              <a:t>26/06/2019</a:t>
            </a:fld>
            <a:endParaRPr lang="es-MX"/>
          </a:p>
        </p:txBody>
      </p:sp>
      <p:sp>
        <p:nvSpPr>
          <p:cNvPr id="8" name="7 Marcador de pie de página"/>
          <p:cNvSpPr>
            <a:spLocks noGrp="1"/>
          </p:cNvSpPr>
          <p:nvPr>
            <p:ph type="ftr" sz="quarter" idx="11"/>
          </p:nvPr>
        </p:nvSpPr>
        <p:spPr/>
        <p:txBody>
          <a:bodyPr/>
          <a:lstStyle>
            <a:extLst/>
          </a:lstStyle>
          <a:p>
            <a:endParaRPr lang="es-MX"/>
          </a:p>
        </p:txBody>
      </p:sp>
      <p:sp>
        <p:nvSpPr>
          <p:cNvPr id="9" name="8 Marcador de número de diapositiva"/>
          <p:cNvSpPr>
            <a:spLocks noGrp="1"/>
          </p:cNvSpPr>
          <p:nvPr>
            <p:ph type="sldNum" sz="quarter" idx="12"/>
          </p:nvPr>
        </p:nvSpPr>
        <p:spPr/>
        <p:txBody>
          <a:bodyPr/>
          <a:lstStyle>
            <a:extLst/>
          </a:lstStyle>
          <a:p>
            <a:fld id="{843BF9E4-D004-4A28-BD41-D49A8DFA6FB6}" type="slidenum">
              <a:rPr lang="es-MX" smtClean="0"/>
              <a:t>‹Nº›</a:t>
            </a:fld>
            <a:endParaRPr lang="es-MX"/>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320040"/>
            <a:ext cx="7242048" cy="1143000"/>
          </a:xfrm>
        </p:spPr>
        <p:txBody>
          <a:bodyPr/>
          <a:lstStyle>
            <a:extLst/>
          </a:lstStyle>
          <a:p>
            <a:r>
              <a:rPr kumimoji="0" lang="es-ES" smtClean="0"/>
              <a:t>Haga clic para modificar el estilo de título del patrón</a:t>
            </a:r>
            <a:endParaRPr kumimoji="0" lang="en-US"/>
          </a:p>
        </p:txBody>
      </p:sp>
      <p:sp>
        <p:nvSpPr>
          <p:cNvPr id="3" name="2 Marcador de fecha"/>
          <p:cNvSpPr>
            <a:spLocks noGrp="1"/>
          </p:cNvSpPr>
          <p:nvPr>
            <p:ph type="dt" sz="half" idx="10"/>
          </p:nvPr>
        </p:nvSpPr>
        <p:spPr/>
        <p:txBody>
          <a:bodyPr/>
          <a:lstStyle>
            <a:extLst/>
          </a:lstStyle>
          <a:p>
            <a:fld id="{513268A2-8927-44A7-9A17-CC188081A29A}" type="datetimeFigureOut">
              <a:rPr lang="es-MX" smtClean="0"/>
              <a:t>26/06/2019</a:t>
            </a:fld>
            <a:endParaRPr lang="es-MX"/>
          </a:p>
        </p:txBody>
      </p:sp>
      <p:sp>
        <p:nvSpPr>
          <p:cNvPr id="4" name="3 Marcador de pie de página"/>
          <p:cNvSpPr>
            <a:spLocks noGrp="1"/>
          </p:cNvSpPr>
          <p:nvPr>
            <p:ph type="ftr" sz="quarter" idx="11"/>
          </p:nvPr>
        </p:nvSpPr>
        <p:spPr/>
        <p:txBody>
          <a:bodyPr/>
          <a:lstStyle>
            <a:extLst/>
          </a:lstStyle>
          <a:p>
            <a:endParaRPr lang="es-MX"/>
          </a:p>
        </p:txBody>
      </p:sp>
      <p:sp>
        <p:nvSpPr>
          <p:cNvPr id="5" name="4 Marcador de número de diapositiva"/>
          <p:cNvSpPr>
            <a:spLocks noGrp="1"/>
          </p:cNvSpPr>
          <p:nvPr>
            <p:ph type="sldNum" sz="quarter" idx="12"/>
          </p:nvPr>
        </p:nvSpPr>
        <p:spPr/>
        <p:txBody>
          <a:bodyPr/>
          <a:lstStyle>
            <a:extLst/>
          </a:lstStyle>
          <a:p>
            <a:fld id="{843BF9E4-D004-4A28-BD41-D49A8DFA6FB6}" type="slidenum">
              <a:rPr lang="es-MX" smtClean="0"/>
              <a:t>‹Nº›</a:t>
            </a:fld>
            <a:endParaRPr lang="es-MX"/>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solidFill>
                  <a:schemeClr val="tx2"/>
                </a:solidFill>
              </a:defRPr>
            </a:lvl1pPr>
            <a:extLst/>
          </a:lstStyle>
          <a:p>
            <a:fld id="{513268A2-8927-44A7-9A17-CC188081A29A}" type="datetimeFigureOut">
              <a:rPr lang="es-MX" smtClean="0"/>
              <a:t>26/06/2019</a:t>
            </a:fld>
            <a:endParaRPr lang="es-MX"/>
          </a:p>
        </p:txBody>
      </p:sp>
      <p:sp>
        <p:nvSpPr>
          <p:cNvPr id="3" name="2 Marcador de pie de página"/>
          <p:cNvSpPr>
            <a:spLocks noGrp="1"/>
          </p:cNvSpPr>
          <p:nvPr>
            <p:ph type="ftr" sz="quarter" idx="11"/>
          </p:nvPr>
        </p:nvSpPr>
        <p:spPr/>
        <p:txBody>
          <a:bodyPr/>
          <a:lstStyle>
            <a:lvl1pPr>
              <a:defRPr>
                <a:solidFill>
                  <a:schemeClr val="tx2"/>
                </a:solidFill>
              </a:defRPr>
            </a:lvl1pPr>
            <a:extLst/>
          </a:lstStyle>
          <a:p>
            <a:endParaRPr lang="es-MX"/>
          </a:p>
        </p:txBody>
      </p:sp>
      <p:sp>
        <p:nvSpPr>
          <p:cNvPr id="4" name="3 Marcador de número de diapositiva"/>
          <p:cNvSpPr>
            <a:spLocks noGrp="1"/>
          </p:cNvSpPr>
          <p:nvPr>
            <p:ph type="sldNum" sz="quarter" idx="12"/>
          </p:nvPr>
        </p:nvSpPr>
        <p:spPr/>
        <p:txBody>
          <a:bodyPr/>
          <a:lstStyle>
            <a:extLst/>
          </a:lstStyle>
          <a:p>
            <a:fld id="{843BF9E4-D004-4A28-BD41-D49A8DFA6FB6}" type="slidenum">
              <a:rPr lang="es-MX" smtClean="0"/>
              <a:t>‹Nº›</a:t>
            </a:fld>
            <a:endParaRPr lang="es-MX"/>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s-ES" smtClean="0"/>
              <a:t>Haga clic para modificar el estilo de texto del patrón</a:t>
            </a:r>
          </a:p>
        </p:txBody>
      </p:sp>
      <p:sp>
        <p:nvSpPr>
          <p:cNvPr id="4" name="3 Marcador de contenido"/>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extLst/>
          </a:lstStyle>
          <a:p>
            <a:fld id="{513268A2-8927-44A7-9A17-CC188081A29A}" type="datetimeFigureOut">
              <a:rPr lang="es-MX" smtClean="0"/>
              <a:t>26/06/2019</a:t>
            </a:fld>
            <a:endParaRPr lang="es-MX"/>
          </a:p>
        </p:txBody>
      </p:sp>
      <p:sp>
        <p:nvSpPr>
          <p:cNvPr id="6" name="5 Marcador de pie de página"/>
          <p:cNvSpPr>
            <a:spLocks noGrp="1"/>
          </p:cNvSpPr>
          <p:nvPr>
            <p:ph type="ftr" sz="quarter" idx="11"/>
          </p:nvPr>
        </p:nvSpPr>
        <p:spPr/>
        <p:txBody>
          <a:bodyPr/>
          <a:lstStyle>
            <a:extLst/>
          </a:lstStyle>
          <a:p>
            <a:endParaRPr lang="es-MX"/>
          </a:p>
        </p:txBody>
      </p:sp>
      <p:sp>
        <p:nvSpPr>
          <p:cNvPr id="7" name="6 Marcador de número de diapositiva"/>
          <p:cNvSpPr>
            <a:spLocks noGrp="1"/>
          </p:cNvSpPr>
          <p:nvPr>
            <p:ph type="sldNum" sz="quarter" idx="12"/>
          </p:nvPr>
        </p:nvSpPr>
        <p:spPr/>
        <p:txBody>
          <a:bodyPr/>
          <a:lstStyle>
            <a:extLst/>
          </a:lstStyle>
          <a:p>
            <a:fld id="{843BF9E4-D004-4A28-BD41-D49A8DFA6FB6}" type="slidenum">
              <a:rPr lang="es-MX" smtClean="0"/>
              <a:t>‹Nº›</a:t>
            </a:fld>
            <a:endParaRPr lang="es-MX"/>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bg>
      <p:bgRef idx="1002">
        <a:schemeClr val="bg2"/>
      </p:bgRef>
    </p:bg>
    <p:spTree>
      <p:nvGrpSpPr>
        <p:cNvPr id="1" name=""/>
        <p:cNvGrpSpPr/>
        <p:nvPr/>
      </p:nvGrpSpPr>
      <p:grpSpPr>
        <a:xfrm>
          <a:off x="0" y="0"/>
          <a:ext cx="0" cy="0"/>
          <a:chOff x="0" y="0"/>
          <a:chExt cx="0" cy="0"/>
        </a:xfrm>
      </p:grpSpPr>
      <p:sp>
        <p:nvSpPr>
          <p:cNvPr id="8" name="7 Rectángulo"/>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8 Rectángulo"/>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1 Título"/>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s-ES" smtClean="0"/>
              <a:t>Haga clic para modificar el estilo de título del patrón</a:t>
            </a:r>
            <a:endParaRPr kumimoji="0" lang="en-US" dirty="0"/>
          </a:p>
        </p:txBody>
      </p:sp>
      <p:sp>
        <p:nvSpPr>
          <p:cNvPr id="4" name="3 Marcador de texto"/>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s-ES" smtClean="0"/>
              <a:t>Haga clic para modificar el estilo de texto del patrón</a:t>
            </a:r>
          </a:p>
        </p:txBody>
      </p:sp>
      <p:sp>
        <p:nvSpPr>
          <p:cNvPr id="5" name="4 Marcador de fecha"/>
          <p:cNvSpPr>
            <a:spLocks noGrp="1"/>
          </p:cNvSpPr>
          <p:nvPr>
            <p:ph type="dt" sz="half" idx="10"/>
          </p:nvPr>
        </p:nvSpPr>
        <p:spPr/>
        <p:txBody>
          <a:bodyPr/>
          <a:lstStyle>
            <a:extLst/>
          </a:lstStyle>
          <a:p>
            <a:fld id="{513268A2-8927-44A7-9A17-CC188081A29A}" type="datetimeFigureOut">
              <a:rPr lang="es-MX" smtClean="0"/>
              <a:t>26/06/2019</a:t>
            </a:fld>
            <a:endParaRPr lang="es-MX"/>
          </a:p>
        </p:txBody>
      </p:sp>
      <p:sp>
        <p:nvSpPr>
          <p:cNvPr id="6" name="5 Marcador de pie de página"/>
          <p:cNvSpPr>
            <a:spLocks noGrp="1"/>
          </p:cNvSpPr>
          <p:nvPr>
            <p:ph type="ftr" sz="quarter" idx="11"/>
          </p:nvPr>
        </p:nvSpPr>
        <p:spPr/>
        <p:txBody>
          <a:bodyPr/>
          <a:lstStyle>
            <a:extLst/>
          </a:lstStyle>
          <a:p>
            <a:endParaRPr lang="es-MX"/>
          </a:p>
        </p:txBody>
      </p:sp>
      <p:sp>
        <p:nvSpPr>
          <p:cNvPr id="7" name="6 Marcador de número de diapositiva"/>
          <p:cNvSpPr>
            <a:spLocks noGrp="1"/>
          </p:cNvSpPr>
          <p:nvPr>
            <p:ph type="sldNum" sz="quarter" idx="12"/>
          </p:nvPr>
        </p:nvSpPr>
        <p:spPr/>
        <p:txBody>
          <a:bodyPr/>
          <a:lstStyle>
            <a:extLst/>
          </a:lstStyle>
          <a:p>
            <a:fld id="{843BF9E4-D004-4A28-BD41-D49A8DFA6FB6}" type="slidenum">
              <a:rPr lang="es-MX" smtClean="0"/>
              <a:t>‹Nº›</a:t>
            </a:fld>
            <a:endParaRPr lang="es-MX"/>
          </a:p>
        </p:txBody>
      </p:sp>
      <p:sp>
        <p:nvSpPr>
          <p:cNvPr id="10" name="9 Marcador de posición de imagen"/>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s-ES" smtClean="0"/>
              <a:t>Haga clic en el icono para agregar una imagen</a:t>
            </a:r>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8 Rectángulo"/>
          <p:cNvSpPr/>
          <p:nvPr/>
        </p:nvSpPr>
        <p:spPr>
          <a:xfrm flipH="1">
            <a:off x="8153400" y="0"/>
            <a:ext cx="990600" cy="6858000"/>
          </a:xfrm>
          <a:prstGeom prst="rect">
            <a:avLst/>
          </a:prstGeom>
          <a:blipFill>
            <a:blip r:embed="rId1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2 Marcador de título"/>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es-ES" smtClean="0"/>
              <a:t>Haga clic para modificar el estilo de título del patrón</a:t>
            </a:r>
            <a:endParaRPr kumimoji="0" lang="en-US"/>
          </a:p>
        </p:txBody>
      </p:sp>
      <p:sp>
        <p:nvSpPr>
          <p:cNvPr id="31" name="30 Marcador de texto"/>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27" name="26 Marcador de fecha"/>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fld id="{513268A2-8927-44A7-9A17-CC188081A29A}" type="datetimeFigureOut">
              <a:rPr lang="es-MX" smtClean="0"/>
              <a:t>26/06/2019</a:t>
            </a:fld>
            <a:endParaRPr lang="es-MX"/>
          </a:p>
        </p:txBody>
      </p:sp>
      <p:sp>
        <p:nvSpPr>
          <p:cNvPr id="4" name="3 Marcador de pie de página"/>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lang="es-MX"/>
          </a:p>
        </p:txBody>
      </p:sp>
      <p:sp>
        <p:nvSpPr>
          <p:cNvPr id="16" name="15 Marcador de número de diapositiva"/>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843BF9E4-D004-4A28-BD41-D49A8DFA6FB6}" type="slidenum">
              <a:rPr lang="es-MX" smtClean="0"/>
              <a:t>‹Nº›</a:t>
            </a:fld>
            <a:endParaRPr lang="es-MX"/>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6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6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image" Target="../media/image68.jpg"/><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png"/><Relationship Id="rId9" Type="http://schemas.openxmlformats.org/officeDocument/2006/relationships/image" Target="../media/image7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1979712" y="2130425"/>
            <a:ext cx="4320480" cy="1470025"/>
          </a:xfrm>
        </p:spPr>
        <p:txBody>
          <a:bodyPr/>
          <a:lstStyle/>
          <a:p>
            <a:endParaRPr lang="es-MX" dirty="0"/>
          </a:p>
        </p:txBody>
      </p:sp>
      <p:sp>
        <p:nvSpPr>
          <p:cNvPr id="3" name="2 Subtítulo"/>
          <p:cNvSpPr>
            <a:spLocks noGrp="1"/>
          </p:cNvSpPr>
          <p:nvPr>
            <p:ph type="subTitle" idx="1"/>
          </p:nvPr>
        </p:nvSpPr>
        <p:spPr>
          <a:xfrm>
            <a:off x="3354442" y="3539864"/>
            <a:ext cx="5114778" cy="2553432"/>
          </a:xfrm>
        </p:spPr>
        <p:txBody>
          <a:bodyPr>
            <a:normAutofit fontScale="85000" lnSpcReduction="20000"/>
          </a:bodyPr>
          <a:lstStyle/>
          <a:p>
            <a:endParaRPr lang="es-ES" dirty="0" smtClean="0">
              <a:solidFill>
                <a:schemeClr val="tx1"/>
              </a:solidFill>
            </a:endParaRPr>
          </a:p>
          <a:p>
            <a:pPr algn="ctr"/>
            <a:r>
              <a:rPr lang="es-ES" dirty="0" smtClean="0">
                <a:solidFill>
                  <a:schemeClr val="tx1"/>
                </a:solidFill>
              </a:rPr>
              <a:t>CAMPUS SUR</a:t>
            </a:r>
          </a:p>
          <a:p>
            <a:pPr algn="ctr"/>
            <a:r>
              <a:rPr lang="es-MX" dirty="0"/>
              <a:t>Clave de Incorporación: 2344</a:t>
            </a:r>
          </a:p>
          <a:p>
            <a:pPr algn="ctr"/>
            <a:endParaRPr lang="es-ES" dirty="0" smtClean="0">
              <a:solidFill>
                <a:schemeClr val="tx1"/>
              </a:solidFill>
            </a:endParaRPr>
          </a:p>
          <a:p>
            <a:endParaRPr lang="es-ES" dirty="0" smtClean="0">
              <a:solidFill>
                <a:schemeClr val="tx1"/>
              </a:solidFill>
            </a:endParaRPr>
          </a:p>
          <a:p>
            <a:pPr algn="ctr"/>
            <a:r>
              <a:rPr lang="es-ES" dirty="0" smtClean="0">
                <a:solidFill>
                  <a:schemeClr val="tx1"/>
                </a:solidFill>
              </a:rPr>
              <a:t>« Las mil y una noches del racismo»</a:t>
            </a:r>
            <a:endParaRPr lang="es-ES" dirty="0" smtClean="0">
              <a:solidFill>
                <a:schemeClr val="tx1"/>
              </a:solidFill>
            </a:endParaRPr>
          </a:p>
          <a:p>
            <a:pPr algn="ctr"/>
            <a:r>
              <a:rPr lang="es-ES" dirty="0" smtClean="0">
                <a:solidFill>
                  <a:schemeClr val="tx1"/>
                </a:solidFill>
              </a:rPr>
              <a:t>EQUIPO 2</a:t>
            </a:r>
          </a:p>
          <a:p>
            <a:pPr algn="ctr"/>
            <a:r>
              <a:rPr lang="es-ES" dirty="0" smtClean="0">
                <a:solidFill>
                  <a:schemeClr val="tx1"/>
                </a:solidFill>
              </a:rPr>
              <a:t>Grado al que va dirigido II SEMESTRE </a:t>
            </a:r>
          </a:p>
          <a:p>
            <a:pPr algn="ctr"/>
            <a:endParaRPr lang="es-MX" dirty="0">
              <a:solidFill>
                <a:schemeClr val="tx1"/>
              </a:solidFill>
            </a:endParaRPr>
          </a:p>
        </p:txBody>
      </p:sp>
      <p:pic>
        <p:nvPicPr>
          <p:cNvPr id="4" name="3 Imagen" descr="C:\Users\EJUAREZ\Documents\CICLO 2017-2\TUTORES\thumbnail_Nuevo_Logo_50_a_UNILA_.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7704" y="1844824"/>
            <a:ext cx="5472608" cy="1728192"/>
          </a:xfrm>
          <a:prstGeom prst="rect">
            <a:avLst/>
          </a:prstGeom>
          <a:noFill/>
          <a:ln>
            <a:noFill/>
          </a:ln>
        </p:spPr>
      </p:pic>
    </p:spTree>
    <p:extLst>
      <p:ext uri="{BB962C8B-B14F-4D97-AF65-F5344CB8AC3E}">
        <p14:creationId xmlns:p14="http://schemas.microsoft.com/office/powerpoint/2010/main" val="26430506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dirty="0"/>
          </a:p>
        </p:txBody>
      </p:sp>
      <p:pic>
        <p:nvPicPr>
          <p:cNvPr id="3" name="2 Imagen" descr="C:\Users\lupita\AppData\Local\Microsoft\Windows\Temporary Internet Files\Content.Word\IMG_5319.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672" y="1669535"/>
            <a:ext cx="4725670" cy="3545840"/>
          </a:xfrm>
          <a:prstGeom prst="rect">
            <a:avLst/>
          </a:prstGeom>
          <a:noFill/>
          <a:ln>
            <a:noFill/>
          </a:ln>
        </p:spPr>
      </p:pic>
    </p:spTree>
    <p:extLst>
      <p:ext uri="{BB962C8B-B14F-4D97-AF65-F5344CB8AC3E}">
        <p14:creationId xmlns:p14="http://schemas.microsoft.com/office/powerpoint/2010/main" val="21432029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pic>
        <p:nvPicPr>
          <p:cNvPr id="3" name="2 Imagen" descr="C:\Users\lupita\AppData\Local\Microsoft\Windows\Temporary Internet Files\Content.Word\IMG_5316.jpg"/>
          <p:cNvPicPr/>
          <p:nvPr/>
        </p:nvPicPr>
        <p:blipFill>
          <a:blip r:embed="rId2">
            <a:extLst>
              <a:ext uri="{28A0092B-C50C-407E-A947-70E740481C1C}">
                <a14:useLocalDpi xmlns:a14="http://schemas.microsoft.com/office/drawing/2010/main" val="0"/>
              </a:ext>
            </a:extLst>
          </a:blip>
          <a:srcRect/>
          <a:stretch>
            <a:fillRect/>
          </a:stretch>
        </p:blipFill>
        <p:spPr bwMode="auto">
          <a:xfrm>
            <a:off x="1758315" y="1317942"/>
            <a:ext cx="5627370" cy="4222115"/>
          </a:xfrm>
          <a:prstGeom prst="rect">
            <a:avLst/>
          </a:prstGeom>
          <a:noFill/>
          <a:ln>
            <a:noFill/>
          </a:ln>
        </p:spPr>
      </p:pic>
    </p:spTree>
    <p:extLst>
      <p:ext uri="{BB962C8B-B14F-4D97-AF65-F5344CB8AC3E}">
        <p14:creationId xmlns:p14="http://schemas.microsoft.com/office/powerpoint/2010/main" val="7471966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pic>
        <p:nvPicPr>
          <p:cNvPr id="3" name="2 Imagen" descr="C:\Users\lupita\AppData\Local\Microsoft\Windows\Temporary Internet Files\Content.Word\IMG_532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60600" y="1694815"/>
            <a:ext cx="4622800" cy="3468370"/>
          </a:xfrm>
          <a:prstGeom prst="rect">
            <a:avLst/>
          </a:prstGeom>
          <a:noFill/>
          <a:ln>
            <a:noFill/>
          </a:ln>
        </p:spPr>
      </p:pic>
    </p:spTree>
    <p:extLst>
      <p:ext uri="{BB962C8B-B14F-4D97-AF65-F5344CB8AC3E}">
        <p14:creationId xmlns:p14="http://schemas.microsoft.com/office/powerpoint/2010/main" val="33924419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484784"/>
            <a:ext cx="5832648" cy="4464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96165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5656" y="908720"/>
            <a:ext cx="5832648" cy="4149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15786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PRODUCTO 2</a:t>
            </a:r>
            <a:endParaRPr lang="es-MX" dirty="0"/>
          </a:p>
        </p:txBody>
      </p:sp>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a:p>
        </p:txBody>
      </p:sp>
      <p:graphicFrame>
        <p:nvGraphicFramePr>
          <p:cNvPr id="4" name="3 Diagrama"/>
          <p:cNvGraphicFramePr/>
          <p:nvPr>
            <p:extLst>
              <p:ext uri="{D42A27DB-BD31-4B8C-83A1-F6EECF244321}">
                <p14:modId xmlns:p14="http://schemas.microsoft.com/office/powerpoint/2010/main" val="2096066950"/>
              </p:ext>
            </p:extLst>
          </p:nvPr>
        </p:nvGraphicFramePr>
        <p:xfrm>
          <a:off x="1101416" y="1628800"/>
          <a:ext cx="5846848" cy="3200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3"/>
          <p:cNvSpPr>
            <a:spLocks noChangeArrowheads="1"/>
          </p:cNvSpPr>
          <p:nvPr/>
        </p:nvSpPr>
        <p:spPr bwMode="auto">
          <a:xfrm>
            <a:off x="1187624" y="5339099"/>
            <a:ext cx="576064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OBJETIVO:.</a:t>
            </a:r>
            <a:endParaRPr kumimoji="0" lang="es-MX"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5 Rectángulo"/>
          <p:cNvSpPr/>
          <p:nvPr/>
        </p:nvSpPr>
        <p:spPr>
          <a:xfrm>
            <a:off x="2376264" y="5085184"/>
            <a:ext cx="4572000" cy="1477328"/>
          </a:xfrm>
          <a:prstGeom prst="rect">
            <a:avLst/>
          </a:prstGeom>
        </p:spPr>
        <p:txBody>
          <a:bodyPr>
            <a:spAutoFit/>
          </a:bodyPr>
          <a:lstStyle/>
          <a:p>
            <a:pPr algn="just"/>
            <a:r>
              <a:rPr lang="es-MX" dirty="0"/>
              <a:t>El objetivo del proyecto es prevenir el racismo dentro del salón de clases y desarrollar el valor de la tolerancia, así como fortalecer la sana convivencia entre los </a:t>
            </a:r>
            <a:r>
              <a:rPr lang="es-MX" dirty="0" smtClean="0"/>
              <a:t>alumnos.</a:t>
            </a:r>
            <a:endParaRPr lang="es-MX" dirty="0"/>
          </a:p>
        </p:txBody>
      </p:sp>
    </p:spTree>
    <p:extLst>
      <p:ext uri="{BB962C8B-B14F-4D97-AF65-F5344CB8AC3E}">
        <p14:creationId xmlns:p14="http://schemas.microsoft.com/office/powerpoint/2010/main" val="2844008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Diagrama"/>
          <p:cNvGraphicFramePr/>
          <p:nvPr>
            <p:extLst>
              <p:ext uri="{D42A27DB-BD31-4B8C-83A1-F6EECF244321}">
                <p14:modId xmlns:p14="http://schemas.microsoft.com/office/powerpoint/2010/main" val="3890784686"/>
              </p:ext>
            </p:extLst>
          </p:nvPr>
        </p:nvGraphicFramePr>
        <p:xfrm>
          <a:off x="1043608" y="1828800"/>
          <a:ext cx="6271592" cy="3200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056795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r>
              <a:rPr lang="es-MX" sz="2400" dirty="0">
                <a:solidFill>
                  <a:schemeClr val="tx1"/>
                </a:solidFill>
              </a:rPr>
              <a:t>5.c Introducción o justificación y descripción del </a:t>
            </a:r>
            <a:r>
              <a:rPr lang="es-MX" sz="2400" dirty="0" smtClean="0">
                <a:solidFill>
                  <a:schemeClr val="tx1"/>
                </a:solidFill>
              </a:rPr>
              <a:t>proyecto</a:t>
            </a:r>
            <a:br>
              <a:rPr lang="es-MX" sz="2400" dirty="0" smtClean="0">
                <a:solidFill>
                  <a:schemeClr val="tx1"/>
                </a:solidFill>
              </a:rPr>
            </a:br>
            <a:endParaRPr lang="es-MX" sz="2400" dirty="0"/>
          </a:p>
        </p:txBody>
      </p:sp>
      <p:sp>
        <p:nvSpPr>
          <p:cNvPr id="3" name="2 Marcador de contenido"/>
          <p:cNvSpPr>
            <a:spLocks noGrp="1"/>
          </p:cNvSpPr>
          <p:nvPr>
            <p:ph idx="1"/>
          </p:nvPr>
        </p:nvSpPr>
        <p:spPr>
          <a:xfrm>
            <a:off x="467544" y="2132856"/>
            <a:ext cx="7239000" cy="3475768"/>
          </a:xfrm>
        </p:spPr>
        <p:txBody>
          <a:bodyPr>
            <a:normAutofit/>
          </a:bodyPr>
          <a:lstStyle/>
          <a:p>
            <a:pPr algn="just"/>
            <a:r>
              <a:rPr lang="es-MX" sz="2000" dirty="0" smtClean="0"/>
              <a:t>El racismo es uno de los problemas sociales e ideológicos que más afecta al país y a los jóvenes, que sin darse cuenta son parte víctimas y parte victimarios; el racismo en los salones de clases provoca desintegración. El alumno se siente desplazado para realizar las actividades escolares en las que se requiere trabajar en equipo, se aísla y en consecuencia hay un bajo rendimiento académico.</a:t>
            </a:r>
            <a:endParaRPr lang="es-MX" sz="2000" dirty="0"/>
          </a:p>
        </p:txBody>
      </p:sp>
    </p:spTree>
    <p:extLst>
      <p:ext uri="{BB962C8B-B14F-4D97-AF65-F5344CB8AC3E}">
        <p14:creationId xmlns:p14="http://schemas.microsoft.com/office/powerpoint/2010/main" val="4554019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MX" sz="2400" dirty="0">
                <a:solidFill>
                  <a:schemeClr val="tx1"/>
                </a:solidFill>
              </a:rPr>
              <a:t>5.d Objetivo general del proyecto y de cada asignatura involucrada</a:t>
            </a:r>
            <a:endParaRPr lang="es-MX" sz="2400" dirty="0"/>
          </a:p>
        </p:txBody>
      </p:sp>
      <p:sp>
        <p:nvSpPr>
          <p:cNvPr id="3" name="2 Marcador de contenido"/>
          <p:cNvSpPr>
            <a:spLocks noGrp="1"/>
          </p:cNvSpPr>
          <p:nvPr>
            <p:ph idx="1"/>
          </p:nvPr>
        </p:nvSpPr>
        <p:spPr/>
        <p:txBody>
          <a:bodyPr>
            <a:normAutofit fontScale="92500"/>
          </a:bodyPr>
          <a:lstStyle/>
          <a:p>
            <a:pPr algn="just"/>
            <a:r>
              <a:rPr lang="es-MX" dirty="0" smtClean="0"/>
              <a:t>El objetivo del proyecto es prevenir el racismo dentro del salón de clases y desarrollar el valor de la tolerancia, así como fortalecer la sana convivencia entre los alumnos.</a:t>
            </a:r>
          </a:p>
          <a:p>
            <a:pPr algn="just"/>
            <a:r>
              <a:rPr lang="es-MX" dirty="0" smtClean="0"/>
              <a:t>El objetivo de la materia de Taller de Lectura y Redacción e </a:t>
            </a:r>
            <a:r>
              <a:rPr lang="es-MX" dirty="0" err="1" smtClean="0"/>
              <a:t>Inic</a:t>
            </a:r>
            <a:r>
              <a:rPr lang="es-MX" dirty="0" smtClean="0"/>
              <a:t>. A la Inv. Doc. II, es generar una reflexión sobre el racismo a partir de debates, análisis de anuncios publicitarios donde se evidencie el racismo, textos argumentativos, exposiciones y un trabajo académico, en el que se refleje el problema del racismo en la comunidad escolar.</a:t>
            </a:r>
            <a:endParaRPr lang="es-MX" dirty="0"/>
          </a:p>
        </p:txBody>
      </p:sp>
    </p:spTree>
    <p:extLst>
      <p:ext uri="{BB962C8B-B14F-4D97-AF65-F5344CB8AC3E}">
        <p14:creationId xmlns:p14="http://schemas.microsoft.com/office/powerpoint/2010/main" val="41660377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331640" y="836712"/>
            <a:ext cx="6255488" cy="5544616"/>
          </a:xfrm>
        </p:spPr>
        <p:txBody>
          <a:bodyPr>
            <a:noAutofit/>
          </a:bodyPr>
          <a:lstStyle/>
          <a:p>
            <a:pPr marL="274320" indent="-274320" algn="just">
              <a:spcBef>
                <a:spcPts val="600"/>
              </a:spcBef>
              <a:buClr>
                <a:schemeClr val="tx2"/>
              </a:buClr>
              <a:buSzPct val="73000"/>
              <a:buFont typeface="Wingdings 2"/>
              <a:buChar char=""/>
            </a:pPr>
            <a:r>
              <a:rPr lang="es-MX" sz="2000" dirty="0">
                <a:solidFill>
                  <a:schemeClr val="tx1"/>
                </a:solidFill>
                <a:latin typeface="+mn-lt"/>
                <a:ea typeface="+mn-ea"/>
                <a:cs typeface="+mn-cs"/>
              </a:rPr>
              <a:t>El objetivo de la materia  de historia es, que los alumnos investiguen el tema del racismo en el pasado para comprender las transformaciones sociales de la </a:t>
            </a:r>
            <a:r>
              <a:rPr lang="es-MX" sz="2000" dirty="0" err="1">
                <a:solidFill>
                  <a:schemeClr val="tx1"/>
                </a:solidFill>
                <a:latin typeface="+mn-lt"/>
                <a:ea typeface="+mn-ea"/>
                <a:cs typeface="+mn-cs"/>
              </a:rPr>
              <a:t>problemàtica</a:t>
            </a:r>
            <a:r>
              <a:rPr lang="es-MX" sz="2000" dirty="0">
                <a:solidFill>
                  <a:schemeClr val="tx1"/>
                </a:solidFill>
                <a:latin typeface="+mn-lt"/>
                <a:ea typeface="+mn-ea"/>
                <a:cs typeface="+mn-cs"/>
              </a:rPr>
              <a:t>. Asimismo los alumnos </a:t>
            </a:r>
            <a:r>
              <a:rPr lang="es-MX" sz="2000" dirty="0" err="1">
                <a:solidFill>
                  <a:schemeClr val="tx1"/>
                </a:solidFill>
                <a:latin typeface="+mn-lt"/>
                <a:ea typeface="+mn-ea"/>
                <a:cs typeface="+mn-cs"/>
              </a:rPr>
              <a:t>investigaràn</a:t>
            </a:r>
            <a:r>
              <a:rPr lang="es-MX" sz="2000" dirty="0">
                <a:solidFill>
                  <a:schemeClr val="tx1"/>
                </a:solidFill>
                <a:latin typeface="+mn-lt"/>
                <a:ea typeface="+mn-ea"/>
                <a:cs typeface="+mn-cs"/>
              </a:rPr>
              <a:t> y </a:t>
            </a:r>
            <a:r>
              <a:rPr lang="es-MX" sz="2000" dirty="0" err="1">
                <a:solidFill>
                  <a:schemeClr val="tx1"/>
                </a:solidFill>
                <a:latin typeface="+mn-lt"/>
                <a:ea typeface="+mn-ea"/>
                <a:cs typeface="+mn-cs"/>
              </a:rPr>
              <a:t>debatiràn</a:t>
            </a:r>
            <a:r>
              <a:rPr lang="es-MX" sz="2000" dirty="0">
                <a:solidFill>
                  <a:schemeClr val="tx1"/>
                </a:solidFill>
                <a:latin typeface="+mn-lt"/>
                <a:ea typeface="+mn-ea"/>
                <a:cs typeface="+mn-cs"/>
              </a:rPr>
              <a:t> diferentes momentos del racismo para generar conciencia de la </a:t>
            </a:r>
            <a:r>
              <a:rPr lang="es-MX" sz="2000" dirty="0" err="1">
                <a:solidFill>
                  <a:schemeClr val="tx1"/>
                </a:solidFill>
                <a:latin typeface="+mn-lt"/>
                <a:ea typeface="+mn-ea"/>
                <a:cs typeface="+mn-cs"/>
              </a:rPr>
              <a:t>situaciòn</a:t>
            </a:r>
            <a:r>
              <a:rPr lang="es-MX" sz="2000" dirty="0">
                <a:solidFill>
                  <a:schemeClr val="tx1"/>
                </a:solidFill>
                <a:latin typeface="+mn-lt"/>
                <a:ea typeface="+mn-ea"/>
                <a:cs typeface="+mn-cs"/>
              </a:rPr>
              <a:t> actual </a:t>
            </a:r>
            <a:r>
              <a:rPr lang="es-MX" sz="2000" dirty="0" smtClean="0">
                <a:solidFill>
                  <a:schemeClr val="tx1"/>
                </a:solidFill>
                <a:latin typeface="+mn-lt"/>
                <a:ea typeface="+mn-ea"/>
                <a:cs typeface="+mn-cs"/>
              </a:rPr>
              <a:t>del tema.</a:t>
            </a:r>
            <a:br>
              <a:rPr lang="es-MX" sz="2000" dirty="0" smtClean="0">
                <a:solidFill>
                  <a:schemeClr val="tx1"/>
                </a:solidFill>
                <a:latin typeface="+mn-lt"/>
                <a:ea typeface="+mn-ea"/>
                <a:cs typeface="+mn-cs"/>
              </a:rPr>
            </a:br>
            <a:r>
              <a:rPr lang="es-MX" sz="2000" dirty="0" smtClean="0">
                <a:solidFill>
                  <a:schemeClr val="tx1"/>
                </a:solidFill>
                <a:latin typeface="+mn-lt"/>
                <a:ea typeface="+mn-ea"/>
                <a:cs typeface="+mn-cs"/>
              </a:rPr>
              <a:t/>
            </a:r>
            <a:br>
              <a:rPr lang="es-MX" sz="2000" dirty="0" smtClean="0">
                <a:solidFill>
                  <a:schemeClr val="tx1"/>
                </a:solidFill>
                <a:latin typeface="+mn-lt"/>
                <a:ea typeface="+mn-ea"/>
                <a:cs typeface="+mn-cs"/>
              </a:rPr>
            </a:br>
            <a:r>
              <a:rPr lang="es-MX" sz="2000" dirty="0" smtClean="0">
                <a:solidFill>
                  <a:schemeClr val="tx1"/>
                </a:solidFill>
                <a:latin typeface="+mn-lt"/>
                <a:ea typeface="+mn-ea"/>
                <a:cs typeface="+mn-cs"/>
              </a:rPr>
              <a:t>La materi</a:t>
            </a:r>
            <a:r>
              <a:rPr lang="es-MX" sz="2000" dirty="0">
                <a:solidFill>
                  <a:schemeClr val="tx1"/>
                </a:solidFill>
                <a:latin typeface="+mn-lt"/>
                <a:ea typeface="+mn-ea"/>
                <a:cs typeface="+mn-cs"/>
              </a:rPr>
              <a:t>a</a:t>
            </a:r>
            <a:r>
              <a:rPr lang="es-MX" sz="2000" dirty="0" smtClean="0">
                <a:solidFill>
                  <a:schemeClr val="tx1"/>
                </a:solidFill>
                <a:latin typeface="+mn-lt"/>
                <a:ea typeface="+mn-ea"/>
                <a:cs typeface="+mn-cs"/>
              </a:rPr>
              <a:t> de inglés tiene como objetivos generar estrategias de lectura relacionadas con el tema del racismo; identificar palabras o frases idiomáticas, revisar discursos de personajes que combatieron el racismo. generar carteles alusivos al tema y analizar caricaturas políticas sobre el racismo en el idioma inglés.</a:t>
            </a:r>
            <a:endParaRPr lang="es-MX" sz="2000" dirty="0">
              <a:solidFill>
                <a:schemeClr val="tx1"/>
              </a:solidFill>
              <a:latin typeface="+mn-lt"/>
              <a:ea typeface="+mn-ea"/>
              <a:cs typeface="+mn-cs"/>
            </a:endParaRPr>
          </a:p>
        </p:txBody>
      </p:sp>
    </p:spTree>
    <p:extLst>
      <p:ext uri="{BB962C8B-B14F-4D97-AF65-F5344CB8AC3E}">
        <p14:creationId xmlns:p14="http://schemas.microsoft.com/office/powerpoint/2010/main" val="29956026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3347864" y="332656"/>
            <a:ext cx="5105400" cy="720080"/>
          </a:xfrm>
        </p:spPr>
        <p:txBody>
          <a:bodyPr/>
          <a:lstStyle/>
          <a:p>
            <a:pPr algn="l"/>
            <a:r>
              <a:rPr lang="es-ES" sz="2800" dirty="0" smtClean="0"/>
              <a:t> PROFESORES </a:t>
            </a:r>
            <a:r>
              <a:rPr lang="es-ES" sz="2800" dirty="0"/>
              <a:t>PARTICIPANTES</a:t>
            </a:r>
            <a:endParaRPr lang="es-MX" sz="2800" dirty="0"/>
          </a:p>
        </p:txBody>
      </p:sp>
      <p:sp>
        <p:nvSpPr>
          <p:cNvPr id="3" name="2 Subtítulo"/>
          <p:cNvSpPr>
            <a:spLocks noGrp="1"/>
          </p:cNvSpPr>
          <p:nvPr>
            <p:ph type="subTitle" idx="1"/>
          </p:nvPr>
        </p:nvSpPr>
        <p:spPr>
          <a:xfrm>
            <a:off x="3491880" y="1340768"/>
            <a:ext cx="5114778" cy="4464496"/>
          </a:xfrm>
        </p:spPr>
        <p:txBody>
          <a:bodyPr>
            <a:normAutofit fontScale="25000" lnSpcReduction="20000"/>
          </a:bodyPr>
          <a:lstStyle/>
          <a:p>
            <a:r>
              <a:rPr lang="es-ES" sz="11200" dirty="0" err="1" smtClean="0">
                <a:solidFill>
                  <a:schemeClr val="tx1"/>
                </a:solidFill>
              </a:rPr>
              <a:t>Prof</a:t>
            </a:r>
            <a:r>
              <a:rPr lang="es-ES" sz="11200" dirty="0" smtClean="0">
                <a:solidFill>
                  <a:schemeClr val="tx1"/>
                </a:solidFill>
              </a:rPr>
              <a:t>: Héctor Eduardo López Ordóñez.</a:t>
            </a:r>
          </a:p>
          <a:p>
            <a:r>
              <a:rPr lang="es-ES" sz="9600" dirty="0" smtClean="0">
                <a:solidFill>
                  <a:schemeClr val="tx1"/>
                </a:solidFill>
              </a:rPr>
              <a:t>ASIGNATURA:  HISTORIA MODERNA Y CONTEMPORÁNEA II</a:t>
            </a:r>
          </a:p>
          <a:p>
            <a:endParaRPr lang="es-ES" sz="11200" dirty="0" smtClean="0">
              <a:solidFill>
                <a:schemeClr val="tx1"/>
              </a:solidFill>
            </a:endParaRPr>
          </a:p>
          <a:p>
            <a:r>
              <a:rPr lang="es-ES" sz="11200" dirty="0" err="1" smtClean="0">
                <a:solidFill>
                  <a:schemeClr val="tx1"/>
                </a:solidFill>
              </a:rPr>
              <a:t>Profra</a:t>
            </a:r>
            <a:r>
              <a:rPr lang="es-ES" sz="11200" dirty="0" smtClean="0">
                <a:solidFill>
                  <a:schemeClr val="tx1"/>
                </a:solidFill>
              </a:rPr>
              <a:t>: Guadalupe Morán Aguilar.</a:t>
            </a:r>
          </a:p>
          <a:p>
            <a:r>
              <a:rPr lang="es-ES" sz="11200" dirty="0" smtClean="0">
                <a:solidFill>
                  <a:schemeClr val="tx1"/>
                </a:solidFill>
              </a:rPr>
              <a:t>Asignatura:  </a:t>
            </a:r>
            <a:r>
              <a:rPr lang="es-ES" sz="9600" dirty="0" smtClean="0">
                <a:solidFill>
                  <a:schemeClr val="tx1"/>
                </a:solidFill>
              </a:rPr>
              <a:t>TALLER DE LECTURA Y REDACCIÓN E INIC. A LA INV. DOC. II</a:t>
            </a:r>
          </a:p>
          <a:p>
            <a:endParaRPr lang="es-ES" sz="9600" dirty="0" smtClean="0">
              <a:solidFill>
                <a:schemeClr val="tx1"/>
              </a:solidFill>
            </a:endParaRPr>
          </a:p>
          <a:p>
            <a:r>
              <a:rPr lang="es-ES" sz="11200" dirty="0" err="1" smtClean="0">
                <a:solidFill>
                  <a:schemeClr val="tx1"/>
                </a:solidFill>
              </a:rPr>
              <a:t>Profr</a:t>
            </a:r>
            <a:r>
              <a:rPr lang="es-ES" sz="11200" dirty="0" smtClean="0">
                <a:solidFill>
                  <a:schemeClr val="tx1"/>
                </a:solidFill>
              </a:rPr>
              <a:t>: César </a:t>
            </a:r>
            <a:r>
              <a:rPr lang="es-ES" sz="11200" dirty="0" err="1" smtClean="0">
                <a:solidFill>
                  <a:schemeClr val="tx1"/>
                </a:solidFill>
              </a:rPr>
              <a:t>Sibaja</a:t>
            </a:r>
            <a:r>
              <a:rPr lang="es-ES" sz="11200" dirty="0" smtClean="0">
                <a:solidFill>
                  <a:schemeClr val="tx1"/>
                </a:solidFill>
              </a:rPr>
              <a:t> Rosas  y </a:t>
            </a:r>
            <a:r>
              <a:rPr lang="es-ES" sz="11200" dirty="0" err="1" smtClean="0">
                <a:solidFill>
                  <a:schemeClr val="tx1"/>
                </a:solidFill>
              </a:rPr>
              <a:t>Profra</a:t>
            </a:r>
            <a:r>
              <a:rPr lang="es-ES" sz="11200" dirty="0" smtClean="0">
                <a:solidFill>
                  <a:schemeClr val="tx1"/>
                </a:solidFill>
              </a:rPr>
              <a:t>: Natalia Berenice Hernández Álvarez  </a:t>
            </a:r>
          </a:p>
          <a:p>
            <a:r>
              <a:rPr lang="es-ES" sz="11200" dirty="0" smtClean="0">
                <a:solidFill>
                  <a:schemeClr val="tx1"/>
                </a:solidFill>
              </a:rPr>
              <a:t>Asignatura: </a:t>
            </a:r>
            <a:r>
              <a:rPr lang="es-ES" sz="9600" dirty="0" smtClean="0">
                <a:solidFill>
                  <a:schemeClr val="tx1"/>
                </a:solidFill>
              </a:rPr>
              <a:t>INGLÉS II</a:t>
            </a:r>
          </a:p>
          <a:p>
            <a:endParaRPr lang="es-MX" dirty="0"/>
          </a:p>
        </p:txBody>
      </p:sp>
    </p:spTree>
    <p:extLst>
      <p:ext uri="{BB962C8B-B14F-4D97-AF65-F5344CB8AC3E}">
        <p14:creationId xmlns:p14="http://schemas.microsoft.com/office/powerpoint/2010/main" val="18273748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MX" sz="2000" dirty="0">
                <a:solidFill>
                  <a:schemeClr val="tx1"/>
                </a:solidFill>
              </a:rPr>
              <a:t>5.e Pregunta generadora, pregunta guía, problema  a  abordar, asunto a resolver o a probar, propuesta, etcétera, del proyecto(s) a realizar</a:t>
            </a:r>
            <a:endParaRPr lang="es-MX" sz="2000" dirty="0"/>
          </a:p>
        </p:txBody>
      </p:sp>
      <p:sp>
        <p:nvSpPr>
          <p:cNvPr id="3" name="2 Marcador de contenido"/>
          <p:cNvSpPr>
            <a:spLocks noGrp="1"/>
          </p:cNvSpPr>
          <p:nvPr>
            <p:ph idx="1"/>
          </p:nvPr>
        </p:nvSpPr>
        <p:spPr/>
        <p:txBody>
          <a:bodyPr>
            <a:normAutofit fontScale="92500" lnSpcReduction="20000"/>
          </a:bodyPr>
          <a:lstStyle/>
          <a:p>
            <a:r>
              <a:rPr lang="es-MX" dirty="0" smtClean="0"/>
              <a:t>¿Qué es el racismo?</a:t>
            </a:r>
          </a:p>
          <a:p>
            <a:r>
              <a:rPr lang="es-MX" dirty="0"/>
              <a:t>¿Cuál es el origen del racismo?</a:t>
            </a:r>
          </a:p>
          <a:p>
            <a:r>
              <a:rPr lang="es-MX" dirty="0" smtClean="0"/>
              <a:t>¿Cuáles son las formas en las que se presenta el racismo?</a:t>
            </a:r>
          </a:p>
          <a:p>
            <a:r>
              <a:rPr lang="es-MX" dirty="0" smtClean="0"/>
              <a:t>¿Cuáles son las formas del racismo moderno?</a:t>
            </a:r>
          </a:p>
          <a:p>
            <a:r>
              <a:rPr lang="es-MX" dirty="0" smtClean="0"/>
              <a:t>¿Cómo afecta el racismo en la vida escolar de un estudiante?</a:t>
            </a:r>
          </a:p>
          <a:p>
            <a:r>
              <a:rPr lang="es-MX" dirty="0" smtClean="0"/>
              <a:t>¿Cómo se puede evitar y prevenir el racismo dentro del salón de clases?</a:t>
            </a:r>
          </a:p>
          <a:p>
            <a:r>
              <a:rPr lang="es-MX" dirty="0" smtClean="0"/>
              <a:t>¿Qué hacer si soy víctima del racismo ?</a:t>
            </a:r>
          </a:p>
          <a:p>
            <a:r>
              <a:rPr lang="es-MX" dirty="0" smtClean="0"/>
              <a:t>¿Qué hechos, del acontecer actual, pueden influir para modificar el pensamiento y las actitudes de los jóvenes? </a:t>
            </a:r>
          </a:p>
          <a:p>
            <a:endParaRPr lang="es-MX" dirty="0" smtClean="0"/>
          </a:p>
          <a:p>
            <a:pPr marL="0" indent="0">
              <a:buNone/>
            </a:pPr>
            <a:endParaRPr lang="es-MX" dirty="0" smtClean="0"/>
          </a:p>
          <a:p>
            <a:endParaRPr lang="es-MX" dirty="0" smtClean="0"/>
          </a:p>
          <a:p>
            <a:endParaRPr lang="es-MX" dirty="0" smtClean="0"/>
          </a:p>
          <a:p>
            <a:endParaRPr lang="es-MX" dirty="0" smtClean="0"/>
          </a:p>
          <a:p>
            <a:endParaRPr lang="es-MX" dirty="0"/>
          </a:p>
          <a:p>
            <a:endParaRPr lang="es-MX" dirty="0" smtClean="0"/>
          </a:p>
          <a:p>
            <a:endParaRPr lang="es-MX" dirty="0"/>
          </a:p>
          <a:p>
            <a:endParaRPr lang="es-MX" dirty="0" smtClean="0"/>
          </a:p>
          <a:p>
            <a:endParaRPr lang="es-MX" dirty="0"/>
          </a:p>
          <a:p>
            <a:endParaRPr lang="es-MX" dirty="0" smtClean="0"/>
          </a:p>
          <a:p>
            <a:endParaRPr lang="es-MX" dirty="0"/>
          </a:p>
          <a:p>
            <a:endParaRPr lang="es-MX" dirty="0" smtClean="0"/>
          </a:p>
          <a:p>
            <a:endParaRPr lang="es-MX" dirty="0"/>
          </a:p>
          <a:p>
            <a:endParaRPr lang="es-MX" dirty="0" smtClean="0"/>
          </a:p>
          <a:p>
            <a:endParaRPr lang="es-MX" dirty="0"/>
          </a:p>
          <a:p>
            <a:endParaRPr lang="es-MX" dirty="0" smtClean="0"/>
          </a:p>
          <a:p>
            <a:endParaRPr lang="es-MX" dirty="0"/>
          </a:p>
          <a:p>
            <a:endParaRPr lang="es-MX" dirty="0" smtClean="0"/>
          </a:p>
          <a:p>
            <a:endParaRPr lang="es-MX" dirty="0"/>
          </a:p>
          <a:p>
            <a:endParaRPr lang="es-MX" dirty="0"/>
          </a:p>
        </p:txBody>
      </p:sp>
    </p:spTree>
    <p:extLst>
      <p:ext uri="{BB962C8B-B14F-4D97-AF65-F5344CB8AC3E}">
        <p14:creationId xmlns:p14="http://schemas.microsoft.com/office/powerpoint/2010/main" val="4376222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320040"/>
            <a:ext cx="7242048" cy="660688"/>
          </a:xfrm>
        </p:spPr>
        <p:txBody>
          <a:bodyPr>
            <a:normAutofit fontScale="90000"/>
          </a:bodyPr>
          <a:lstStyle/>
          <a:p>
            <a:r>
              <a:rPr lang="es-MX" sz="2400" dirty="0">
                <a:solidFill>
                  <a:schemeClr val="tx1"/>
                </a:solidFill>
              </a:rPr>
              <a:t>5.f) Contenido: temas y productos propuestos.</a:t>
            </a:r>
          </a:p>
        </p:txBody>
      </p:sp>
      <p:sp>
        <p:nvSpPr>
          <p:cNvPr id="3" name="2 Marcador de contenido"/>
          <p:cNvSpPr>
            <a:spLocks noGrp="1"/>
          </p:cNvSpPr>
          <p:nvPr>
            <p:ph sz="half" idx="1"/>
          </p:nvPr>
        </p:nvSpPr>
        <p:spPr/>
        <p:txBody>
          <a:bodyPr>
            <a:normAutofit fontScale="70000" lnSpcReduction="20000"/>
          </a:bodyPr>
          <a:lstStyle/>
          <a:p>
            <a:pPr marL="0" indent="0" algn="just">
              <a:buNone/>
            </a:pPr>
            <a:r>
              <a:rPr lang="es-MX" sz="1600" b="1" dirty="0" smtClean="0"/>
              <a:t>Historia Moderna y Contemporánea 2</a:t>
            </a:r>
            <a:endParaRPr lang="es-MX" sz="1600" b="1" dirty="0"/>
          </a:p>
          <a:p>
            <a:pPr marL="0" indent="0" algn="just">
              <a:buNone/>
            </a:pPr>
            <a:r>
              <a:rPr lang="es-MX" sz="1600" b="1" dirty="0"/>
              <a:t>Contenidos</a:t>
            </a:r>
            <a:r>
              <a:rPr lang="es-MX" sz="1600" b="1" dirty="0" smtClean="0"/>
              <a:t>:</a:t>
            </a:r>
          </a:p>
          <a:p>
            <a:pPr marL="0" indent="0" algn="just">
              <a:buNone/>
            </a:pPr>
            <a:r>
              <a:rPr lang="es-MX" sz="1600" b="1" dirty="0" smtClean="0"/>
              <a:t>En la unidad 1 se ve el tema de Explotación del trabajo y el nuevo colonialismo.</a:t>
            </a:r>
          </a:p>
          <a:p>
            <a:pPr marL="0" indent="0" algn="just">
              <a:buNone/>
            </a:pPr>
            <a:r>
              <a:rPr lang="es-MX" sz="1600" b="1" dirty="0" smtClean="0"/>
              <a:t>PRODUCTO: INVESTIGACIÓN DE CONCEPTOS BASICOS, DISCUSIÓN Y DEBATE.</a:t>
            </a:r>
          </a:p>
          <a:p>
            <a:pPr marL="0" indent="0" algn="just">
              <a:buNone/>
            </a:pPr>
            <a:r>
              <a:rPr lang="es-MX" sz="1600" b="1" dirty="0" smtClean="0"/>
              <a:t>En la Unidad 2, se ve el tema de la Segunda Guerra Mundial, cuyo enfoque se puede analizar desde la perspectiva del racismo por raza, en el caso de los judíos,.</a:t>
            </a:r>
          </a:p>
          <a:p>
            <a:pPr marL="0" indent="0" algn="just">
              <a:buNone/>
            </a:pPr>
            <a:r>
              <a:rPr lang="es-MX" sz="1600" b="1" dirty="0" smtClean="0"/>
              <a:t>PRODUCTO: EXPOSICIÓN, DEBATE Y ANALISIS COMPATATIVO DEL RACISMO DE LA ÉPOCA CON LA ÉPOCA ACTUAL.</a:t>
            </a:r>
          </a:p>
          <a:p>
            <a:pPr marL="0" indent="0" algn="just">
              <a:buNone/>
            </a:pPr>
            <a:r>
              <a:rPr lang="es-MX" sz="1600" b="1" dirty="0" smtClean="0"/>
              <a:t>En la unidad 3, el contenido temático aborda el tema de los Estados Unidos para América Latina.</a:t>
            </a:r>
          </a:p>
          <a:p>
            <a:pPr marL="0" indent="0" algn="just">
              <a:buNone/>
            </a:pPr>
            <a:r>
              <a:rPr lang="es-MX" sz="1600" b="1" dirty="0" smtClean="0"/>
              <a:t>PRODUCTO. REFLKEXIONES, CUESTIOANARIOS, LLUVIAS DE IDEAS.</a:t>
            </a:r>
          </a:p>
          <a:p>
            <a:pPr marL="0" indent="0" algn="just">
              <a:buNone/>
            </a:pPr>
            <a:r>
              <a:rPr lang="es-MX" sz="1600" b="1" dirty="0" smtClean="0"/>
              <a:t>EN CADA UNIDAD DE ABORDAN LA PROBLEMÁTICA RACIAL.</a:t>
            </a:r>
          </a:p>
          <a:p>
            <a:pPr marL="0" indent="0" algn="just">
              <a:buNone/>
            </a:pPr>
            <a:endParaRPr lang="es-MX" sz="1600" b="1" dirty="0"/>
          </a:p>
          <a:p>
            <a:pPr marL="0" indent="0" algn="just">
              <a:buNone/>
            </a:pPr>
            <a:r>
              <a:rPr lang="es-MX" sz="1600" b="1" dirty="0" smtClean="0"/>
              <a:t>Inglés II</a:t>
            </a:r>
          </a:p>
          <a:p>
            <a:pPr marL="0" indent="0" algn="just">
              <a:buNone/>
            </a:pPr>
            <a:r>
              <a:rPr lang="es-MX" sz="1600" b="1" dirty="0" smtClean="0"/>
              <a:t>La materia de Inglés al carecer de programa, apoyará en cada unidad con estrategias de lectura y traducciones, generando como productos, carteles, caricaturas antirracistas. </a:t>
            </a:r>
            <a:endParaRPr lang="es-MX" sz="1600" dirty="0"/>
          </a:p>
        </p:txBody>
      </p:sp>
      <p:sp>
        <p:nvSpPr>
          <p:cNvPr id="4" name="3 Marcador de contenido"/>
          <p:cNvSpPr>
            <a:spLocks noGrp="1"/>
          </p:cNvSpPr>
          <p:nvPr>
            <p:ph sz="half" idx="2"/>
          </p:nvPr>
        </p:nvSpPr>
        <p:spPr/>
        <p:txBody>
          <a:bodyPr>
            <a:normAutofit fontScale="70000" lnSpcReduction="20000"/>
          </a:bodyPr>
          <a:lstStyle/>
          <a:p>
            <a:r>
              <a:rPr lang="es-MX" sz="1700" b="1" dirty="0" smtClean="0"/>
              <a:t>Taller de Lectura, redacción e </a:t>
            </a:r>
            <a:r>
              <a:rPr lang="es-MX" sz="1700" b="1" dirty="0" err="1" smtClean="0"/>
              <a:t>Inic</a:t>
            </a:r>
            <a:r>
              <a:rPr lang="es-MX" sz="1700" b="1" dirty="0" smtClean="0"/>
              <a:t>. a la </a:t>
            </a:r>
            <a:r>
              <a:rPr lang="es-MX" sz="1700" b="1" dirty="0" err="1" smtClean="0"/>
              <a:t>Inv</a:t>
            </a:r>
            <a:r>
              <a:rPr lang="es-MX" sz="1700" b="1" dirty="0" smtClean="0"/>
              <a:t>, Doc. 2 </a:t>
            </a:r>
          </a:p>
          <a:p>
            <a:r>
              <a:rPr lang="es-MX" sz="1800" dirty="0" smtClean="0"/>
              <a:t>En la Unidad 1 se contempla análisis de los anuncios publicitarios, mediante las figuras retóricas y los estereotipos. PRODUCTO. ANALISIS DE ANUNCIOSN PUBLICITARIOS QUE INCITEN AL RACISMO</a:t>
            </a:r>
          </a:p>
          <a:p>
            <a:pPr algn="just"/>
            <a:r>
              <a:rPr lang="es-MX" sz="1800" dirty="0" smtClean="0"/>
              <a:t>En la unidad 2 el contenido maneja el tema de los valores, en ese punto mediante exposiciones se abordará el tema del racismo.</a:t>
            </a:r>
          </a:p>
          <a:p>
            <a:pPr algn="just"/>
            <a:r>
              <a:rPr lang="es-MX" sz="1800" dirty="0" smtClean="0"/>
              <a:t>PRODUCTO: EXPOSICIÓN DE LOS ALUMNOS DE LOS TEMAS MÁS RECIENTES RELACIONADOS CON EL RACISMO, MURO DE TRUMP, YALITZA APARICIO, INDIGENAS </a:t>
            </a:r>
          </a:p>
          <a:p>
            <a:r>
              <a:rPr lang="es-MX" sz="1800" dirty="0" smtClean="0"/>
              <a:t>En la Unidad 4 , el contenido del programa hace referencia al trabajo académico, se abordará el tema del racismo visto desde varias perspectivas y su impacto en la sociedad mexicana y en la vida académica del estudiante de CCH . PRODUCTO: ELABORACIÓN DE UN TRABAJO ACADEMICO </a:t>
            </a:r>
          </a:p>
          <a:p>
            <a:endParaRPr lang="es-MX" sz="1800" dirty="0"/>
          </a:p>
          <a:p>
            <a:endParaRPr lang="es-MX" sz="1800" dirty="0" smtClean="0"/>
          </a:p>
          <a:p>
            <a:endParaRPr lang="es-MX" sz="1600" dirty="0"/>
          </a:p>
        </p:txBody>
      </p:sp>
    </p:spTree>
    <p:extLst>
      <p:ext uri="{BB962C8B-B14F-4D97-AF65-F5344CB8AC3E}">
        <p14:creationId xmlns:p14="http://schemas.microsoft.com/office/powerpoint/2010/main" val="31271987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404664"/>
            <a:ext cx="7242048" cy="864096"/>
          </a:xfrm>
        </p:spPr>
        <p:txBody>
          <a:bodyPr>
            <a:normAutofit fontScale="90000"/>
          </a:bodyPr>
          <a:lstStyle/>
          <a:p>
            <a:r>
              <a:rPr lang="es-MX" sz="1300" dirty="0">
                <a:solidFill>
                  <a:schemeClr val="tx1"/>
                </a:solidFill>
              </a:rPr>
              <a:t>5.G Formatos</a:t>
            </a:r>
            <a:r>
              <a:rPr lang="es-MX" sz="1300" b="0" dirty="0"/>
              <a:t> </a:t>
            </a:r>
            <a:r>
              <a:rPr lang="es-MX" sz="1300" dirty="0">
                <a:solidFill>
                  <a:schemeClr val="tx1"/>
                </a:solidFill>
              </a:rPr>
              <a:t>e instrumentos para/con la planeación, seguimiento, evaluación, autoevaluación y </a:t>
            </a:r>
            <a:r>
              <a:rPr lang="es-MX" sz="1300" dirty="0" err="1">
                <a:solidFill>
                  <a:schemeClr val="tx1"/>
                </a:solidFill>
              </a:rPr>
              <a:t>coevaluación</a:t>
            </a:r>
            <a:r>
              <a:rPr lang="es-MX" sz="1300" dirty="0">
                <a:solidFill>
                  <a:schemeClr val="tx1"/>
                </a:solidFill>
              </a:rPr>
              <a:t>.</a:t>
            </a:r>
            <a:r>
              <a:rPr lang="es-MX" sz="4000" dirty="0">
                <a:solidFill>
                  <a:schemeClr val="tx1"/>
                </a:solidFill>
              </a:rPr>
              <a:t/>
            </a:r>
            <a:br>
              <a:rPr lang="es-MX" sz="4000" dirty="0">
                <a:solidFill>
                  <a:schemeClr val="tx1"/>
                </a:solidFill>
              </a:rPr>
            </a:br>
            <a:endParaRPr lang="es-MX"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990600"/>
            <a:ext cx="7096125"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61390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404663"/>
            <a:ext cx="6840759" cy="6192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59762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862013"/>
            <a:ext cx="7272807" cy="513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07838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Tabla"/>
          <p:cNvGraphicFramePr>
            <a:graphicFrameLocks noGrp="1"/>
          </p:cNvGraphicFramePr>
          <p:nvPr>
            <p:extLst>
              <p:ext uri="{D42A27DB-BD31-4B8C-83A1-F6EECF244321}">
                <p14:modId xmlns:p14="http://schemas.microsoft.com/office/powerpoint/2010/main" val="953651696"/>
              </p:ext>
            </p:extLst>
          </p:nvPr>
        </p:nvGraphicFramePr>
        <p:xfrm>
          <a:off x="1402509" y="1412776"/>
          <a:ext cx="5289550" cy="3528392"/>
        </p:xfrm>
        <a:graphic>
          <a:graphicData uri="http://schemas.openxmlformats.org/drawingml/2006/table">
            <a:tbl>
              <a:tblPr firstRow="1" firstCol="1" bandRow="1">
                <a:tableStyleId>{5C22544A-7EE6-4342-B048-85BDC9FD1C3A}</a:tableStyleId>
              </a:tblPr>
              <a:tblGrid>
                <a:gridCol w="5289550"/>
              </a:tblGrid>
              <a:tr h="1032452">
                <a:tc>
                  <a:txBody>
                    <a:bodyPr/>
                    <a:lstStyle/>
                    <a:p>
                      <a:pPr algn="ctr">
                        <a:lnSpc>
                          <a:spcPct val="115000"/>
                        </a:lnSpc>
                        <a:spcAft>
                          <a:spcPts val="0"/>
                        </a:spcAft>
                        <a:tabLst>
                          <a:tab pos="666750" algn="l"/>
                        </a:tabLst>
                      </a:pPr>
                      <a:r>
                        <a:rPr lang="es-MX" sz="1100" dirty="0">
                          <a:effectLst/>
                        </a:rPr>
                        <a:t>	UNIVERSIDAD LATINA CAMPUS SUR 2344                                   MODALIDAD CCH</a:t>
                      </a:r>
                      <a:endParaRPr lang="es-MX" sz="1100" dirty="0">
                        <a:effectLst/>
                        <a:latin typeface="Calibri"/>
                        <a:ea typeface="Calibri"/>
                        <a:cs typeface="Times New Roman"/>
                      </a:endParaRPr>
                    </a:p>
                  </a:txBody>
                  <a:tcPr marL="68580" marR="68580" marT="0" marB="0"/>
                </a:tc>
              </a:tr>
              <a:tr h="499188">
                <a:tc>
                  <a:txBody>
                    <a:bodyPr/>
                    <a:lstStyle/>
                    <a:p>
                      <a:pPr>
                        <a:lnSpc>
                          <a:spcPct val="115000"/>
                        </a:lnSpc>
                        <a:spcAft>
                          <a:spcPts val="0"/>
                        </a:spcAft>
                      </a:pPr>
                      <a:r>
                        <a:rPr lang="es-MX" sz="1100">
                          <a:effectLst/>
                        </a:rPr>
                        <a:t>NOMBRE DE LA INSTITUCION</a:t>
                      </a:r>
                      <a:endParaRPr lang="es-MX" sz="1100">
                        <a:effectLst/>
                        <a:latin typeface="Calibri"/>
                        <a:ea typeface="Calibri"/>
                        <a:cs typeface="Times New Roman"/>
                      </a:endParaRPr>
                    </a:p>
                  </a:txBody>
                  <a:tcPr marL="68580" marR="68580" marT="0" marB="0"/>
                </a:tc>
              </a:tr>
              <a:tr h="499188">
                <a:tc>
                  <a:txBody>
                    <a:bodyPr/>
                    <a:lstStyle/>
                    <a:p>
                      <a:pPr>
                        <a:lnSpc>
                          <a:spcPct val="115000"/>
                        </a:lnSpc>
                        <a:spcAft>
                          <a:spcPts val="0"/>
                        </a:spcAft>
                      </a:pPr>
                      <a:r>
                        <a:rPr lang="es-MX" sz="1100" dirty="0">
                          <a:effectLst/>
                        </a:rPr>
                        <a:t>PROFESOR</a:t>
                      </a:r>
                      <a:endParaRPr lang="es-MX" sz="1100" dirty="0">
                        <a:effectLst/>
                        <a:latin typeface="Calibri"/>
                        <a:ea typeface="Calibri"/>
                        <a:cs typeface="Times New Roman"/>
                      </a:endParaRPr>
                    </a:p>
                  </a:txBody>
                  <a:tcPr marL="68580" marR="68580" marT="0" marB="0"/>
                </a:tc>
              </a:tr>
              <a:tr h="499188">
                <a:tc>
                  <a:txBody>
                    <a:bodyPr/>
                    <a:lstStyle/>
                    <a:p>
                      <a:pPr>
                        <a:lnSpc>
                          <a:spcPct val="115000"/>
                        </a:lnSpc>
                        <a:spcAft>
                          <a:spcPts val="0"/>
                        </a:spcAft>
                      </a:pPr>
                      <a:r>
                        <a:rPr lang="es-MX" sz="1100" dirty="0">
                          <a:effectLst/>
                        </a:rPr>
                        <a:t>ASIGNATURA</a:t>
                      </a:r>
                      <a:endParaRPr lang="es-MX" sz="1100" dirty="0">
                        <a:effectLst/>
                        <a:latin typeface="Calibri"/>
                        <a:ea typeface="Calibri"/>
                        <a:cs typeface="Times New Roman"/>
                      </a:endParaRPr>
                    </a:p>
                  </a:txBody>
                  <a:tcPr marL="68580" marR="68580" marT="0" marB="0"/>
                </a:tc>
              </a:tr>
              <a:tr h="499188">
                <a:tc>
                  <a:txBody>
                    <a:bodyPr/>
                    <a:lstStyle/>
                    <a:p>
                      <a:pPr>
                        <a:lnSpc>
                          <a:spcPct val="115000"/>
                        </a:lnSpc>
                        <a:spcAft>
                          <a:spcPts val="0"/>
                        </a:spcAft>
                      </a:pPr>
                      <a:r>
                        <a:rPr lang="es-MX" sz="1100">
                          <a:effectLst/>
                        </a:rPr>
                        <a:t>CICLO ESCOLAR</a:t>
                      </a:r>
                      <a:endParaRPr lang="es-MX" sz="1100">
                        <a:effectLst/>
                        <a:latin typeface="Calibri"/>
                        <a:ea typeface="Calibri"/>
                        <a:cs typeface="Times New Roman"/>
                      </a:endParaRPr>
                    </a:p>
                  </a:txBody>
                  <a:tcPr marL="68580" marR="68580" marT="0" marB="0"/>
                </a:tc>
              </a:tr>
              <a:tr h="499188">
                <a:tc>
                  <a:txBody>
                    <a:bodyPr/>
                    <a:lstStyle/>
                    <a:p>
                      <a:pPr>
                        <a:lnSpc>
                          <a:spcPct val="115000"/>
                        </a:lnSpc>
                        <a:spcAft>
                          <a:spcPts val="0"/>
                        </a:spcAft>
                      </a:pPr>
                      <a:r>
                        <a:rPr lang="es-MX" sz="1100" dirty="0">
                          <a:effectLst/>
                        </a:rPr>
                        <a:t>HORARIO</a:t>
                      </a:r>
                      <a:endParaRPr lang="es-MX" sz="1100" dirty="0">
                        <a:effectLst/>
                        <a:latin typeface="Calibri"/>
                        <a:ea typeface="Calibri"/>
                        <a:cs typeface="Times New Roman"/>
                      </a:endParaRPr>
                    </a:p>
                  </a:txBody>
                  <a:tcPr marL="68580" marR="68580" marT="0" marB="0"/>
                </a:tc>
              </a:tr>
            </a:tbl>
          </a:graphicData>
        </a:graphic>
      </p:graphicFrame>
      <p:sp>
        <p:nvSpPr>
          <p:cNvPr id="6" name="Rectangle 3"/>
          <p:cNvSpPr>
            <a:spLocks noChangeArrowheads="1"/>
          </p:cNvSpPr>
          <p:nvPr/>
        </p:nvSpPr>
        <p:spPr bwMode="auto">
          <a:xfrm>
            <a:off x="1431925" y="3911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MX" alt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6 Rectángulo"/>
          <p:cNvSpPr/>
          <p:nvPr/>
        </p:nvSpPr>
        <p:spPr>
          <a:xfrm>
            <a:off x="2483768" y="764704"/>
            <a:ext cx="3179653" cy="369332"/>
          </a:xfrm>
          <a:prstGeom prst="rect">
            <a:avLst/>
          </a:prstGeom>
        </p:spPr>
        <p:txBody>
          <a:bodyPr wrap="none">
            <a:spAutoFit/>
          </a:bodyPr>
          <a:lstStyle/>
          <a:p>
            <a:r>
              <a:rPr lang="es-MX" dirty="0" smtClean="0"/>
              <a:t>5 G. EVALUACION </a:t>
            </a:r>
            <a:r>
              <a:rPr lang="es-MX" dirty="0"/>
              <a:t>FORMATOS </a:t>
            </a:r>
          </a:p>
        </p:txBody>
      </p:sp>
    </p:spTree>
    <p:extLst>
      <p:ext uri="{BB962C8B-B14F-4D97-AF65-F5344CB8AC3E}">
        <p14:creationId xmlns:p14="http://schemas.microsoft.com/office/powerpoint/2010/main" val="10812797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rcador de contenido 3">
            <a:extLst>
              <a:ext uri="{FF2B5EF4-FFF2-40B4-BE49-F238E27FC236}">
                <a16:creationId xmlns="" xmlns:a16="http://schemas.microsoft.com/office/drawing/2014/main" id="{D00A5E12-E7A1-4671-9295-9E0FAA8AA036}"/>
              </a:ext>
            </a:extLst>
          </p:cNvPr>
          <p:cNvPicPr>
            <a:picLocks noChangeAspect="1"/>
          </p:cNvPicPr>
          <p:nvPr/>
        </p:nvPicPr>
        <p:blipFill rotWithShape="1">
          <a:blip r:embed="rId2"/>
          <a:srcRect l="29253" t="23835" r="11373" b="22261"/>
          <a:stretch/>
        </p:blipFill>
        <p:spPr>
          <a:xfrm>
            <a:off x="1115616" y="908720"/>
            <a:ext cx="5760640" cy="4328890"/>
          </a:xfrm>
          <a:prstGeom prst="rect">
            <a:avLst/>
          </a:prstGeom>
        </p:spPr>
      </p:pic>
    </p:spTree>
    <p:extLst>
      <p:ext uri="{BB962C8B-B14F-4D97-AF65-F5344CB8AC3E}">
        <p14:creationId xmlns:p14="http://schemas.microsoft.com/office/powerpoint/2010/main" val="12391572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725" y="1362075"/>
            <a:ext cx="6460579" cy="413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5621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260648"/>
            <a:ext cx="7239000" cy="1143000"/>
          </a:xfrm>
        </p:spPr>
        <p:txBody>
          <a:bodyPr>
            <a:normAutofit/>
          </a:bodyPr>
          <a:lstStyle/>
          <a:p>
            <a:r>
              <a:rPr lang="es-MX" sz="1600" dirty="0"/>
              <a:t>5.h</a:t>
            </a:r>
            <a:r>
              <a:rPr lang="es-MX" sz="1600" b="0" dirty="0"/>
              <a:t>    Reflexión sobre el proceso de planteamiento del proyecto.  Logros alcanzados y aspectos a mejorar, expectativas para su </a:t>
            </a:r>
            <a:r>
              <a:rPr lang="es-MX" sz="1600" b="0" dirty="0" smtClean="0"/>
              <a:t>realizació</a:t>
            </a:r>
            <a:r>
              <a:rPr lang="es-MX" sz="1600" b="0" dirty="0"/>
              <a:t>n</a:t>
            </a:r>
            <a:r>
              <a:rPr lang="es-MX" sz="1600" b="0" dirty="0" smtClean="0"/>
              <a:t>.</a:t>
            </a:r>
            <a:endParaRPr lang="es-MX" sz="1600" dirty="0"/>
          </a:p>
        </p:txBody>
      </p:sp>
      <p:sp>
        <p:nvSpPr>
          <p:cNvPr id="3" name="2 Marcador de contenido"/>
          <p:cNvSpPr>
            <a:spLocks noGrp="1"/>
          </p:cNvSpPr>
          <p:nvPr>
            <p:ph idx="1"/>
          </p:nvPr>
        </p:nvSpPr>
        <p:spPr/>
        <p:txBody>
          <a:bodyPr/>
          <a:lstStyle/>
          <a:p>
            <a:endParaRPr lang="es-MX" dirty="0"/>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556792"/>
            <a:ext cx="6912768" cy="476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07806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1196752"/>
            <a:ext cx="7242048" cy="4896544"/>
          </a:xfrm>
        </p:spPr>
        <p:txBody>
          <a:bodyPr>
            <a:normAutofit/>
          </a:bodyPr>
          <a:lstStyle/>
          <a:p>
            <a:pPr algn="just"/>
            <a:endParaRPr lang="es-MX" dirty="0">
              <a:latin typeface="Arial" pitchFamily="34" charset="0"/>
              <a:cs typeface="Arial" pitchFamily="34" charset="0"/>
            </a:endParaRPr>
          </a:p>
        </p:txBody>
      </p:sp>
      <p:pic>
        <p:nvPicPr>
          <p:cNvPr id="1026" name="Picture 2" descr="C:\Users\lupita\Desktop\AUNILA CCH\proyecto conexiones\2a reunion de trabajo\PRODUCTOS 2A REUNIÓN\CONEXIONES\img02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1196752"/>
            <a:ext cx="6768752" cy="482453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2 Tabla"/>
          <p:cNvGraphicFramePr>
            <a:graphicFrameLocks noGrp="1"/>
          </p:cNvGraphicFramePr>
          <p:nvPr>
            <p:extLst>
              <p:ext uri="{D42A27DB-BD31-4B8C-83A1-F6EECF244321}">
                <p14:modId xmlns:p14="http://schemas.microsoft.com/office/powerpoint/2010/main" val="1364061079"/>
              </p:ext>
            </p:extLst>
          </p:nvPr>
        </p:nvGraphicFramePr>
        <p:xfrm>
          <a:off x="1524000" y="1397000"/>
          <a:ext cx="6096000" cy="640080"/>
        </p:xfrm>
        <a:graphic>
          <a:graphicData uri="http://schemas.openxmlformats.org/drawingml/2006/table">
            <a:tbl>
              <a:tblPr firstRow="1" bandRow="1">
                <a:tableStyleId>{5C22544A-7EE6-4342-B048-85BDC9FD1C3A}</a:tableStyleId>
              </a:tblPr>
              <a:tblGrid>
                <a:gridCol w="6096000"/>
              </a:tblGrid>
              <a:tr h="370840">
                <a:tc>
                  <a:txBody>
                    <a:bodyPr/>
                    <a:lstStyle/>
                    <a:p>
                      <a:r>
                        <a:rPr lang="es-ES" dirty="0" smtClean="0"/>
                        <a:t> Producto 4. Organizador Gráfico. Preguntas</a:t>
                      </a:r>
                      <a:r>
                        <a:rPr lang="es-ES" baseline="0" dirty="0" smtClean="0"/>
                        <a:t> esenciales</a:t>
                      </a:r>
                      <a:endParaRPr lang="es-MX" dirty="0"/>
                    </a:p>
                  </a:txBody>
                  <a:tcPr/>
                </a:tc>
              </a:tr>
            </a:tbl>
          </a:graphicData>
        </a:graphic>
      </p:graphicFrame>
    </p:spTree>
    <p:extLst>
      <p:ext uri="{BB962C8B-B14F-4D97-AF65-F5344CB8AC3E}">
        <p14:creationId xmlns:p14="http://schemas.microsoft.com/office/powerpoint/2010/main" val="22887908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sz="2800" dirty="0" smtClean="0"/>
              <a:t>APARTADO 3 </a:t>
            </a:r>
            <a:br>
              <a:rPr lang="es-ES" sz="2800" dirty="0" smtClean="0"/>
            </a:br>
            <a:r>
              <a:rPr lang="es-ES" sz="2800" dirty="0" smtClean="0"/>
              <a:t>FECHA DE INICIO Y TÉRMINO DEL PROYECTO</a:t>
            </a:r>
            <a:endParaRPr lang="es-MX" sz="2800" dirty="0"/>
          </a:p>
        </p:txBody>
      </p:sp>
      <p:sp>
        <p:nvSpPr>
          <p:cNvPr id="3" name="2 Marcador de contenido"/>
          <p:cNvSpPr>
            <a:spLocks noGrp="1"/>
          </p:cNvSpPr>
          <p:nvPr>
            <p:ph idx="1"/>
          </p:nvPr>
        </p:nvSpPr>
        <p:spPr/>
        <p:txBody>
          <a:bodyPr/>
          <a:lstStyle/>
          <a:p>
            <a:endParaRPr lang="es-ES" dirty="0" smtClean="0"/>
          </a:p>
          <a:p>
            <a:r>
              <a:rPr lang="es-ES" dirty="0" smtClean="0"/>
              <a:t>INICIO agosto 2020</a:t>
            </a:r>
          </a:p>
          <a:p>
            <a:r>
              <a:rPr lang="es-ES" dirty="0" smtClean="0"/>
              <a:t>TERMINO </a:t>
            </a:r>
            <a:r>
              <a:rPr lang="es-ES" smtClean="0"/>
              <a:t>noviembre 2020</a:t>
            </a:r>
            <a:endParaRPr lang="es-ES" dirty="0" smtClean="0"/>
          </a:p>
          <a:p>
            <a:endParaRPr lang="es-ES" dirty="0"/>
          </a:p>
          <a:p>
            <a:r>
              <a:rPr lang="es-ES" dirty="0" smtClean="0"/>
              <a:t>APLICACIÓN CICLO ESCOLAR 2020-1</a:t>
            </a:r>
            <a:endParaRPr lang="es-MX" dirty="0"/>
          </a:p>
          <a:p>
            <a:endParaRPr lang="es-MX" dirty="0" smtClean="0"/>
          </a:p>
          <a:p>
            <a:endParaRPr lang="es-MX" dirty="0"/>
          </a:p>
        </p:txBody>
      </p:sp>
    </p:spTree>
    <p:extLst>
      <p:ext uri="{BB962C8B-B14F-4D97-AF65-F5344CB8AC3E}">
        <p14:creationId xmlns:p14="http://schemas.microsoft.com/office/powerpoint/2010/main" val="376354719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320040"/>
            <a:ext cx="7239000" cy="156632"/>
          </a:xfrm>
        </p:spPr>
        <p:txBody>
          <a:bodyPr>
            <a:normAutofit fontScale="90000"/>
          </a:bodyPr>
          <a:lstStyle/>
          <a:p>
            <a:endParaRPr lang="es-MX" dirty="0"/>
          </a:p>
        </p:txBody>
      </p:sp>
      <p:sp>
        <p:nvSpPr>
          <p:cNvPr id="3" name="2 Marcador de contenido"/>
          <p:cNvSpPr>
            <a:spLocks noGrp="1"/>
          </p:cNvSpPr>
          <p:nvPr>
            <p:ph idx="1"/>
          </p:nvPr>
        </p:nvSpPr>
        <p:spPr>
          <a:xfrm>
            <a:off x="457200" y="548680"/>
            <a:ext cx="7239000" cy="5907056"/>
          </a:xfrm>
        </p:spPr>
        <p:txBody>
          <a:bodyPr/>
          <a:lstStyle/>
          <a:p>
            <a:endParaRPr lang="es-MX" dirty="0"/>
          </a:p>
        </p:txBody>
      </p:sp>
      <p:pic>
        <p:nvPicPr>
          <p:cNvPr id="2050" name="Picture 2" descr="C:\Users\lupita\Desktop\AUNILA CCH\proyecto conexiones\2a reunion de trabajo\PRODUCTOS 2A REUNIÓN\CONEXIONES\img02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692696"/>
            <a:ext cx="7200800" cy="5616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737940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contenido"/>
          <p:cNvSpPr>
            <a:spLocks noGrp="1"/>
          </p:cNvSpPr>
          <p:nvPr>
            <p:ph sz="half" idx="1"/>
          </p:nvPr>
        </p:nvSpPr>
        <p:spPr>
          <a:xfrm>
            <a:off x="457200" y="836712"/>
            <a:ext cx="7239000" cy="5668640"/>
          </a:xfrm>
        </p:spPr>
        <p:txBody>
          <a:bodyPr/>
          <a:lstStyle/>
          <a:p>
            <a:endParaRPr lang="es-MX" dirty="0"/>
          </a:p>
        </p:txBody>
      </p:sp>
      <p:pic>
        <p:nvPicPr>
          <p:cNvPr id="3074" name="Picture 2" descr="C:\Users\lupita\Desktop\AUNILA CCH\proyecto conexiones\2a reunion de trabajo\PRODUCTOS 2A REUNIÓN\CONEXIONES\img02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980728"/>
            <a:ext cx="6984776" cy="5328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97618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contenido"/>
          <p:cNvSpPr>
            <a:spLocks noGrp="1"/>
          </p:cNvSpPr>
          <p:nvPr>
            <p:ph sz="half" idx="1"/>
          </p:nvPr>
        </p:nvSpPr>
        <p:spPr>
          <a:xfrm>
            <a:off x="457200" y="620688"/>
            <a:ext cx="7239000" cy="5884664"/>
          </a:xfrm>
        </p:spPr>
        <p:txBody>
          <a:bodyPr/>
          <a:lstStyle/>
          <a:p>
            <a:endParaRPr lang="es-MX" dirty="0"/>
          </a:p>
        </p:txBody>
      </p:sp>
      <p:pic>
        <p:nvPicPr>
          <p:cNvPr id="4098" name="Picture 2" descr="C:\Users\lupita\Desktop\AUNILA CCH\proyecto conexiones\2a reunion de trabajo\PRODUCTOS 2A REUNIÓN\CONEXIONES\img02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970816"/>
            <a:ext cx="6840760" cy="4896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87907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PRODUCTO 5. Organizador Gráfico. Proceso de indagación.</a:t>
            </a:r>
            <a:endParaRPr lang="es-MX" dirty="0"/>
          </a:p>
        </p:txBody>
      </p:sp>
      <p:sp>
        <p:nvSpPr>
          <p:cNvPr id="4" name="3 Marcador de contenido"/>
          <p:cNvSpPr>
            <a:spLocks noGrp="1"/>
          </p:cNvSpPr>
          <p:nvPr>
            <p:ph sz="half" idx="1"/>
          </p:nvPr>
        </p:nvSpPr>
        <p:spPr/>
        <p:txBody>
          <a:bodyPr/>
          <a:lstStyle/>
          <a:p>
            <a:endParaRPr lang="es-MX"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853069"/>
            <a:ext cx="7012458" cy="501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304430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775" y="548681"/>
            <a:ext cx="7254577" cy="5180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967168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3" y="785813"/>
            <a:ext cx="7928371" cy="528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914881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212" y="836712"/>
            <a:ext cx="6967115" cy="5346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Rectángulo"/>
          <p:cNvSpPr/>
          <p:nvPr/>
        </p:nvSpPr>
        <p:spPr>
          <a:xfrm>
            <a:off x="2617943" y="332656"/>
            <a:ext cx="4285276" cy="369332"/>
          </a:xfrm>
          <a:prstGeom prst="rect">
            <a:avLst/>
          </a:prstGeom>
        </p:spPr>
        <p:txBody>
          <a:bodyPr wrap="none">
            <a:spAutoFit/>
          </a:bodyPr>
          <a:lstStyle/>
          <a:p>
            <a:r>
              <a:rPr lang="es-MX" dirty="0" smtClean="0"/>
              <a:t>E. A.M-E.,GENERAL(1) PDF </a:t>
            </a:r>
            <a:r>
              <a:rPr lang="es-MX" u="sng" dirty="0" smtClean="0"/>
              <a:t>PRODUCTO 6</a:t>
            </a:r>
            <a:endParaRPr lang="es-MX" u="sng" dirty="0"/>
          </a:p>
        </p:txBody>
      </p:sp>
    </p:spTree>
    <p:extLst>
      <p:ext uri="{BB962C8B-B14F-4D97-AF65-F5344CB8AC3E}">
        <p14:creationId xmlns:p14="http://schemas.microsoft.com/office/powerpoint/2010/main" val="347234201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428625"/>
            <a:ext cx="7062936" cy="600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534677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113" y="852488"/>
            <a:ext cx="7293247" cy="515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205235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488" y="357188"/>
            <a:ext cx="7340871" cy="614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60568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r>
              <a:rPr lang="es-ES" sz="2400" dirty="0" smtClean="0"/>
              <a:t>¿sabes cómo afecta el racismo a la sociedad y en tu entorno? proyecto conexiones </a:t>
            </a:r>
            <a:r>
              <a:rPr lang="es-ES" dirty="0" smtClean="0"/>
              <a:t> </a:t>
            </a:r>
            <a:endParaRPr lang="es-MX" dirty="0"/>
          </a:p>
        </p:txBody>
      </p:sp>
      <p:sp>
        <p:nvSpPr>
          <p:cNvPr id="3" name="2 Subtítulo"/>
          <p:cNvSpPr>
            <a:spLocks noGrp="1"/>
          </p:cNvSpPr>
          <p:nvPr>
            <p:ph type="subTitle" idx="1"/>
          </p:nvPr>
        </p:nvSpPr>
        <p:spPr/>
        <p:txBody>
          <a:bodyPr/>
          <a:lstStyle/>
          <a:p>
            <a:r>
              <a:rPr lang="es-ES" dirty="0" smtClean="0"/>
              <a:t> </a:t>
            </a:r>
            <a:endParaRPr lang="es-MX" dirty="0"/>
          </a:p>
        </p:txBody>
      </p:sp>
    </p:spTree>
    <p:extLst>
      <p:ext uri="{BB962C8B-B14F-4D97-AF65-F5344CB8AC3E}">
        <p14:creationId xmlns:p14="http://schemas.microsoft.com/office/powerpoint/2010/main" val="324600363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689" y="376238"/>
            <a:ext cx="7408688" cy="610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411427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439" y="509588"/>
            <a:ext cx="7359922" cy="583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099849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963" y="423863"/>
            <a:ext cx="7494413" cy="601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140862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050" y="485775"/>
            <a:ext cx="7484318" cy="588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174782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389" y="1333500"/>
            <a:ext cx="7378972"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889641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339" y="490538"/>
            <a:ext cx="7254006" cy="587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838793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339" y="709613"/>
            <a:ext cx="7542038" cy="543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843274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863" y="371475"/>
            <a:ext cx="7748537" cy="611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057731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139" y="561975"/>
            <a:ext cx="7618238" cy="573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904488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713" y="319087"/>
            <a:ext cx="7661671" cy="621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44028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ÍNDICE DE APARTADO</a:t>
            </a:r>
            <a:endParaRPr lang="es-MX" dirty="0"/>
          </a:p>
        </p:txBody>
      </p:sp>
      <p:sp>
        <p:nvSpPr>
          <p:cNvPr id="3" name="2 Marcador de contenido"/>
          <p:cNvSpPr>
            <a:spLocks noGrp="1"/>
          </p:cNvSpPr>
          <p:nvPr>
            <p:ph idx="1"/>
          </p:nvPr>
        </p:nvSpPr>
        <p:spPr/>
        <p:txBody>
          <a:bodyPr>
            <a:normAutofit lnSpcReduction="10000"/>
          </a:bodyPr>
          <a:lstStyle/>
          <a:p>
            <a:pPr marL="0" indent="0">
              <a:buNone/>
            </a:pPr>
            <a:r>
              <a:rPr lang="es-MX" b="1" dirty="0"/>
              <a:t>5.a) C.A.I.A.C. Conclusiones Generales. Interdisciplinariedad.</a:t>
            </a:r>
          </a:p>
          <a:p>
            <a:pPr marL="0" indent="0">
              <a:buNone/>
            </a:pPr>
            <a:r>
              <a:rPr lang="es-MX" b="1" dirty="0"/>
              <a:t>5.b) Productos (Fotografías y organizador gráfico) </a:t>
            </a:r>
          </a:p>
          <a:p>
            <a:pPr marL="0" indent="0">
              <a:buNone/>
            </a:pPr>
            <a:r>
              <a:rPr lang="es-MX" b="1" dirty="0"/>
              <a:t>5.c) Justificación del proyecto.</a:t>
            </a:r>
          </a:p>
          <a:p>
            <a:pPr marL="0" indent="0">
              <a:buNone/>
            </a:pPr>
            <a:r>
              <a:rPr lang="es-MX" b="1" dirty="0"/>
              <a:t>5.d) Objetivo General del proyecto.</a:t>
            </a:r>
          </a:p>
          <a:p>
            <a:pPr marL="0" indent="0">
              <a:buNone/>
            </a:pPr>
            <a:r>
              <a:rPr lang="es-MX" b="1" dirty="0"/>
              <a:t>5.e) Preguntas detonadoras.</a:t>
            </a:r>
          </a:p>
          <a:p>
            <a:pPr marL="0" indent="0">
              <a:buNone/>
            </a:pPr>
            <a:r>
              <a:rPr lang="es-MX" b="1" dirty="0"/>
              <a:t>5.f) Contenido: temas y productos propuestos.</a:t>
            </a:r>
          </a:p>
          <a:p>
            <a:pPr marL="0" indent="0">
              <a:buNone/>
            </a:pPr>
            <a:r>
              <a:rPr lang="es-MX" b="1" dirty="0"/>
              <a:t>5.g) Propuesta de planeación.</a:t>
            </a:r>
          </a:p>
          <a:p>
            <a:pPr marL="0" indent="0">
              <a:buNone/>
            </a:pPr>
            <a:r>
              <a:rPr lang="es-MX" b="1" dirty="0"/>
              <a:t>5.h) Reflexión: Reunión de zona</a:t>
            </a:r>
            <a:endParaRPr lang="es-MX" dirty="0"/>
          </a:p>
        </p:txBody>
      </p:sp>
    </p:spTree>
    <p:extLst>
      <p:ext uri="{BB962C8B-B14F-4D97-AF65-F5344CB8AC3E}">
        <p14:creationId xmlns:p14="http://schemas.microsoft.com/office/powerpoint/2010/main" val="269676261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239" y="438150"/>
            <a:ext cx="7436122" cy="598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776572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 y="423863"/>
            <a:ext cx="7465268" cy="601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787895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75" y="1709738"/>
            <a:ext cx="7656909" cy="343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344757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dirty="0" smtClean="0"/>
              <a:t>PRODUCTO 8 E.I.P.ELABORACIÓN DE PROYECTO</a:t>
            </a:r>
            <a:endParaRPr lang="es-MX" dirty="0"/>
          </a:p>
        </p:txBody>
      </p:sp>
      <p:sp>
        <p:nvSpPr>
          <p:cNvPr id="3" name="2 Marcador de contenido"/>
          <p:cNvSpPr>
            <a:spLocks noGrp="1"/>
          </p:cNvSpPr>
          <p:nvPr>
            <p:ph idx="1"/>
          </p:nvPr>
        </p:nvSpPr>
        <p:spPr/>
        <p:txBody>
          <a:bodyPr/>
          <a:lstStyle/>
          <a:p>
            <a:endParaRPr lang="es-MX"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389" y="1484784"/>
            <a:ext cx="6874916" cy="4992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46866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663" y="847725"/>
            <a:ext cx="6924675" cy="5162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44674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3975" y="1409700"/>
            <a:ext cx="6496050"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42538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9213" y="1081088"/>
            <a:ext cx="6505575" cy="4695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68837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2550" y="1171575"/>
            <a:ext cx="6438900" cy="4514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94360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7313" y="1228725"/>
            <a:ext cx="6429375" cy="440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76592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5900" y="1176338"/>
            <a:ext cx="6172200" cy="4505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93882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5616" y="764704"/>
            <a:ext cx="5760640" cy="3785652"/>
          </a:xfrm>
          <a:prstGeom prst="rect">
            <a:avLst/>
          </a:prstGeom>
        </p:spPr>
        <p:txBody>
          <a:bodyPr wrap="square">
            <a:spAutoFit/>
          </a:bodyPr>
          <a:lstStyle/>
          <a:p>
            <a:r>
              <a:rPr lang="es-MX" sz="2400" b="1" dirty="0"/>
              <a:t>5. i) Productos:</a:t>
            </a:r>
          </a:p>
          <a:p>
            <a:r>
              <a:rPr lang="es-MX" sz="2400" b="1" dirty="0"/>
              <a:t>	5.i.4) </a:t>
            </a:r>
            <a:r>
              <a:rPr lang="es-MX" sz="2400" dirty="0"/>
              <a:t>Organizador gráfico. Preguntas esenciales</a:t>
            </a:r>
            <a:endParaRPr lang="es-MX" sz="2400" b="1" dirty="0"/>
          </a:p>
          <a:p>
            <a:r>
              <a:rPr lang="es-MX" sz="2400" b="1" dirty="0"/>
              <a:t>	5.i.5) </a:t>
            </a:r>
            <a:r>
              <a:rPr lang="es-MX" sz="2400" dirty="0"/>
              <a:t>Organizador gráfico. Proceso de Indagación</a:t>
            </a:r>
            <a:endParaRPr lang="es-MX" sz="2400" b="1" dirty="0"/>
          </a:p>
          <a:p>
            <a:r>
              <a:rPr lang="es-MX" sz="2400" b="1" dirty="0"/>
              <a:t>	5.i.6) </a:t>
            </a:r>
            <a:r>
              <a:rPr lang="es-MX" sz="2400" dirty="0"/>
              <a:t>A.M.E. general.</a:t>
            </a:r>
            <a:endParaRPr lang="es-MX" sz="2400" b="1" dirty="0"/>
          </a:p>
          <a:p>
            <a:r>
              <a:rPr lang="es-MX" sz="2400" b="1" dirty="0"/>
              <a:t>	5.i.7) </a:t>
            </a:r>
            <a:r>
              <a:rPr lang="es-MX" sz="2400" dirty="0"/>
              <a:t>E.I.P. Resumen</a:t>
            </a:r>
            <a:endParaRPr lang="es-MX" sz="2400" b="1" dirty="0"/>
          </a:p>
          <a:p>
            <a:r>
              <a:rPr lang="es-MX" sz="2400" b="1" dirty="0"/>
              <a:t>	5.i.8) </a:t>
            </a:r>
            <a:r>
              <a:rPr lang="es-MX" sz="2400" dirty="0"/>
              <a:t>E.I.P. Elaboración de Proyecto</a:t>
            </a:r>
            <a:endParaRPr lang="es-MX" sz="2400" b="1" dirty="0"/>
          </a:p>
          <a:p>
            <a:r>
              <a:rPr lang="es-MX" sz="2400" b="1" dirty="0"/>
              <a:t>	5.i.9) </a:t>
            </a:r>
            <a:r>
              <a:rPr lang="es-MX" sz="2400" dirty="0"/>
              <a:t>Fotografías de la sesión</a:t>
            </a:r>
            <a:endParaRPr lang="es-MX" sz="2400" b="1" dirty="0"/>
          </a:p>
        </p:txBody>
      </p:sp>
    </p:spTree>
    <p:extLst>
      <p:ext uri="{BB962C8B-B14F-4D97-AF65-F5344CB8AC3E}">
        <p14:creationId xmlns:p14="http://schemas.microsoft.com/office/powerpoint/2010/main" val="17603644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2563" y="1133475"/>
            <a:ext cx="6238875" cy="4591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98825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2563" y="2224088"/>
            <a:ext cx="6238875" cy="2409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06702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5413" y="2024063"/>
            <a:ext cx="6353175" cy="2809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3936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39" y="1196752"/>
            <a:ext cx="7512322" cy="5175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1 Tabla"/>
          <p:cNvGraphicFramePr>
            <a:graphicFrameLocks noGrp="1"/>
          </p:cNvGraphicFramePr>
          <p:nvPr>
            <p:extLst>
              <p:ext uri="{D42A27DB-BD31-4B8C-83A1-F6EECF244321}">
                <p14:modId xmlns:p14="http://schemas.microsoft.com/office/powerpoint/2010/main" val="2708139914"/>
              </p:ext>
            </p:extLst>
          </p:nvPr>
        </p:nvGraphicFramePr>
        <p:xfrm>
          <a:off x="1259632" y="404664"/>
          <a:ext cx="6096000" cy="370840"/>
        </p:xfrm>
        <a:graphic>
          <a:graphicData uri="http://schemas.openxmlformats.org/drawingml/2006/table">
            <a:tbl>
              <a:tblPr firstRow="1" bandRow="1">
                <a:tableStyleId>{5C22544A-7EE6-4342-B048-85BDC9FD1C3A}</a:tableStyleId>
              </a:tblPr>
              <a:tblGrid>
                <a:gridCol w="6096000"/>
              </a:tblGrid>
              <a:tr h="370840">
                <a:tc>
                  <a:txBody>
                    <a:bodyPr/>
                    <a:lstStyle/>
                    <a:p>
                      <a:r>
                        <a:rPr lang="es-ES" dirty="0" smtClean="0"/>
                        <a:t>PRODUCTO 7 E.I.P RESUMEN</a:t>
                      </a:r>
                      <a:r>
                        <a:rPr lang="es-ES" baseline="0" dirty="0" smtClean="0"/>
                        <a:t> (DE TRES PROYECTOS)</a:t>
                      </a:r>
                      <a:endParaRPr lang="es-MX" dirty="0"/>
                    </a:p>
                  </a:txBody>
                  <a:tcPr/>
                </a:tc>
              </a:tr>
            </a:tbl>
          </a:graphicData>
        </a:graphic>
      </p:graphicFrame>
    </p:spTree>
    <p:extLst>
      <p:ext uri="{BB962C8B-B14F-4D97-AF65-F5344CB8AC3E}">
        <p14:creationId xmlns:p14="http://schemas.microsoft.com/office/powerpoint/2010/main" val="324909615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r>
              <a:rPr lang="es-ES" sz="2400" dirty="0" smtClean="0"/>
              <a:t>Producto  9  fotografías de la sesión 2</a:t>
            </a:r>
            <a:endParaRPr lang="es-MX" sz="2400" dirty="0"/>
          </a:p>
        </p:txBody>
      </p:sp>
      <p:sp>
        <p:nvSpPr>
          <p:cNvPr id="3" name="2 Marcador de contenido"/>
          <p:cNvSpPr>
            <a:spLocks noGrp="1"/>
          </p:cNvSpPr>
          <p:nvPr>
            <p:ph idx="1"/>
          </p:nvPr>
        </p:nvSpPr>
        <p:spPr/>
        <p:txBody>
          <a:bodyPr/>
          <a:lstStyle/>
          <a:p>
            <a:endParaRPr lang="es-MX"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350" y="1700808"/>
            <a:ext cx="7081986" cy="4614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95839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 y="500063"/>
            <a:ext cx="2863999" cy="2928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888" y="500063"/>
            <a:ext cx="3617590" cy="3096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3789040"/>
            <a:ext cx="4299396" cy="2618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94932" y="4158604"/>
            <a:ext cx="3389586" cy="1879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93957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1" y="476672"/>
            <a:ext cx="3816425"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476672"/>
            <a:ext cx="2740546"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7" y="2879720"/>
            <a:ext cx="4248472" cy="3645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9992" y="3322888"/>
            <a:ext cx="3528392"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33958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 y="0"/>
            <a:ext cx="90297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99044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476672"/>
            <a:ext cx="7868203" cy="6209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621423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320040"/>
            <a:ext cx="7239000" cy="588680"/>
          </a:xfrm>
        </p:spPr>
        <p:txBody>
          <a:bodyPr>
            <a:normAutofit fontScale="90000"/>
          </a:bodyPr>
          <a:lstStyle/>
          <a:p>
            <a:r>
              <a:rPr lang="es-MX" sz="4000" dirty="0">
                <a:solidFill>
                  <a:schemeClr val="tx1"/>
                </a:solidFill>
              </a:rPr>
              <a:t/>
            </a:r>
            <a:br>
              <a:rPr lang="es-MX" sz="4000" dirty="0">
                <a:solidFill>
                  <a:schemeClr val="tx1"/>
                </a:solidFill>
              </a:rPr>
            </a:br>
            <a:r>
              <a:rPr lang="es-ES" sz="2200" dirty="0">
                <a:solidFill>
                  <a:schemeClr val="tx1"/>
                </a:solidFill>
              </a:rPr>
              <a:t>5.I Evidencias de proceso</a:t>
            </a:r>
            <a:endParaRPr lang="es-MX" sz="2200" dirty="0"/>
          </a:p>
        </p:txBody>
      </p:sp>
      <p:sp>
        <p:nvSpPr>
          <p:cNvPr id="3" name="2 Marcador de contenido"/>
          <p:cNvSpPr>
            <a:spLocks noGrp="1"/>
          </p:cNvSpPr>
          <p:nvPr>
            <p:ph idx="1"/>
          </p:nvPr>
        </p:nvSpPr>
        <p:spPr>
          <a:xfrm>
            <a:off x="467544" y="1196752"/>
            <a:ext cx="7239000" cy="4846320"/>
          </a:xfrm>
        </p:spPr>
        <p:txBody>
          <a:bodyPr>
            <a:normAutofit fontScale="85000" lnSpcReduction="20000"/>
          </a:bodyPr>
          <a:lstStyle/>
          <a:p>
            <a:r>
              <a:rPr lang="es-MX" b="1" dirty="0" smtClean="0"/>
              <a:t>Producto </a:t>
            </a:r>
            <a:r>
              <a:rPr lang="es-MX" b="1" dirty="0"/>
              <a:t>13  pasos para Infografía,</a:t>
            </a:r>
            <a:endParaRPr lang="es-MX" dirty="0"/>
          </a:p>
          <a:p>
            <a:r>
              <a:rPr lang="es-MX" b="1" dirty="0"/>
              <a:t> </a:t>
            </a:r>
            <a:endParaRPr lang="es-MX" dirty="0"/>
          </a:p>
          <a:p>
            <a:r>
              <a:rPr lang="es-ES" dirty="0"/>
              <a:t>Elige un tema y un título</a:t>
            </a:r>
            <a:endParaRPr lang="es-MX" dirty="0"/>
          </a:p>
          <a:p>
            <a:r>
              <a:rPr lang="es-ES" dirty="0"/>
              <a:t>Investiga acerca del tema</a:t>
            </a:r>
            <a:endParaRPr lang="es-MX" dirty="0"/>
          </a:p>
          <a:p>
            <a:r>
              <a:rPr lang="es-ES" dirty="0"/>
              <a:t>Selecciona la información que se reflejará en la infografía</a:t>
            </a:r>
            <a:endParaRPr lang="es-MX" dirty="0"/>
          </a:p>
          <a:p>
            <a:r>
              <a:rPr lang="es-ES" dirty="0"/>
              <a:t>Realiza una lluvia de ideas acerca de lo más relevante que deberá tener la infografía</a:t>
            </a:r>
            <a:endParaRPr lang="es-MX" dirty="0"/>
          </a:p>
          <a:p>
            <a:r>
              <a:rPr lang="es-ES" dirty="0"/>
              <a:t>Busca un programa del cual se pueda apoyar para la creación de la infografía</a:t>
            </a:r>
            <a:endParaRPr lang="es-MX" dirty="0"/>
          </a:p>
          <a:p>
            <a:r>
              <a:rPr lang="es-ES" dirty="0"/>
              <a:t>Elige una plantilla</a:t>
            </a:r>
            <a:endParaRPr lang="es-MX" dirty="0"/>
          </a:p>
          <a:p>
            <a:r>
              <a:rPr lang="es-ES" dirty="0"/>
              <a:t>Edita el contenido, agregando o eliminando información y gráficas e imágenes</a:t>
            </a:r>
            <a:endParaRPr lang="es-MX" dirty="0"/>
          </a:p>
          <a:p>
            <a:r>
              <a:rPr lang="es-ES" dirty="0"/>
              <a:t>Guarda el contenido</a:t>
            </a:r>
            <a:endParaRPr lang="es-MX" dirty="0"/>
          </a:p>
          <a:p>
            <a:endParaRPr lang="es-MX" dirty="0"/>
          </a:p>
        </p:txBody>
      </p:sp>
    </p:spTree>
    <p:extLst>
      <p:ext uri="{BB962C8B-B14F-4D97-AF65-F5344CB8AC3E}">
        <p14:creationId xmlns:p14="http://schemas.microsoft.com/office/powerpoint/2010/main" val="30891363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755576" y="1720840"/>
            <a:ext cx="6696744" cy="4524315"/>
          </a:xfrm>
          <a:prstGeom prst="rect">
            <a:avLst/>
          </a:prstGeom>
        </p:spPr>
        <p:txBody>
          <a:bodyPr wrap="square">
            <a:spAutoFit/>
          </a:bodyPr>
          <a:lstStyle/>
          <a:p>
            <a:r>
              <a:rPr lang="es-MX" sz="2400" b="1" dirty="0"/>
              <a:t>5. i) Productos:</a:t>
            </a:r>
          </a:p>
          <a:p>
            <a:r>
              <a:rPr lang="es-MX" sz="2400" b="1" dirty="0"/>
              <a:t>	5.i.10) </a:t>
            </a:r>
            <a:r>
              <a:rPr lang="es-MX" sz="2400" dirty="0"/>
              <a:t>Evaluación. Tipos, herramientas y productos de Aprendizaje.</a:t>
            </a:r>
            <a:endParaRPr lang="es-MX" sz="2400" b="1" dirty="0"/>
          </a:p>
          <a:p>
            <a:r>
              <a:rPr lang="es-MX" sz="2400" b="1" dirty="0"/>
              <a:t>	5.i.11) </a:t>
            </a:r>
            <a:r>
              <a:rPr lang="es-MX" sz="2400" dirty="0"/>
              <a:t>Evaluación. Formatos. Prerrequisitos. </a:t>
            </a:r>
            <a:endParaRPr lang="es-MX" sz="2400" b="1" dirty="0"/>
          </a:p>
          <a:p>
            <a:r>
              <a:rPr lang="es-MX" sz="2400" b="1" dirty="0"/>
              <a:t>	5.i.12) </a:t>
            </a:r>
            <a:r>
              <a:rPr lang="es-MX" sz="2400" dirty="0"/>
              <a:t>Evaluación. Formatos. Grupo Heterogéneo</a:t>
            </a:r>
            <a:endParaRPr lang="es-MX" sz="2400" b="1" dirty="0"/>
          </a:p>
          <a:p>
            <a:r>
              <a:rPr lang="es-MX" sz="2400" b="1" dirty="0"/>
              <a:t>	5.i.13) </a:t>
            </a:r>
            <a:r>
              <a:rPr lang="es-MX" sz="2400" dirty="0"/>
              <a:t>Lista de pasos para realizar una infografía digital.</a:t>
            </a:r>
            <a:endParaRPr lang="es-MX" sz="2400" b="1" dirty="0"/>
          </a:p>
          <a:p>
            <a:r>
              <a:rPr lang="es-MX" sz="2400" b="1" dirty="0"/>
              <a:t>	5.i.14)</a:t>
            </a:r>
            <a:r>
              <a:rPr lang="es-MX" sz="2400" dirty="0"/>
              <a:t> Infografía.</a:t>
            </a:r>
            <a:endParaRPr lang="es-MX" sz="2400" b="1" dirty="0"/>
          </a:p>
          <a:p>
            <a:r>
              <a:rPr lang="es-MX" sz="2400" b="1" dirty="0"/>
              <a:t>	5.i.15) </a:t>
            </a:r>
            <a:r>
              <a:rPr lang="es-MX" sz="2400" dirty="0"/>
              <a:t>Reflexiones personales.</a:t>
            </a:r>
            <a:endParaRPr lang="es-MX" sz="2400" b="1" dirty="0"/>
          </a:p>
          <a:p>
            <a:r>
              <a:rPr lang="es-MX" sz="2400" b="1" dirty="0"/>
              <a:t>	</a:t>
            </a:r>
          </a:p>
        </p:txBody>
      </p:sp>
    </p:spTree>
    <p:extLst>
      <p:ext uri="{BB962C8B-B14F-4D97-AF65-F5344CB8AC3E}">
        <p14:creationId xmlns:p14="http://schemas.microsoft.com/office/powerpoint/2010/main" val="218345257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714375"/>
            <a:ext cx="6192688" cy="542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862491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519113"/>
            <a:ext cx="6120680" cy="581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389353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509588"/>
            <a:ext cx="5422726" cy="583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83046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652463"/>
            <a:ext cx="6552728" cy="555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206633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196752"/>
            <a:ext cx="6264695"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71761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320040"/>
            <a:ext cx="7239000" cy="660688"/>
          </a:xfrm>
        </p:spPr>
        <p:txBody>
          <a:bodyPr>
            <a:normAutofit/>
          </a:bodyPr>
          <a:lstStyle/>
          <a:p>
            <a:r>
              <a:rPr lang="es-ES" sz="1400" dirty="0" smtClean="0"/>
              <a:t>REFLEXIONES EN QUIPO SOBRE PROYECTO CONEXIONES </a:t>
            </a:r>
            <a:endParaRPr lang="es-MX" sz="1400" dirty="0"/>
          </a:p>
        </p:txBody>
      </p:sp>
      <p:sp>
        <p:nvSpPr>
          <p:cNvPr id="3" name="2 Marcador de contenido"/>
          <p:cNvSpPr>
            <a:spLocks noGrp="1"/>
          </p:cNvSpPr>
          <p:nvPr>
            <p:ph idx="1"/>
          </p:nvPr>
        </p:nvSpPr>
        <p:spPr/>
        <p:txBody>
          <a:bodyPr/>
          <a:lstStyle/>
          <a:p>
            <a:endParaRPr lang="es-ES" dirty="0" smtClean="0"/>
          </a:p>
          <a:p>
            <a:endParaRPr lang="es-MX"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772816"/>
            <a:ext cx="5867400" cy="209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926" y="3916703"/>
            <a:ext cx="6115050" cy="2409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452349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763688" y="-11116616"/>
            <a:ext cx="4572000" cy="10649069"/>
          </a:xfrm>
          <a:prstGeom prst="rect">
            <a:avLst/>
          </a:prstGeom>
        </p:spPr>
        <p:txBody>
          <a:bodyPr>
            <a:spAutoFit/>
          </a:bodyPr>
          <a:lstStyle/>
          <a:p>
            <a:r>
              <a:rPr lang="es-MX" sz="1400" b="1" dirty="0"/>
              <a:t>Producto 15. </a:t>
            </a:r>
            <a:r>
              <a:rPr lang="es-MX" sz="1400" dirty="0"/>
              <a:t>Reflexiones</a:t>
            </a:r>
          </a:p>
          <a:p>
            <a:r>
              <a:rPr lang="es-MX" sz="1400" dirty="0"/>
              <a:t> </a:t>
            </a:r>
          </a:p>
          <a:p>
            <a:r>
              <a:rPr lang="es-MX" sz="1400" dirty="0"/>
              <a:t>Después de haber realizado este trabajo como parte de la celebración de los 50 años de DGIRE me parece que pudimos hacer consciencia de la importancia que tiene la implementación del trabajo interdisciplinario en la cotidianidad del aula; para así favorecer significativamente el proceso de aprendizaje del estudiante y recalcar el hecho de que el conocimiento se construye no a partir de la suma generada en cada materia de manera aislada e independiente, sino que es constructo holístico y que cada enfoque enriquece y profundiza el saber del alumno y los profesores. También resultó evidente que es necesario modificar la </a:t>
            </a:r>
            <a:r>
              <a:rPr lang="es-MX" sz="1400" dirty="0" err="1"/>
              <a:t>currícula</a:t>
            </a:r>
            <a:r>
              <a:rPr lang="es-MX" sz="1400" dirty="0"/>
              <a:t> de preparatoria y CCH hacia la interdisciplinariedad efectiva y real para poder aterrizar estos primeros esfuerzos de difusión y sensibilización, por lo cual nos resulta inaplazable la necesidad de implementar cursos a toda la plantilla de profesores de la UNAM y escuelas incorporadas a la misma y como un segundo paso llevarlo hacia los niveles básicos de la educación, es decir, primarias y secundarias con el firme propósito de que el alumno construya su conocimiento desde la interdisciplinariedad y se pueda aterrizar en proyectos concretos que vayan teniendo impacto tanto en el proceso enseñanza- aprendizaje del educando como en la sociedad misma.</a:t>
            </a:r>
          </a:p>
          <a:p>
            <a:r>
              <a:rPr lang="es-MX" sz="1400" dirty="0"/>
              <a:t>Por otro lado, </a:t>
            </a:r>
            <a:r>
              <a:rPr lang="es-ES" sz="1400" dirty="0"/>
              <a:t>si bien estamos de acuerdo en que encontrar el punto en común de algunas materias no es imposible; si creo que hay materias que sólo sirven como medio y herramientas de comunicación, como lo es el inglés. La lengua es un ente que está arraigado al pensamiento colectivo del ser humano y su conexión es pasiva e inherente por lo que todo rasgo cultural e ideológico queda plasmado es expresiones que pueden ser cotidianas y es un gran reto ayudar a los alumnos a que hagan esta relación de materia-investigación y lengua. El segundo reto se encuentra en el trabajo en equipo y los tiempos. Siempre hemos considerado que la educación es un medio en el cual podemos crecer como profesores y que nunca estaremos ligados al entendimiento total de las cosas, existirá de una forma u otra la oportunidad de aprender y esto podemos transmitirlo a los alumnos mostrando empatía; ya que al igual que ellos, nosotros también tenemos retos a enfrentar y enseñarles a que no sólo ellos están involucrados en su proceso de enseñanza y aprendizaje.</a:t>
            </a:r>
            <a:endParaRPr lang="es-MX" sz="1400" dirty="0"/>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052513"/>
            <a:ext cx="5791200" cy="4752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092378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320040"/>
            <a:ext cx="7239000" cy="444664"/>
          </a:xfrm>
        </p:spPr>
        <p:txBody>
          <a:bodyPr>
            <a:normAutofit/>
          </a:bodyPr>
          <a:lstStyle/>
          <a:p>
            <a:r>
              <a:rPr lang="es-ES" sz="1400" dirty="0" smtClean="0"/>
              <a:t>PRODUCTO 14</a:t>
            </a:r>
            <a:endParaRPr lang="es-MX" sz="1400" dirty="0"/>
          </a:p>
        </p:txBody>
      </p:sp>
      <p:sp>
        <p:nvSpPr>
          <p:cNvPr id="3" name="2 Marcador de contenido"/>
          <p:cNvSpPr>
            <a:spLocks noGrp="1"/>
          </p:cNvSpPr>
          <p:nvPr>
            <p:ph idx="1"/>
          </p:nvPr>
        </p:nvSpPr>
        <p:spPr>
          <a:xfrm>
            <a:off x="448444" y="1052736"/>
            <a:ext cx="7239000" cy="4846320"/>
          </a:xfrm>
        </p:spPr>
        <p:txBody>
          <a:bodyPr/>
          <a:lstStyle/>
          <a:p>
            <a:endParaRPr lang="es-MX" dirty="0"/>
          </a:p>
        </p:txBody>
      </p:sp>
      <p:grpSp>
        <p:nvGrpSpPr>
          <p:cNvPr id="5" name="4 Grupo"/>
          <p:cNvGrpSpPr/>
          <p:nvPr/>
        </p:nvGrpSpPr>
        <p:grpSpPr>
          <a:xfrm>
            <a:off x="467544" y="836712"/>
            <a:ext cx="7352481" cy="5688632"/>
            <a:chOff x="0" y="0"/>
            <a:chExt cx="21619313" cy="32399288"/>
          </a:xfrm>
        </p:grpSpPr>
        <p:pic>
          <p:nvPicPr>
            <p:cNvPr id="6" name="5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1599526" cy="32399288"/>
            </a:xfrm>
            <a:prstGeom prst="rect">
              <a:avLst/>
            </a:prstGeom>
          </p:spPr>
        </p:pic>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7363" y="13889260"/>
              <a:ext cx="3962400" cy="2310384"/>
            </a:xfrm>
            <a:prstGeom prst="rect">
              <a:avLst/>
            </a:prstGeom>
          </p:spPr>
        </p:pic>
        <p:pic>
          <p:nvPicPr>
            <p:cNvPr id="8" name="7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85114" y="9019414"/>
              <a:ext cx="6934199" cy="3883151"/>
            </a:xfrm>
            <a:prstGeom prst="rect">
              <a:avLst/>
            </a:prstGeom>
          </p:spPr>
        </p:pic>
        <p:pic>
          <p:nvPicPr>
            <p:cNvPr id="9" name="8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625275" y="22747740"/>
              <a:ext cx="5754763" cy="3472040"/>
            </a:xfrm>
            <a:prstGeom prst="rect">
              <a:avLst/>
            </a:prstGeom>
          </p:spPr>
        </p:pic>
        <p:pic>
          <p:nvPicPr>
            <p:cNvPr id="10" name="9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14363" y="765640"/>
              <a:ext cx="3509850" cy="3509850"/>
            </a:xfrm>
            <a:prstGeom prst="rect">
              <a:avLst/>
            </a:prstGeom>
          </p:spPr>
        </p:pic>
        <p:pic>
          <p:nvPicPr>
            <p:cNvPr id="11" name="10 Image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0828" y="9329644"/>
              <a:ext cx="3265636" cy="3262692"/>
            </a:xfrm>
            <a:prstGeom prst="rect">
              <a:avLst/>
            </a:prstGeom>
          </p:spPr>
        </p:pic>
        <p:pic>
          <p:nvPicPr>
            <p:cNvPr id="12" name="11 Imagen"/>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00701" y="27044095"/>
              <a:ext cx="5187062" cy="1945148"/>
            </a:xfrm>
            <a:prstGeom prst="rect">
              <a:avLst/>
            </a:prstGeom>
          </p:spPr>
        </p:pic>
        <p:pic>
          <p:nvPicPr>
            <p:cNvPr id="13" name="12 Imagen"/>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043701" y="16568232"/>
              <a:ext cx="4555825" cy="4555825"/>
            </a:xfrm>
            <a:prstGeom prst="rect">
              <a:avLst/>
            </a:prstGeom>
          </p:spPr>
        </p:pic>
      </p:grpSp>
    </p:spTree>
    <p:extLst>
      <p:ext uri="{BB962C8B-B14F-4D97-AF65-F5344CB8AC3E}">
        <p14:creationId xmlns:p14="http://schemas.microsoft.com/office/powerpoint/2010/main" val="24638057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2927748341"/>
              </p:ext>
            </p:extLst>
          </p:nvPr>
        </p:nvGraphicFramePr>
        <p:xfrm>
          <a:off x="323528" y="980729"/>
          <a:ext cx="7435713" cy="5721886"/>
        </p:xfrm>
        <a:graphic>
          <a:graphicData uri="http://schemas.openxmlformats.org/drawingml/2006/table">
            <a:tbl>
              <a:tblPr>
                <a:tableStyleId>{5C22544A-7EE6-4342-B048-85BDC9FD1C3A}</a:tableStyleId>
              </a:tblPr>
              <a:tblGrid>
                <a:gridCol w="1506847"/>
                <a:gridCol w="5928866"/>
              </a:tblGrid>
              <a:tr h="216023">
                <a:tc gridSpan="2">
                  <a:txBody>
                    <a:bodyPr/>
                    <a:lstStyle/>
                    <a:p>
                      <a:pPr algn="ctr">
                        <a:lnSpc>
                          <a:spcPct val="115000"/>
                        </a:lnSpc>
                        <a:spcAft>
                          <a:spcPts val="0"/>
                        </a:spcAft>
                      </a:pPr>
                      <a:r>
                        <a:rPr lang="es-ES" sz="1000" dirty="0">
                          <a:effectLst/>
                        </a:rPr>
                        <a:t>La Interdisciplinariedad</a:t>
                      </a:r>
                      <a:endParaRPr lang="es-MX" sz="1000" dirty="0">
                        <a:solidFill>
                          <a:srgbClr val="000000"/>
                        </a:solidFill>
                        <a:effectLst/>
                        <a:latin typeface="Arial"/>
                        <a:ea typeface="Arial"/>
                      </a:endParaRPr>
                    </a:p>
                  </a:txBody>
                  <a:tcPr marL="27558" marR="27558" marT="27558" marB="27558"/>
                </a:tc>
                <a:tc hMerge="1">
                  <a:txBody>
                    <a:bodyPr/>
                    <a:lstStyle/>
                    <a:p>
                      <a:endParaRPr lang="es-MX"/>
                    </a:p>
                  </a:txBody>
                  <a:tcPr/>
                </a:tc>
              </a:tr>
              <a:tr h="308650">
                <a:tc>
                  <a:txBody>
                    <a:bodyPr/>
                    <a:lstStyle/>
                    <a:p>
                      <a:pPr>
                        <a:lnSpc>
                          <a:spcPct val="115000"/>
                        </a:lnSpc>
                        <a:spcAft>
                          <a:spcPts val="0"/>
                        </a:spcAft>
                      </a:pPr>
                      <a:r>
                        <a:rPr lang="es-ES" sz="1000" dirty="0">
                          <a:effectLst/>
                        </a:rPr>
                        <a:t>1. ¿Qué es?</a:t>
                      </a:r>
                      <a:endParaRPr lang="es-MX" sz="1000" dirty="0">
                        <a:solidFill>
                          <a:srgbClr val="000000"/>
                        </a:solidFill>
                        <a:effectLst/>
                        <a:latin typeface="Arial"/>
                        <a:ea typeface="Arial"/>
                      </a:endParaRPr>
                    </a:p>
                  </a:txBody>
                  <a:tcPr marL="27558" marR="27558" marT="27558" marB="27558" anchor="ctr"/>
                </a:tc>
                <a:tc>
                  <a:txBody>
                    <a:bodyPr/>
                    <a:lstStyle/>
                    <a:p>
                      <a:pPr>
                        <a:lnSpc>
                          <a:spcPct val="115000"/>
                        </a:lnSpc>
                        <a:spcAft>
                          <a:spcPts val="0"/>
                        </a:spcAft>
                      </a:pPr>
                      <a:r>
                        <a:rPr lang="es-ES" sz="1000" dirty="0">
                          <a:effectLst/>
                        </a:rPr>
                        <a:t>Integración de un Proyecto que involucre varias áreas del conocimiento</a:t>
                      </a:r>
                      <a:endParaRPr lang="es-MX" sz="1000" dirty="0">
                        <a:solidFill>
                          <a:srgbClr val="000000"/>
                        </a:solidFill>
                        <a:effectLst/>
                        <a:latin typeface="Arial"/>
                        <a:ea typeface="Arial"/>
                      </a:endParaRPr>
                    </a:p>
                  </a:txBody>
                  <a:tcPr marL="27558" marR="27558" marT="27558" marB="27558"/>
                </a:tc>
              </a:tr>
              <a:tr h="308650">
                <a:tc>
                  <a:txBody>
                    <a:bodyPr/>
                    <a:lstStyle/>
                    <a:p>
                      <a:pPr>
                        <a:lnSpc>
                          <a:spcPct val="115000"/>
                        </a:lnSpc>
                        <a:spcAft>
                          <a:spcPts val="0"/>
                        </a:spcAft>
                      </a:pPr>
                      <a:r>
                        <a:rPr lang="es-ES" sz="1000">
                          <a:effectLst/>
                        </a:rPr>
                        <a:t>2. ¿Qué</a:t>
                      </a:r>
                      <a:endParaRPr lang="es-MX" sz="1000">
                        <a:effectLst/>
                      </a:endParaRPr>
                    </a:p>
                    <a:p>
                      <a:pPr>
                        <a:lnSpc>
                          <a:spcPct val="115000"/>
                        </a:lnSpc>
                        <a:spcAft>
                          <a:spcPts val="0"/>
                        </a:spcAft>
                      </a:pPr>
                      <a:r>
                        <a:rPr lang="es-ES" sz="1000">
                          <a:effectLst/>
                        </a:rPr>
                        <a:t>    características </a:t>
                      </a:r>
                      <a:endParaRPr lang="es-MX" sz="1000">
                        <a:effectLst/>
                      </a:endParaRPr>
                    </a:p>
                    <a:p>
                      <a:pPr>
                        <a:lnSpc>
                          <a:spcPct val="115000"/>
                        </a:lnSpc>
                        <a:spcAft>
                          <a:spcPts val="0"/>
                        </a:spcAft>
                      </a:pPr>
                      <a:r>
                        <a:rPr lang="es-ES" sz="1000">
                          <a:effectLst/>
                        </a:rPr>
                        <a:t>    tiene ?</a:t>
                      </a:r>
                      <a:endParaRPr lang="es-MX" sz="1000">
                        <a:solidFill>
                          <a:srgbClr val="000000"/>
                        </a:solidFill>
                        <a:effectLst/>
                        <a:latin typeface="Arial"/>
                        <a:ea typeface="Arial"/>
                      </a:endParaRPr>
                    </a:p>
                  </a:txBody>
                  <a:tcPr marL="27558" marR="27558" marT="27558" marB="27558" anchor="ctr"/>
                </a:tc>
                <a:tc>
                  <a:txBody>
                    <a:bodyPr/>
                    <a:lstStyle/>
                    <a:p>
                      <a:pPr>
                        <a:lnSpc>
                          <a:spcPct val="115000"/>
                        </a:lnSpc>
                        <a:spcAft>
                          <a:spcPts val="0"/>
                        </a:spcAft>
                      </a:pPr>
                      <a:r>
                        <a:rPr lang="es-ES" sz="1000" dirty="0">
                          <a:effectLst/>
                        </a:rPr>
                        <a:t>Comparte una problemática que no puede ser resuelta por una sola área.</a:t>
                      </a:r>
                      <a:endParaRPr lang="es-MX" sz="1000" dirty="0">
                        <a:effectLst/>
                      </a:endParaRPr>
                    </a:p>
                    <a:p>
                      <a:pPr>
                        <a:lnSpc>
                          <a:spcPct val="115000"/>
                        </a:lnSpc>
                        <a:spcAft>
                          <a:spcPts val="0"/>
                        </a:spcAft>
                      </a:pPr>
                      <a:r>
                        <a:rPr lang="es-ES" sz="1000" dirty="0">
                          <a:effectLst/>
                        </a:rPr>
                        <a:t>Fomenta el diálogo y la cooperación</a:t>
                      </a:r>
                      <a:endParaRPr lang="es-MX" sz="1000" dirty="0">
                        <a:effectLst/>
                      </a:endParaRPr>
                    </a:p>
                    <a:p>
                      <a:pPr>
                        <a:lnSpc>
                          <a:spcPct val="115000"/>
                        </a:lnSpc>
                        <a:spcAft>
                          <a:spcPts val="0"/>
                        </a:spcAft>
                      </a:pPr>
                      <a:r>
                        <a:rPr lang="es-ES" sz="1000" dirty="0">
                          <a:effectLst/>
                        </a:rPr>
                        <a:t>Cambio de un </a:t>
                      </a:r>
                      <a:r>
                        <a:rPr lang="es-ES" sz="1000" dirty="0" err="1">
                          <a:effectLst/>
                        </a:rPr>
                        <a:t>curriculum</a:t>
                      </a:r>
                      <a:r>
                        <a:rPr lang="es-ES" sz="1000" dirty="0">
                          <a:effectLst/>
                        </a:rPr>
                        <a:t> a un </a:t>
                      </a:r>
                      <a:r>
                        <a:rPr lang="es-ES" sz="1000" dirty="0" err="1">
                          <a:effectLst/>
                        </a:rPr>
                        <a:t>curriculum</a:t>
                      </a:r>
                      <a:r>
                        <a:rPr lang="es-ES" sz="1000" dirty="0">
                          <a:effectLst/>
                        </a:rPr>
                        <a:t> integrador</a:t>
                      </a:r>
                      <a:endParaRPr lang="es-MX" sz="1000" dirty="0">
                        <a:solidFill>
                          <a:srgbClr val="000000"/>
                        </a:solidFill>
                        <a:effectLst/>
                        <a:latin typeface="Arial"/>
                        <a:ea typeface="Arial"/>
                      </a:endParaRPr>
                    </a:p>
                  </a:txBody>
                  <a:tcPr marL="27558" marR="27558" marT="27558" marB="27558"/>
                </a:tc>
              </a:tr>
              <a:tr h="308650">
                <a:tc>
                  <a:txBody>
                    <a:bodyPr/>
                    <a:lstStyle/>
                    <a:p>
                      <a:pPr>
                        <a:lnSpc>
                          <a:spcPct val="115000"/>
                        </a:lnSpc>
                        <a:spcAft>
                          <a:spcPts val="0"/>
                        </a:spcAft>
                      </a:pPr>
                      <a:r>
                        <a:rPr lang="es-ES" sz="1000">
                          <a:effectLst/>
                        </a:rPr>
                        <a:t>3. ¿Por qué es </a:t>
                      </a:r>
                      <a:endParaRPr lang="es-MX" sz="1000">
                        <a:effectLst/>
                      </a:endParaRPr>
                    </a:p>
                    <a:p>
                      <a:pPr>
                        <a:lnSpc>
                          <a:spcPct val="115000"/>
                        </a:lnSpc>
                        <a:spcAft>
                          <a:spcPts val="0"/>
                        </a:spcAft>
                      </a:pPr>
                      <a:r>
                        <a:rPr lang="es-ES" sz="1000">
                          <a:effectLst/>
                        </a:rPr>
                        <a:t>    importante en la </a:t>
                      </a:r>
                      <a:endParaRPr lang="es-MX" sz="1000">
                        <a:effectLst/>
                      </a:endParaRPr>
                    </a:p>
                    <a:p>
                      <a:pPr>
                        <a:lnSpc>
                          <a:spcPct val="115000"/>
                        </a:lnSpc>
                        <a:spcAft>
                          <a:spcPts val="0"/>
                        </a:spcAft>
                      </a:pPr>
                      <a:r>
                        <a:rPr lang="es-ES" sz="1000">
                          <a:effectLst/>
                        </a:rPr>
                        <a:t>    educación?</a:t>
                      </a:r>
                      <a:endParaRPr lang="es-MX" sz="1000">
                        <a:solidFill>
                          <a:srgbClr val="000000"/>
                        </a:solidFill>
                        <a:effectLst/>
                        <a:latin typeface="Arial"/>
                        <a:ea typeface="Arial"/>
                      </a:endParaRPr>
                    </a:p>
                  </a:txBody>
                  <a:tcPr marL="27558" marR="27558" marT="27558" marB="27558" anchor="ctr"/>
                </a:tc>
                <a:tc>
                  <a:txBody>
                    <a:bodyPr/>
                    <a:lstStyle/>
                    <a:p>
                      <a:pPr>
                        <a:lnSpc>
                          <a:spcPct val="115000"/>
                        </a:lnSpc>
                        <a:spcAft>
                          <a:spcPts val="0"/>
                        </a:spcAft>
                      </a:pPr>
                      <a:r>
                        <a:rPr lang="es-ES" sz="1000" dirty="0">
                          <a:effectLst/>
                        </a:rPr>
                        <a:t>Enriquece la generación del conocimiento al integrar posiciones y puntos de vista de diferentes disciplinas, y porque permite un desarrollo de competencias profesionales.</a:t>
                      </a:r>
                      <a:endParaRPr lang="es-MX" sz="1000" dirty="0">
                        <a:solidFill>
                          <a:srgbClr val="000000"/>
                        </a:solidFill>
                        <a:effectLst/>
                        <a:latin typeface="Arial"/>
                        <a:ea typeface="Arial"/>
                      </a:endParaRPr>
                    </a:p>
                  </a:txBody>
                  <a:tcPr marL="27558" marR="27558" marT="27558" marB="27558"/>
                </a:tc>
              </a:tr>
              <a:tr h="435417">
                <a:tc>
                  <a:txBody>
                    <a:bodyPr/>
                    <a:lstStyle/>
                    <a:p>
                      <a:pPr>
                        <a:lnSpc>
                          <a:spcPct val="115000"/>
                        </a:lnSpc>
                        <a:spcAft>
                          <a:spcPts val="0"/>
                        </a:spcAft>
                      </a:pPr>
                      <a:r>
                        <a:rPr lang="es-ES" sz="1000" dirty="0">
                          <a:effectLst/>
                        </a:rPr>
                        <a:t>4. ¿Cómo motivar </a:t>
                      </a:r>
                      <a:endParaRPr lang="es-MX" sz="1000" dirty="0">
                        <a:effectLst/>
                      </a:endParaRPr>
                    </a:p>
                    <a:p>
                      <a:pPr>
                        <a:lnSpc>
                          <a:spcPct val="115000"/>
                        </a:lnSpc>
                        <a:spcAft>
                          <a:spcPts val="0"/>
                        </a:spcAft>
                      </a:pPr>
                      <a:r>
                        <a:rPr lang="es-ES" sz="1000" dirty="0">
                          <a:effectLst/>
                        </a:rPr>
                        <a:t>    a los alumnos</a:t>
                      </a:r>
                      <a:endParaRPr lang="es-MX" sz="1000" dirty="0">
                        <a:effectLst/>
                      </a:endParaRPr>
                    </a:p>
                    <a:p>
                      <a:pPr>
                        <a:lnSpc>
                          <a:spcPct val="115000"/>
                        </a:lnSpc>
                        <a:spcAft>
                          <a:spcPts val="0"/>
                        </a:spcAft>
                      </a:pPr>
                      <a:r>
                        <a:rPr lang="es-ES" sz="1000" dirty="0">
                          <a:effectLst/>
                        </a:rPr>
                        <a:t>    para el trabajo </a:t>
                      </a:r>
                      <a:endParaRPr lang="es-MX" sz="1000" dirty="0">
                        <a:effectLst/>
                      </a:endParaRPr>
                    </a:p>
                    <a:p>
                      <a:pPr>
                        <a:lnSpc>
                          <a:spcPct val="115000"/>
                        </a:lnSpc>
                        <a:spcAft>
                          <a:spcPts val="0"/>
                        </a:spcAft>
                      </a:pPr>
                      <a:r>
                        <a:rPr lang="es-ES" sz="1000" dirty="0">
                          <a:effectLst/>
                        </a:rPr>
                        <a:t>interdisciplinario?</a:t>
                      </a:r>
                      <a:endParaRPr lang="es-MX" sz="1000" dirty="0">
                        <a:effectLst/>
                      </a:endParaRPr>
                    </a:p>
                    <a:p>
                      <a:pPr>
                        <a:lnSpc>
                          <a:spcPct val="115000"/>
                        </a:lnSpc>
                        <a:spcAft>
                          <a:spcPts val="0"/>
                        </a:spcAft>
                      </a:pPr>
                      <a:r>
                        <a:rPr lang="es-ES" sz="1000" dirty="0">
                          <a:effectLst/>
                        </a:rPr>
                        <a:t> </a:t>
                      </a:r>
                      <a:endParaRPr lang="es-MX" sz="1000" dirty="0">
                        <a:solidFill>
                          <a:srgbClr val="000000"/>
                        </a:solidFill>
                        <a:effectLst/>
                        <a:latin typeface="Arial"/>
                        <a:ea typeface="Arial"/>
                      </a:endParaRPr>
                    </a:p>
                  </a:txBody>
                  <a:tcPr marL="27558" marR="27558" marT="27558" marB="27558" anchor="ctr"/>
                </a:tc>
                <a:tc>
                  <a:txBody>
                    <a:bodyPr/>
                    <a:lstStyle/>
                    <a:p>
                      <a:pPr>
                        <a:lnSpc>
                          <a:spcPct val="115000"/>
                        </a:lnSpc>
                        <a:spcAft>
                          <a:spcPts val="0"/>
                        </a:spcAft>
                      </a:pPr>
                      <a:r>
                        <a:rPr lang="es-ES" sz="1000" dirty="0">
                          <a:effectLst/>
                        </a:rPr>
                        <a:t>Adquirir la habilidad de identificar los intereses que motiven el aprendizaje significativo</a:t>
                      </a:r>
                      <a:endParaRPr lang="es-MX" sz="1000" dirty="0">
                        <a:solidFill>
                          <a:srgbClr val="000000"/>
                        </a:solidFill>
                        <a:effectLst/>
                        <a:latin typeface="Arial"/>
                        <a:ea typeface="Arial"/>
                      </a:endParaRPr>
                    </a:p>
                  </a:txBody>
                  <a:tcPr marL="27558" marR="27558" marT="27558" marB="27558"/>
                </a:tc>
              </a:tr>
              <a:tr h="1314746">
                <a:tc>
                  <a:txBody>
                    <a:bodyPr/>
                    <a:lstStyle/>
                    <a:p>
                      <a:pPr>
                        <a:lnSpc>
                          <a:spcPct val="115000"/>
                        </a:lnSpc>
                        <a:spcAft>
                          <a:spcPts val="0"/>
                        </a:spcAft>
                      </a:pPr>
                      <a:r>
                        <a:rPr lang="es-ES" sz="1000">
                          <a:effectLst/>
                        </a:rPr>
                        <a:t>5. ¿Cuáles son los</a:t>
                      </a:r>
                      <a:endParaRPr lang="es-MX" sz="1000">
                        <a:effectLst/>
                      </a:endParaRPr>
                    </a:p>
                    <a:p>
                      <a:pPr>
                        <a:lnSpc>
                          <a:spcPct val="115000"/>
                        </a:lnSpc>
                        <a:spcAft>
                          <a:spcPts val="0"/>
                        </a:spcAft>
                      </a:pPr>
                      <a:r>
                        <a:rPr lang="es-ES" sz="1000">
                          <a:effectLst/>
                        </a:rPr>
                        <a:t>    prerrequisitos </a:t>
                      </a:r>
                      <a:endParaRPr lang="es-MX" sz="1000">
                        <a:effectLst/>
                      </a:endParaRPr>
                    </a:p>
                    <a:p>
                      <a:pPr>
                        <a:lnSpc>
                          <a:spcPct val="115000"/>
                        </a:lnSpc>
                        <a:spcAft>
                          <a:spcPts val="0"/>
                        </a:spcAft>
                      </a:pPr>
                      <a:r>
                        <a:rPr lang="es-ES" sz="1000">
                          <a:effectLst/>
                        </a:rPr>
                        <a:t>    materiales,</a:t>
                      </a:r>
                      <a:endParaRPr lang="es-MX" sz="1000">
                        <a:effectLst/>
                      </a:endParaRPr>
                    </a:p>
                    <a:p>
                      <a:pPr>
                        <a:lnSpc>
                          <a:spcPct val="115000"/>
                        </a:lnSpc>
                        <a:spcAft>
                          <a:spcPts val="0"/>
                        </a:spcAft>
                      </a:pPr>
                      <a:r>
                        <a:rPr lang="es-ES" sz="1000">
                          <a:effectLst/>
                        </a:rPr>
                        <a:t>   organizacionales </a:t>
                      </a:r>
                      <a:endParaRPr lang="es-MX" sz="1000">
                        <a:effectLst/>
                      </a:endParaRPr>
                    </a:p>
                    <a:p>
                      <a:pPr>
                        <a:lnSpc>
                          <a:spcPct val="115000"/>
                        </a:lnSpc>
                        <a:spcAft>
                          <a:spcPts val="0"/>
                        </a:spcAft>
                      </a:pPr>
                      <a:r>
                        <a:rPr lang="es-ES" sz="1000">
                          <a:effectLst/>
                        </a:rPr>
                        <a:t>   y personales </a:t>
                      </a:r>
                      <a:endParaRPr lang="es-MX" sz="1000">
                        <a:effectLst/>
                      </a:endParaRPr>
                    </a:p>
                    <a:p>
                      <a:pPr>
                        <a:lnSpc>
                          <a:spcPct val="115000"/>
                        </a:lnSpc>
                        <a:spcAft>
                          <a:spcPts val="0"/>
                        </a:spcAft>
                      </a:pPr>
                      <a:r>
                        <a:rPr lang="es-ES" sz="1000">
                          <a:effectLst/>
                        </a:rPr>
                        <a:t>   para la</a:t>
                      </a:r>
                      <a:endParaRPr lang="es-MX" sz="1000">
                        <a:effectLst/>
                      </a:endParaRPr>
                    </a:p>
                    <a:p>
                      <a:pPr>
                        <a:lnSpc>
                          <a:spcPct val="115000"/>
                        </a:lnSpc>
                        <a:spcAft>
                          <a:spcPts val="0"/>
                        </a:spcAft>
                      </a:pPr>
                      <a:r>
                        <a:rPr lang="es-ES" sz="1000">
                          <a:effectLst/>
                        </a:rPr>
                        <a:t>   planeación del </a:t>
                      </a:r>
                      <a:endParaRPr lang="es-MX" sz="1000">
                        <a:effectLst/>
                      </a:endParaRPr>
                    </a:p>
                    <a:p>
                      <a:pPr>
                        <a:lnSpc>
                          <a:spcPct val="115000"/>
                        </a:lnSpc>
                        <a:spcAft>
                          <a:spcPts val="0"/>
                        </a:spcAft>
                      </a:pPr>
                      <a:r>
                        <a:rPr lang="es-ES" sz="1000">
                          <a:effectLst/>
                        </a:rPr>
                        <a:t>   trabajo           interdisciplinario?</a:t>
                      </a:r>
                      <a:endParaRPr lang="es-MX" sz="1000">
                        <a:solidFill>
                          <a:srgbClr val="000000"/>
                        </a:solidFill>
                        <a:effectLst/>
                        <a:latin typeface="Arial"/>
                        <a:ea typeface="Arial"/>
                      </a:endParaRPr>
                    </a:p>
                  </a:txBody>
                  <a:tcPr marL="27558" marR="27558" marT="27558" marB="27558" anchor="ctr"/>
                </a:tc>
                <a:tc>
                  <a:txBody>
                    <a:bodyPr/>
                    <a:lstStyle/>
                    <a:p>
                      <a:pPr>
                        <a:lnSpc>
                          <a:spcPct val="115000"/>
                        </a:lnSpc>
                        <a:spcAft>
                          <a:spcPts val="0"/>
                        </a:spcAft>
                      </a:pPr>
                      <a:r>
                        <a:rPr lang="es-ES" sz="1000" dirty="0">
                          <a:effectLst/>
                        </a:rPr>
                        <a:t>Cambio de </a:t>
                      </a:r>
                      <a:r>
                        <a:rPr lang="es-ES" sz="1000" dirty="0" err="1">
                          <a:effectLst/>
                        </a:rPr>
                        <a:t>curriula</a:t>
                      </a:r>
                      <a:r>
                        <a:rPr lang="es-ES" sz="1000" dirty="0">
                          <a:effectLst/>
                        </a:rPr>
                        <a:t> agregando mayor alternativa de materias optativas</a:t>
                      </a:r>
                      <a:endParaRPr lang="es-MX" sz="1000" dirty="0">
                        <a:solidFill>
                          <a:srgbClr val="000000"/>
                        </a:solidFill>
                        <a:effectLst/>
                        <a:latin typeface="Arial"/>
                        <a:ea typeface="Arial"/>
                      </a:endParaRPr>
                    </a:p>
                  </a:txBody>
                  <a:tcPr marL="27558" marR="27558" marT="27558" marB="27558"/>
                </a:tc>
              </a:tr>
              <a:tr h="663597">
                <a:tc>
                  <a:txBody>
                    <a:bodyPr/>
                    <a:lstStyle/>
                    <a:p>
                      <a:pPr>
                        <a:lnSpc>
                          <a:spcPct val="115000"/>
                        </a:lnSpc>
                        <a:spcAft>
                          <a:spcPts val="0"/>
                        </a:spcAft>
                      </a:pPr>
                      <a:r>
                        <a:rPr lang="es-ES" sz="1000" dirty="0">
                          <a:effectLst/>
                        </a:rPr>
                        <a:t>6. ¿Qué papel </a:t>
                      </a:r>
                      <a:endParaRPr lang="es-MX" sz="1000" dirty="0">
                        <a:effectLst/>
                      </a:endParaRPr>
                    </a:p>
                    <a:p>
                      <a:pPr>
                        <a:lnSpc>
                          <a:spcPct val="115000"/>
                        </a:lnSpc>
                        <a:spcAft>
                          <a:spcPts val="0"/>
                        </a:spcAft>
                      </a:pPr>
                      <a:r>
                        <a:rPr lang="es-ES" sz="1000" dirty="0">
                          <a:effectLst/>
                        </a:rPr>
                        <a:t>     juega la </a:t>
                      </a:r>
                      <a:endParaRPr lang="es-MX" sz="1000" dirty="0">
                        <a:effectLst/>
                      </a:endParaRPr>
                    </a:p>
                    <a:p>
                      <a:pPr>
                        <a:lnSpc>
                          <a:spcPct val="115000"/>
                        </a:lnSpc>
                        <a:spcAft>
                          <a:spcPts val="0"/>
                        </a:spcAft>
                      </a:pPr>
                      <a:r>
                        <a:rPr lang="es-ES" sz="1000" dirty="0">
                          <a:effectLst/>
                        </a:rPr>
                        <a:t>     planeación en</a:t>
                      </a:r>
                      <a:endParaRPr lang="es-MX" sz="1000" dirty="0">
                        <a:effectLst/>
                      </a:endParaRPr>
                    </a:p>
                    <a:p>
                      <a:pPr>
                        <a:lnSpc>
                          <a:spcPct val="115000"/>
                        </a:lnSpc>
                        <a:spcAft>
                          <a:spcPts val="0"/>
                        </a:spcAft>
                      </a:pPr>
                      <a:r>
                        <a:rPr lang="es-ES" sz="1000" dirty="0">
                          <a:effectLst/>
                        </a:rPr>
                        <a:t>     el trabajo</a:t>
                      </a:r>
                      <a:endParaRPr lang="es-MX" sz="1000" dirty="0">
                        <a:effectLst/>
                      </a:endParaRPr>
                    </a:p>
                    <a:p>
                      <a:pPr>
                        <a:lnSpc>
                          <a:spcPct val="115000"/>
                        </a:lnSpc>
                        <a:spcAft>
                          <a:spcPts val="0"/>
                        </a:spcAft>
                      </a:pPr>
                      <a:r>
                        <a:rPr lang="es-ES" sz="1000" dirty="0">
                          <a:effectLst/>
                        </a:rPr>
                        <a:t>     interdisciplinario</a:t>
                      </a:r>
                      <a:endParaRPr lang="es-MX" sz="1000" dirty="0">
                        <a:effectLst/>
                      </a:endParaRPr>
                    </a:p>
                    <a:p>
                      <a:pPr>
                        <a:lnSpc>
                          <a:spcPct val="115000"/>
                        </a:lnSpc>
                        <a:spcAft>
                          <a:spcPts val="0"/>
                        </a:spcAft>
                      </a:pPr>
                      <a:r>
                        <a:rPr lang="es-ES" sz="1000" dirty="0">
                          <a:effectLst/>
                        </a:rPr>
                        <a:t>     y qué </a:t>
                      </a:r>
                      <a:endParaRPr lang="es-MX" sz="1000" dirty="0">
                        <a:effectLst/>
                      </a:endParaRPr>
                    </a:p>
                    <a:p>
                      <a:pPr>
                        <a:lnSpc>
                          <a:spcPct val="115000"/>
                        </a:lnSpc>
                        <a:spcAft>
                          <a:spcPts val="0"/>
                        </a:spcAft>
                      </a:pPr>
                      <a:r>
                        <a:rPr lang="es-ES" sz="1000" dirty="0">
                          <a:effectLst/>
                        </a:rPr>
                        <a:t>     características</a:t>
                      </a:r>
                      <a:endParaRPr lang="es-MX" sz="1000" dirty="0">
                        <a:effectLst/>
                      </a:endParaRPr>
                    </a:p>
                    <a:p>
                      <a:pPr>
                        <a:lnSpc>
                          <a:spcPct val="115000"/>
                        </a:lnSpc>
                        <a:spcAft>
                          <a:spcPts val="0"/>
                        </a:spcAft>
                      </a:pPr>
                      <a:r>
                        <a:rPr lang="es-ES" sz="1000" dirty="0">
                          <a:effectLst/>
                        </a:rPr>
                        <a:t>     debe tener? </a:t>
                      </a:r>
                      <a:endParaRPr lang="es-MX" sz="1000" dirty="0">
                        <a:solidFill>
                          <a:srgbClr val="000000"/>
                        </a:solidFill>
                        <a:effectLst/>
                        <a:latin typeface="Arial"/>
                        <a:ea typeface="Arial"/>
                      </a:endParaRPr>
                    </a:p>
                  </a:txBody>
                  <a:tcPr marL="27558" marR="27558" marT="27558" marB="27558" anchor="ctr"/>
                </a:tc>
                <a:tc>
                  <a:txBody>
                    <a:bodyPr/>
                    <a:lstStyle/>
                    <a:p>
                      <a:pPr>
                        <a:lnSpc>
                          <a:spcPct val="115000"/>
                        </a:lnSpc>
                        <a:spcAft>
                          <a:spcPts val="0"/>
                        </a:spcAft>
                      </a:pPr>
                      <a:r>
                        <a:rPr lang="es-ES" sz="1000" dirty="0">
                          <a:effectLst/>
                        </a:rPr>
                        <a:t>Papel Conductual en el que se cree una estructura conceptual general e integradora de saberes.</a:t>
                      </a:r>
                      <a:endParaRPr lang="es-MX" sz="1000" dirty="0">
                        <a:effectLst/>
                      </a:endParaRPr>
                    </a:p>
                    <a:p>
                      <a:pPr>
                        <a:lnSpc>
                          <a:spcPct val="115000"/>
                        </a:lnSpc>
                        <a:spcAft>
                          <a:spcPts val="0"/>
                        </a:spcAft>
                      </a:pPr>
                      <a:r>
                        <a:rPr lang="es-ES" sz="1000" dirty="0">
                          <a:effectLst/>
                        </a:rPr>
                        <a:t>Tener un ordenamiento cronológico de  la construcción de un conocimiento integrador continuo para evitar deficiencias</a:t>
                      </a:r>
                      <a:endParaRPr lang="es-MX" sz="1000" dirty="0">
                        <a:solidFill>
                          <a:srgbClr val="000000"/>
                        </a:solidFill>
                        <a:effectLst/>
                        <a:latin typeface="Arial"/>
                        <a:ea typeface="Arial"/>
                      </a:endParaRPr>
                    </a:p>
                  </a:txBody>
                  <a:tcPr marL="27558" marR="27558" marT="27558" marB="27558"/>
                </a:tc>
              </a:tr>
            </a:tbl>
          </a:graphicData>
        </a:graphic>
      </p:graphicFrame>
      <p:sp>
        <p:nvSpPr>
          <p:cNvPr id="5" name="Rectangle 1"/>
          <p:cNvSpPr>
            <a:spLocks noChangeArrowheads="1"/>
          </p:cNvSpPr>
          <p:nvPr/>
        </p:nvSpPr>
        <p:spPr bwMode="auto">
          <a:xfrm>
            <a:off x="539552" y="118057"/>
            <a:ext cx="741682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700" b="1" i="0" u="none" strike="noStrike" cap="none" normalizeH="0" baseline="0" dirty="0" smtClean="0">
                <a:ln>
                  <a:noFill/>
                </a:ln>
                <a:solidFill>
                  <a:srgbClr val="0B85B9"/>
                </a:solidFill>
                <a:effectLst/>
                <a:latin typeface="Arial" pitchFamily="34" charset="0"/>
                <a:ea typeface="Century Gothic" pitchFamily="34" charset="0"/>
                <a:cs typeface="Century Gothic" pitchFamily="34" charset="0"/>
              </a:rPr>
              <a:t>CUADRO DE ANÁLISIS DE LA INTERDISCIPLINARIEDAD </a:t>
            </a:r>
            <a:endParaRPr kumimoji="0" lang="es-MX" sz="7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700" b="1" i="0" u="none" strike="noStrike" cap="none" normalizeH="0" baseline="0" dirty="0" smtClean="0">
                <a:ln>
                  <a:noFill/>
                </a:ln>
                <a:solidFill>
                  <a:srgbClr val="0B85B9"/>
                </a:solidFill>
                <a:effectLst/>
                <a:latin typeface="Arial" pitchFamily="34" charset="0"/>
                <a:ea typeface="Century Gothic" pitchFamily="34" charset="0"/>
                <a:cs typeface="Century Gothic" pitchFamily="34" charset="0"/>
              </a:rPr>
              <a:t>y   EL APRENDIZAJE COOPERATIVO</a:t>
            </a:r>
            <a:endParaRPr kumimoji="0" lang="es-MX" sz="7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700" b="1" i="0" u="none" strike="noStrike" cap="none" normalizeH="0" baseline="0" dirty="0" smtClean="0">
                <a:ln>
                  <a:noFill/>
                </a:ln>
                <a:solidFill>
                  <a:srgbClr val="0B85B9"/>
                </a:solidFill>
                <a:effectLst/>
                <a:latin typeface="Arial" pitchFamily="34" charset="0"/>
                <a:ea typeface="Century Gothic" pitchFamily="34" charset="0"/>
                <a:cs typeface="Century Gothic" pitchFamily="34" charset="0"/>
              </a:rPr>
              <a:t>CONCLUSIONES GENERALES 2do.</a:t>
            </a:r>
            <a:endParaRPr kumimoji="0" lang="es-MX" sz="7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700" b="0" i="0" u="none" strike="noStrike" cap="none" normalizeH="0" baseline="0" dirty="0" smtClean="0">
                <a:ln>
                  <a:noFill/>
                </a:ln>
                <a:solidFill>
                  <a:srgbClr val="000000"/>
                </a:solidFill>
                <a:effectLst/>
                <a:latin typeface="Arial" pitchFamily="34" charset="0"/>
                <a:ea typeface="Century Gothic" pitchFamily="34" charset="0"/>
                <a:cs typeface="Century Gothic" pitchFamily="34" charset="0"/>
              </a:rPr>
              <a:t>Una vez que se haya trabajado todos los puntos indicados en el documento </a:t>
            </a:r>
            <a:r>
              <a:rPr kumimoji="0" lang="es-ES" sz="700" b="1" i="0" u="none" strike="noStrike" cap="none" normalizeH="0" baseline="0" dirty="0" smtClean="0">
                <a:ln>
                  <a:noFill/>
                </a:ln>
                <a:solidFill>
                  <a:srgbClr val="000000"/>
                </a:solidFill>
                <a:effectLst/>
                <a:latin typeface="Arial" pitchFamily="34" charset="0"/>
                <a:ea typeface="Century Gothic" pitchFamily="34" charset="0"/>
                <a:cs typeface="Century Gothic" pitchFamily="34" charset="0"/>
              </a:rPr>
              <a:t>C.A.I.A.C. Personal,</a:t>
            </a:r>
            <a:r>
              <a:rPr kumimoji="0" lang="es-ES" sz="700" b="0" i="0" u="none" strike="noStrike" cap="none" normalizeH="0" baseline="0" dirty="0" smtClean="0">
                <a:ln>
                  <a:noFill/>
                </a:ln>
                <a:solidFill>
                  <a:srgbClr val="000000"/>
                </a:solidFill>
                <a:effectLst/>
                <a:latin typeface="Arial" pitchFamily="34" charset="0"/>
                <a:ea typeface="Century Gothic" pitchFamily="34" charset="0"/>
                <a:cs typeface="Century Gothic" pitchFamily="34" charset="0"/>
              </a:rPr>
              <a:t> reflexionar en sesión plenaria,  asentar las conclusiones en la presente tabla y enviar a todos los grupos heterogéneos. </a:t>
            </a:r>
            <a:endParaRPr kumimoji="0" lang="es-MX" sz="7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s-ES" sz="500" dirty="0" smtClean="0">
                <a:latin typeface="Arial" pitchFamily="34" charset="0"/>
                <a:cs typeface="Arial" pitchFamily="34" charset="0"/>
              </a:rPr>
              <a:t>PRODUCTO 1</a:t>
            </a:r>
            <a:endParaRPr kumimoji="0" lang="es-MX" sz="5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40847062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169600530"/>
              </p:ext>
            </p:extLst>
          </p:nvPr>
        </p:nvGraphicFramePr>
        <p:xfrm>
          <a:off x="457200" y="1609725"/>
          <a:ext cx="7499176" cy="4790470"/>
        </p:xfrm>
        <a:graphic>
          <a:graphicData uri="http://schemas.openxmlformats.org/drawingml/2006/table">
            <a:tbl>
              <a:tblPr>
                <a:tableStyleId>{5C22544A-7EE6-4342-B048-85BDC9FD1C3A}</a:tableStyleId>
              </a:tblPr>
              <a:tblGrid>
                <a:gridCol w="1506847"/>
                <a:gridCol w="5992329"/>
              </a:tblGrid>
              <a:tr h="131176">
                <a:tc gridSpan="2">
                  <a:txBody>
                    <a:bodyPr/>
                    <a:lstStyle/>
                    <a:p>
                      <a:pPr algn="ctr">
                        <a:lnSpc>
                          <a:spcPct val="115000"/>
                        </a:lnSpc>
                        <a:spcAft>
                          <a:spcPts val="0"/>
                        </a:spcAft>
                      </a:pPr>
                      <a:r>
                        <a:rPr lang="es-ES" sz="1000" dirty="0" smtClean="0">
                          <a:effectLst/>
                        </a:rPr>
                        <a:t>El </a:t>
                      </a:r>
                      <a:r>
                        <a:rPr lang="es-ES" sz="1000" dirty="0">
                          <a:effectLst/>
                        </a:rPr>
                        <a:t>Aprendizaje Cooperativo</a:t>
                      </a:r>
                      <a:endParaRPr lang="es-MX" sz="1000" dirty="0">
                        <a:solidFill>
                          <a:srgbClr val="000000"/>
                        </a:solidFill>
                        <a:effectLst/>
                        <a:latin typeface="Arial"/>
                        <a:ea typeface="Arial"/>
                      </a:endParaRPr>
                    </a:p>
                  </a:txBody>
                  <a:tcPr marL="27558" marR="27558" marT="27558" marB="27558"/>
                </a:tc>
                <a:tc hMerge="1">
                  <a:txBody>
                    <a:bodyPr/>
                    <a:lstStyle/>
                    <a:p>
                      <a:endParaRPr lang="es-MX"/>
                    </a:p>
                  </a:txBody>
                  <a:tcPr/>
                </a:tc>
              </a:tr>
              <a:tr h="308650">
                <a:tc>
                  <a:txBody>
                    <a:bodyPr/>
                    <a:lstStyle/>
                    <a:p>
                      <a:pPr>
                        <a:lnSpc>
                          <a:spcPct val="115000"/>
                        </a:lnSpc>
                        <a:spcAft>
                          <a:spcPts val="0"/>
                        </a:spcAft>
                      </a:pPr>
                      <a:r>
                        <a:rPr lang="es-ES" sz="1000" dirty="0">
                          <a:effectLst/>
                        </a:rPr>
                        <a:t>1. ¿Qué es?</a:t>
                      </a:r>
                      <a:endParaRPr lang="es-MX" sz="1000" dirty="0">
                        <a:solidFill>
                          <a:srgbClr val="000000"/>
                        </a:solidFill>
                        <a:effectLst/>
                        <a:latin typeface="Arial"/>
                        <a:ea typeface="Arial"/>
                      </a:endParaRPr>
                    </a:p>
                  </a:txBody>
                  <a:tcPr marL="27558" marR="27558" marT="27558" marB="27558" anchor="ctr"/>
                </a:tc>
                <a:tc>
                  <a:txBody>
                    <a:bodyPr/>
                    <a:lstStyle/>
                    <a:p>
                      <a:pPr>
                        <a:lnSpc>
                          <a:spcPct val="115000"/>
                        </a:lnSpc>
                        <a:spcAft>
                          <a:spcPts val="0"/>
                        </a:spcAft>
                      </a:pPr>
                      <a:r>
                        <a:rPr lang="es-ES" sz="1000" dirty="0">
                          <a:effectLst/>
                        </a:rPr>
                        <a:t>Intercambio de conocimientos de un grupo para generar un fin común.</a:t>
                      </a:r>
                      <a:endParaRPr lang="es-MX" sz="1000" dirty="0">
                        <a:solidFill>
                          <a:srgbClr val="000000"/>
                        </a:solidFill>
                        <a:effectLst/>
                        <a:latin typeface="Arial"/>
                        <a:ea typeface="Arial"/>
                      </a:endParaRPr>
                    </a:p>
                  </a:txBody>
                  <a:tcPr marL="27558" marR="27558" marT="27558" marB="27558"/>
                </a:tc>
              </a:tr>
              <a:tr h="359357">
                <a:tc>
                  <a:txBody>
                    <a:bodyPr/>
                    <a:lstStyle/>
                    <a:p>
                      <a:pPr>
                        <a:lnSpc>
                          <a:spcPct val="115000"/>
                        </a:lnSpc>
                        <a:spcAft>
                          <a:spcPts val="0"/>
                        </a:spcAft>
                      </a:pPr>
                      <a:r>
                        <a:rPr lang="es-ES" sz="1000" dirty="0">
                          <a:effectLst/>
                        </a:rPr>
                        <a:t>2. ¿Cuáles son</a:t>
                      </a:r>
                      <a:endParaRPr lang="es-MX" sz="1000" dirty="0">
                        <a:effectLst/>
                      </a:endParaRPr>
                    </a:p>
                    <a:p>
                      <a:pPr>
                        <a:lnSpc>
                          <a:spcPct val="115000"/>
                        </a:lnSpc>
                        <a:spcAft>
                          <a:spcPts val="0"/>
                        </a:spcAft>
                      </a:pPr>
                      <a:r>
                        <a:rPr lang="es-ES" sz="1000" dirty="0">
                          <a:effectLst/>
                        </a:rPr>
                        <a:t>    sus </a:t>
                      </a:r>
                      <a:endParaRPr lang="es-MX" sz="1000" dirty="0">
                        <a:effectLst/>
                      </a:endParaRPr>
                    </a:p>
                    <a:p>
                      <a:pPr>
                        <a:lnSpc>
                          <a:spcPct val="115000"/>
                        </a:lnSpc>
                        <a:spcAft>
                          <a:spcPts val="0"/>
                        </a:spcAft>
                      </a:pPr>
                      <a:r>
                        <a:rPr lang="es-ES" sz="1000" dirty="0">
                          <a:effectLst/>
                        </a:rPr>
                        <a:t>    características?</a:t>
                      </a:r>
                      <a:endParaRPr lang="es-MX" sz="1000" dirty="0">
                        <a:solidFill>
                          <a:srgbClr val="000000"/>
                        </a:solidFill>
                        <a:effectLst/>
                        <a:latin typeface="Arial"/>
                        <a:ea typeface="Arial"/>
                      </a:endParaRPr>
                    </a:p>
                  </a:txBody>
                  <a:tcPr marL="27558" marR="27558" marT="27558" marB="27558" anchor="ctr"/>
                </a:tc>
                <a:tc>
                  <a:txBody>
                    <a:bodyPr/>
                    <a:lstStyle/>
                    <a:p>
                      <a:pPr>
                        <a:lnSpc>
                          <a:spcPct val="115000"/>
                        </a:lnSpc>
                        <a:spcAft>
                          <a:spcPts val="0"/>
                        </a:spcAft>
                      </a:pPr>
                      <a:r>
                        <a:rPr lang="es-ES" sz="1000" dirty="0">
                          <a:effectLst/>
                        </a:rPr>
                        <a:t>Interdependencia positiva</a:t>
                      </a:r>
                      <a:endParaRPr lang="es-MX" sz="1000" dirty="0">
                        <a:effectLst/>
                      </a:endParaRPr>
                    </a:p>
                    <a:p>
                      <a:pPr>
                        <a:lnSpc>
                          <a:spcPct val="115000"/>
                        </a:lnSpc>
                        <a:spcAft>
                          <a:spcPts val="0"/>
                        </a:spcAft>
                      </a:pPr>
                      <a:r>
                        <a:rPr lang="es-ES" sz="1000" dirty="0">
                          <a:effectLst/>
                        </a:rPr>
                        <a:t>Interacción proporcional cara a cara</a:t>
                      </a:r>
                      <a:endParaRPr lang="es-MX" sz="1000" dirty="0">
                        <a:effectLst/>
                      </a:endParaRPr>
                    </a:p>
                    <a:p>
                      <a:pPr>
                        <a:lnSpc>
                          <a:spcPct val="115000"/>
                        </a:lnSpc>
                        <a:spcAft>
                          <a:spcPts val="0"/>
                        </a:spcAft>
                      </a:pPr>
                      <a:r>
                        <a:rPr lang="es-ES" sz="1000" dirty="0">
                          <a:effectLst/>
                        </a:rPr>
                        <a:t>Responsabilidad y valoración personal</a:t>
                      </a:r>
                      <a:endParaRPr lang="es-MX" sz="1000" dirty="0">
                        <a:effectLst/>
                      </a:endParaRPr>
                    </a:p>
                    <a:p>
                      <a:pPr>
                        <a:lnSpc>
                          <a:spcPct val="115000"/>
                        </a:lnSpc>
                        <a:spcAft>
                          <a:spcPts val="0"/>
                        </a:spcAft>
                      </a:pPr>
                      <a:r>
                        <a:rPr lang="es-ES" sz="1000" dirty="0">
                          <a:effectLst/>
                        </a:rPr>
                        <a:t>Interacción proporcional cara a cara</a:t>
                      </a:r>
                      <a:endParaRPr lang="es-MX" sz="1000" dirty="0">
                        <a:solidFill>
                          <a:srgbClr val="000000"/>
                        </a:solidFill>
                        <a:effectLst/>
                        <a:latin typeface="Arial"/>
                        <a:ea typeface="Arial"/>
                      </a:endParaRPr>
                    </a:p>
                  </a:txBody>
                  <a:tcPr marL="27558" marR="27558" marT="27558" marB="27558"/>
                </a:tc>
              </a:tr>
              <a:tr h="308650">
                <a:tc>
                  <a:txBody>
                    <a:bodyPr/>
                    <a:lstStyle/>
                    <a:p>
                      <a:pPr>
                        <a:lnSpc>
                          <a:spcPct val="115000"/>
                        </a:lnSpc>
                        <a:spcAft>
                          <a:spcPts val="0"/>
                        </a:spcAft>
                      </a:pPr>
                      <a:r>
                        <a:rPr lang="es-ES" sz="1000">
                          <a:effectLst/>
                        </a:rPr>
                        <a:t>3. ¿ Cuáles son sus</a:t>
                      </a:r>
                      <a:endParaRPr lang="es-MX" sz="1000">
                        <a:effectLst/>
                      </a:endParaRPr>
                    </a:p>
                    <a:p>
                      <a:pPr>
                        <a:lnSpc>
                          <a:spcPct val="115000"/>
                        </a:lnSpc>
                        <a:spcAft>
                          <a:spcPts val="0"/>
                        </a:spcAft>
                      </a:pPr>
                      <a:r>
                        <a:rPr lang="es-ES" sz="1000">
                          <a:effectLst/>
                        </a:rPr>
                        <a:t>    objetivos? </a:t>
                      </a:r>
                      <a:endParaRPr lang="es-MX" sz="1000">
                        <a:effectLst/>
                      </a:endParaRPr>
                    </a:p>
                    <a:p>
                      <a:pPr>
                        <a:lnSpc>
                          <a:spcPct val="115000"/>
                        </a:lnSpc>
                        <a:spcAft>
                          <a:spcPts val="0"/>
                        </a:spcAft>
                      </a:pPr>
                      <a:r>
                        <a:rPr lang="es-ES" sz="1000">
                          <a:effectLst/>
                        </a:rPr>
                        <a:t> </a:t>
                      </a:r>
                      <a:endParaRPr lang="es-MX" sz="1000">
                        <a:solidFill>
                          <a:srgbClr val="000000"/>
                        </a:solidFill>
                        <a:effectLst/>
                        <a:latin typeface="Arial"/>
                        <a:ea typeface="Arial"/>
                      </a:endParaRPr>
                    </a:p>
                  </a:txBody>
                  <a:tcPr marL="27558" marR="27558" marT="27558" marB="27558" anchor="ctr"/>
                </a:tc>
                <a:tc>
                  <a:txBody>
                    <a:bodyPr/>
                    <a:lstStyle/>
                    <a:p>
                      <a:pPr>
                        <a:lnSpc>
                          <a:spcPct val="115000"/>
                        </a:lnSpc>
                        <a:spcAft>
                          <a:spcPts val="0"/>
                        </a:spcAft>
                      </a:pPr>
                      <a:r>
                        <a:rPr lang="es-ES" sz="1000" dirty="0">
                          <a:effectLst/>
                        </a:rPr>
                        <a:t>Enriquecer el conocimiento y potencializarlo mediante interacciones activas de cada integrante de cada equipo de trabajo </a:t>
                      </a:r>
                      <a:endParaRPr lang="es-MX" sz="1000" dirty="0">
                        <a:solidFill>
                          <a:srgbClr val="000000"/>
                        </a:solidFill>
                        <a:effectLst/>
                        <a:latin typeface="Arial"/>
                        <a:ea typeface="Arial"/>
                      </a:endParaRPr>
                    </a:p>
                  </a:txBody>
                  <a:tcPr marL="27558" marR="27558" marT="27558" marB="27558"/>
                </a:tc>
              </a:tr>
              <a:tr h="739657">
                <a:tc>
                  <a:txBody>
                    <a:bodyPr/>
                    <a:lstStyle/>
                    <a:p>
                      <a:pPr>
                        <a:lnSpc>
                          <a:spcPct val="115000"/>
                        </a:lnSpc>
                        <a:spcAft>
                          <a:spcPts val="0"/>
                        </a:spcAft>
                      </a:pPr>
                      <a:r>
                        <a:rPr lang="es-ES" sz="1000">
                          <a:effectLst/>
                        </a:rPr>
                        <a:t>4. ¿Cuáles son las</a:t>
                      </a:r>
                      <a:endParaRPr lang="es-MX" sz="1000">
                        <a:effectLst/>
                      </a:endParaRPr>
                    </a:p>
                    <a:p>
                      <a:pPr>
                        <a:lnSpc>
                          <a:spcPct val="115000"/>
                        </a:lnSpc>
                        <a:spcAft>
                          <a:spcPts val="0"/>
                        </a:spcAft>
                      </a:pPr>
                      <a:r>
                        <a:rPr lang="es-ES" sz="1000">
                          <a:effectLst/>
                        </a:rPr>
                        <a:t>     acciones de  </a:t>
                      </a:r>
                      <a:endParaRPr lang="es-MX" sz="1000">
                        <a:effectLst/>
                      </a:endParaRPr>
                    </a:p>
                    <a:p>
                      <a:pPr>
                        <a:lnSpc>
                          <a:spcPct val="115000"/>
                        </a:lnSpc>
                        <a:spcAft>
                          <a:spcPts val="0"/>
                        </a:spcAft>
                      </a:pPr>
                      <a:r>
                        <a:rPr lang="es-ES" sz="1000">
                          <a:effectLst/>
                        </a:rPr>
                        <a:t>     planeación y   acompañamiento </a:t>
                      </a:r>
                      <a:endParaRPr lang="es-MX" sz="1000">
                        <a:effectLst/>
                      </a:endParaRPr>
                    </a:p>
                    <a:p>
                      <a:pPr>
                        <a:lnSpc>
                          <a:spcPct val="115000"/>
                        </a:lnSpc>
                        <a:spcAft>
                          <a:spcPts val="0"/>
                        </a:spcAft>
                      </a:pPr>
                      <a:r>
                        <a:rPr lang="es-ES" sz="1000">
                          <a:effectLst/>
                        </a:rPr>
                        <a:t>    más importantes </a:t>
                      </a:r>
                      <a:endParaRPr lang="es-MX" sz="1000">
                        <a:effectLst/>
                      </a:endParaRPr>
                    </a:p>
                    <a:p>
                      <a:pPr>
                        <a:lnSpc>
                          <a:spcPct val="115000"/>
                        </a:lnSpc>
                        <a:spcAft>
                          <a:spcPts val="0"/>
                        </a:spcAft>
                      </a:pPr>
                      <a:r>
                        <a:rPr lang="es-ES" sz="1000">
                          <a:effectLst/>
                        </a:rPr>
                        <a:t>    del  profesor, en</a:t>
                      </a:r>
                      <a:endParaRPr lang="es-MX" sz="1000">
                        <a:effectLst/>
                      </a:endParaRPr>
                    </a:p>
                    <a:p>
                      <a:pPr>
                        <a:lnSpc>
                          <a:spcPct val="115000"/>
                        </a:lnSpc>
                        <a:spcAft>
                          <a:spcPts val="0"/>
                        </a:spcAft>
                      </a:pPr>
                      <a:r>
                        <a:rPr lang="es-ES" sz="1000">
                          <a:effectLst/>
                        </a:rPr>
                        <a:t>    éste tipo de</a:t>
                      </a:r>
                      <a:endParaRPr lang="es-MX" sz="1000">
                        <a:effectLst/>
                      </a:endParaRPr>
                    </a:p>
                    <a:p>
                      <a:pPr>
                        <a:lnSpc>
                          <a:spcPct val="115000"/>
                        </a:lnSpc>
                        <a:spcAft>
                          <a:spcPts val="0"/>
                        </a:spcAft>
                      </a:pPr>
                      <a:r>
                        <a:rPr lang="es-ES" sz="1000">
                          <a:effectLst/>
                        </a:rPr>
                        <a:t>     trabajo?</a:t>
                      </a:r>
                      <a:endParaRPr lang="es-MX" sz="1000">
                        <a:effectLst/>
                      </a:endParaRPr>
                    </a:p>
                    <a:p>
                      <a:pPr>
                        <a:lnSpc>
                          <a:spcPct val="115000"/>
                        </a:lnSpc>
                        <a:spcAft>
                          <a:spcPts val="0"/>
                        </a:spcAft>
                      </a:pPr>
                      <a:r>
                        <a:rPr lang="es-ES" sz="1000">
                          <a:effectLst/>
                        </a:rPr>
                        <a:t> </a:t>
                      </a:r>
                      <a:endParaRPr lang="es-MX" sz="1000">
                        <a:solidFill>
                          <a:srgbClr val="000000"/>
                        </a:solidFill>
                        <a:effectLst/>
                        <a:latin typeface="Arial"/>
                        <a:ea typeface="Arial"/>
                      </a:endParaRPr>
                    </a:p>
                  </a:txBody>
                  <a:tcPr marL="27558" marR="27558" marT="27558" marB="27558" anchor="ctr"/>
                </a:tc>
                <a:tc>
                  <a:txBody>
                    <a:bodyPr/>
                    <a:lstStyle/>
                    <a:p>
                      <a:pPr>
                        <a:lnSpc>
                          <a:spcPct val="115000"/>
                        </a:lnSpc>
                        <a:spcAft>
                          <a:spcPts val="0"/>
                        </a:spcAft>
                      </a:pPr>
                      <a:r>
                        <a:rPr lang="es-ES" sz="1000" dirty="0">
                          <a:effectLst/>
                        </a:rPr>
                        <a:t>Especificar objetivos o propósitos  de enseñanza-aprendizaje </a:t>
                      </a:r>
                      <a:endParaRPr lang="es-MX" sz="1000" dirty="0">
                        <a:effectLst/>
                      </a:endParaRPr>
                    </a:p>
                    <a:p>
                      <a:pPr>
                        <a:lnSpc>
                          <a:spcPct val="115000"/>
                        </a:lnSpc>
                        <a:spcAft>
                          <a:spcPts val="0"/>
                        </a:spcAft>
                      </a:pPr>
                      <a:r>
                        <a:rPr lang="es-ES" sz="1000" dirty="0">
                          <a:effectLst/>
                        </a:rPr>
                        <a:t>Decidir el tamaño del grupo</a:t>
                      </a:r>
                      <a:endParaRPr lang="es-MX" sz="1000" dirty="0">
                        <a:effectLst/>
                      </a:endParaRPr>
                    </a:p>
                    <a:p>
                      <a:pPr>
                        <a:lnSpc>
                          <a:spcPct val="115000"/>
                        </a:lnSpc>
                        <a:spcAft>
                          <a:spcPts val="0"/>
                        </a:spcAft>
                      </a:pPr>
                      <a:r>
                        <a:rPr lang="es-ES" sz="1000" dirty="0">
                          <a:effectLst/>
                        </a:rPr>
                        <a:t>Asignar estudiantes a los grupos</a:t>
                      </a:r>
                      <a:endParaRPr lang="es-MX" sz="1000" dirty="0">
                        <a:effectLst/>
                      </a:endParaRPr>
                    </a:p>
                    <a:p>
                      <a:pPr>
                        <a:lnSpc>
                          <a:spcPct val="115000"/>
                        </a:lnSpc>
                        <a:spcAft>
                          <a:spcPts val="0"/>
                        </a:spcAft>
                      </a:pPr>
                      <a:r>
                        <a:rPr lang="es-ES" sz="1000" dirty="0">
                          <a:effectLst/>
                        </a:rPr>
                        <a:t>Acondicionar el aula</a:t>
                      </a:r>
                      <a:endParaRPr lang="es-MX" sz="1000" dirty="0">
                        <a:effectLst/>
                      </a:endParaRPr>
                    </a:p>
                    <a:p>
                      <a:pPr>
                        <a:lnSpc>
                          <a:spcPct val="115000"/>
                        </a:lnSpc>
                        <a:spcAft>
                          <a:spcPts val="0"/>
                        </a:spcAft>
                      </a:pPr>
                      <a:r>
                        <a:rPr lang="es-ES" sz="1000" dirty="0">
                          <a:effectLst/>
                        </a:rPr>
                        <a:t>Plantear los materiales de enseñanza para promover la interdependencia positiva</a:t>
                      </a:r>
                      <a:endParaRPr lang="es-MX" sz="1000" dirty="0">
                        <a:effectLst/>
                      </a:endParaRPr>
                    </a:p>
                    <a:p>
                      <a:pPr>
                        <a:lnSpc>
                          <a:spcPct val="115000"/>
                        </a:lnSpc>
                        <a:spcAft>
                          <a:spcPts val="0"/>
                        </a:spcAft>
                      </a:pPr>
                      <a:r>
                        <a:rPr lang="es-ES" sz="1000" dirty="0">
                          <a:effectLst/>
                        </a:rPr>
                        <a:t>Asignar los roles para asegurar la interdependencia </a:t>
                      </a:r>
                      <a:endParaRPr lang="es-MX" sz="1000" dirty="0">
                        <a:effectLst/>
                      </a:endParaRPr>
                    </a:p>
                    <a:p>
                      <a:pPr>
                        <a:lnSpc>
                          <a:spcPct val="115000"/>
                        </a:lnSpc>
                        <a:spcAft>
                          <a:spcPts val="0"/>
                        </a:spcAft>
                      </a:pPr>
                      <a:r>
                        <a:rPr lang="es-ES" sz="1000" dirty="0">
                          <a:effectLst/>
                        </a:rPr>
                        <a:t>Explicar la tarea académica</a:t>
                      </a:r>
                      <a:endParaRPr lang="es-MX" sz="1000" dirty="0">
                        <a:solidFill>
                          <a:srgbClr val="000000"/>
                        </a:solidFill>
                        <a:effectLst/>
                        <a:latin typeface="Arial"/>
                        <a:ea typeface="Arial"/>
                      </a:endParaRPr>
                    </a:p>
                  </a:txBody>
                  <a:tcPr marL="27558" marR="27558" marT="27558" marB="27558"/>
                </a:tc>
              </a:tr>
              <a:tr h="587537">
                <a:tc>
                  <a:txBody>
                    <a:bodyPr/>
                    <a:lstStyle/>
                    <a:p>
                      <a:pPr>
                        <a:lnSpc>
                          <a:spcPct val="115000"/>
                        </a:lnSpc>
                        <a:spcAft>
                          <a:spcPts val="0"/>
                        </a:spcAft>
                      </a:pPr>
                      <a:r>
                        <a:rPr lang="es-ES" sz="1000">
                          <a:effectLst/>
                        </a:rPr>
                        <a:t>5. ¿De qué</a:t>
                      </a:r>
                      <a:endParaRPr lang="es-MX" sz="1000">
                        <a:effectLst/>
                      </a:endParaRPr>
                    </a:p>
                    <a:p>
                      <a:pPr>
                        <a:lnSpc>
                          <a:spcPct val="115000"/>
                        </a:lnSpc>
                        <a:spcAft>
                          <a:spcPts val="0"/>
                        </a:spcAft>
                      </a:pPr>
                      <a:r>
                        <a:rPr lang="es-ES" sz="1000">
                          <a:effectLst/>
                        </a:rPr>
                        <a:t>    manera</a:t>
                      </a:r>
                      <a:endParaRPr lang="es-MX" sz="1000">
                        <a:effectLst/>
                      </a:endParaRPr>
                    </a:p>
                    <a:p>
                      <a:pPr>
                        <a:lnSpc>
                          <a:spcPct val="115000"/>
                        </a:lnSpc>
                        <a:spcAft>
                          <a:spcPts val="0"/>
                        </a:spcAft>
                      </a:pPr>
                      <a:r>
                        <a:rPr lang="es-ES" sz="1000">
                          <a:effectLst/>
                        </a:rPr>
                        <a:t>    se  vinculan  el</a:t>
                      </a:r>
                      <a:endParaRPr lang="es-MX" sz="1000">
                        <a:effectLst/>
                      </a:endParaRPr>
                    </a:p>
                    <a:p>
                      <a:pPr>
                        <a:lnSpc>
                          <a:spcPct val="115000"/>
                        </a:lnSpc>
                        <a:spcAft>
                          <a:spcPts val="0"/>
                        </a:spcAft>
                      </a:pPr>
                      <a:r>
                        <a:rPr lang="es-ES" sz="1000">
                          <a:effectLst/>
                        </a:rPr>
                        <a:t>    trabajo</a:t>
                      </a:r>
                      <a:endParaRPr lang="es-MX" sz="1000">
                        <a:effectLst/>
                      </a:endParaRPr>
                    </a:p>
                    <a:p>
                      <a:pPr>
                        <a:lnSpc>
                          <a:spcPct val="115000"/>
                        </a:lnSpc>
                        <a:spcAft>
                          <a:spcPts val="0"/>
                        </a:spcAft>
                      </a:pPr>
                      <a:r>
                        <a:rPr lang="es-ES" sz="1000">
                          <a:effectLst/>
                        </a:rPr>
                        <a:t>    interdisciplinario, </a:t>
                      </a:r>
                      <a:endParaRPr lang="es-MX" sz="1000">
                        <a:effectLst/>
                      </a:endParaRPr>
                    </a:p>
                    <a:p>
                      <a:pPr>
                        <a:lnSpc>
                          <a:spcPct val="115000"/>
                        </a:lnSpc>
                        <a:spcAft>
                          <a:spcPts val="0"/>
                        </a:spcAft>
                      </a:pPr>
                      <a:r>
                        <a:rPr lang="es-ES" sz="1000">
                          <a:effectLst/>
                        </a:rPr>
                        <a:t>    y el aprendizaje</a:t>
                      </a:r>
                      <a:endParaRPr lang="es-MX" sz="1000">
                        <a:effectLst/>
                      </a:endParaRPr>
                    </a:p>
                    <a:p>
                      <a:pPr>
                        <a:lnSpc>
                          <a:spcPct val="115000"/>
                        </a:lnSpc>
                        <a:spcAft>
                          <a:spcPts val="0"/>
                        </a:spcAft>
                      </a:pPr>
                      <a:r>
                        <a:rPr lang="es-ES" sz="1000">
                          <a:effectLst/>
                        </a:rPr>
                        <a:t>    cooperativo?</a:t>
                      </a:r>
                      <a:endParaRPr lang="es-MX" sz="1000">
                        <a:solidFill>
                          <a:srgbClr val="000000"/>
                        </a:solidFill>
                        <a:effectLst/>
                        <a:latin typeface="Arial"/>
                        <a:ea typeface="Arial"/>
                      </a:endParaRPr>
                    </a:p>
                  </a:txBody>
                  <a:tcPr marL="27558" marR="27558" marT="27558" marB="27558" anchor="ctr"/>
                </a:tc>
                <a:tc>
                  <a:txBody>
                    <a:bodyPr/>
                    <a:lstStyle/>
                    <a:p>
                      <a:pPr>
                        <a:lnSpc>
                          <a:spcPct val="115000"/>
                        </a:lnSpc>
                        <a:spcAft>
                          <a:spcPts val="0"/>
                        </a:spcAft>
                      </a:pPr>
                      <a:r>
                        <a:rPr lang="es-ES" sz="1000" dirty="0">
                          <a:effectLst/>
                        </a:rPr>
                        <a:t>En la integración de saberes  en donde los alumnos desarrollan conocimientos y entre profesores interactúan distintas disciplinas </a:t>
                      </a:r>
                      <a:endParaRPr lang="es-MX" sz="1000" dirty="0">
                        <a:solidFill>
                          <a:srgbClr val="000000"/>
                        </a:solidFill>
                        <a:effectLst/>
                        <a:latin typeface="Arial"/>
                        <a:ea typeface="Arial"/>
                      </a:endParaRPr>
                    </a:p>
                  </a:txBody>
                  <a:tcPr marL="27558" marR="27558" marT="27558" marB="27558"/>
                </a:tc>
              </a:tr>
            </a:tbl>
          </a:graphicData>
        </a:graphic>
      </p:graphicFrame>
    </p:spTree>
    <p:extLst>
      <p:ext uri="{BB962C8B-B14F-4D97-AF65-F5344CB8AC3E}">
        <p14:creationId xmlns:p14="http://schemas.microsoft.com/office/powerpoint/2010/main" val="263379049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pulento">
  <a:themeElements>
    <a:clrScheme name="Opulento">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pulento">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pulento">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964</TotalTime>
  <Words>1505</Words>
  <Application>Microsoft Office PowerPoint</Application>
  <PresentationFormat>Presentación en pantalla (4:3)</PresentationFormat>
  <Paragraphs>234</Paragraphs>
  <Slides>77</Slides>
  <Notes>3</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77</vt:i4>
      </vt:variant>
    </vt:vector>
  </HeadingPairs>
  <TitlesOfParts>
    <vt:vector size="85" baseType="lpstr">
      <vt:lpstr>Arial</vt:lpstr>
      <vt:lpstr>Calibri</vt:lpstr>
      <vt:lpstr>Century Gothic</vt:lpstr>
      <vt:lpstr>Times New Roman</vt:lpstr>
      <vt:lpstr>Trebuchet MS</vt:lpstr>
      <vt:lpstr>Wingdings</vt:lpstr>
      <vt:lpstr>Wingdings 2</vt:lpstr>
      <vt:lpstr>Opulento</vt:lpstr>
      <vt:lpstr>Presentación de PowerPoint</vt:lpstr>
      <vt:lpstr> PROFESORES PARTICIPANTES</vt:lpstr>
      <vt:lpstr>APARTADO 3  FECHA DE INICIO Y TÉRMINO DEL PROYECTO</vt:lpstr>
      <vt:lpstr>¿sabes cómo afecta el racismo a la sociedad y en tu entorno? proyecto conexiones  </vt:lpstr>
      <vt:lpstr>ÍNDICE DE APARTADO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PRODUCTO 2</vt:lpstr>
      <vt:lpstr>Presentación de PowerPoint</vt:lpstr>
      <vt:lpstr>5.c Introducción o justificación y descripción del proyecto </vt:lpstr>
      <vt:lpstr>5.d Objetivo general del proyecto y de cada asignatura involucrada</vt:lpstr>
      <vt:lpstr>El objetivo de la materia  de historia es, que los alumnos investiguen el tema del racismo en el pasado para comprender las transformaciones sociales de la problemàtica. Asimismo los alumnos investigaràn y debatiràn diferentes momentos del racismo para generar conciencia de la situaciòn actual del tema.  La materia de inglés tiene como objetivos generar estrategias de lectura relacionadas con el tema del racismo; identificar palabras o frases idiomáticas, revisar discursos de personajes que combatieron el racismo. generar carteles alusivos al tema y analizar caricaturas políticas sobre el racismo en el idioma inglés.</vt:lpstr>
      <vt:lpstr>5.e Pregunta generadora, pregunta guía, problema  a  abordar, asunto a resolver o a probar, propuesta, etcétera, del proyecto(s) a realizar</vt:lpstr>
      <vt:lpstr>5.f) Contenido: temas y productos propuestos.</vt:lpstr>
      <vt:lpstr>5.G Formatos e instrumentos para/con la planeación, seguimiento, evaluación, autoevaluación y coevaluación. </vt:lpstr>
      <vt:lpstr>Presentación de PowerPoint</vt:lpstr>
      <vt:lpstr>Presentación de PowerPoint</vt:lpstr>
      <vt:lpstr>Presentación de PowerPoint</vt:lpstr>
      <vt:lpstr>Presentación de PowerPoint</vt:lpstr>
      <vt:lpstr>Presentación de PowerPoint</vt:lpstr>
      <vt:lpstr>5.h    Reflexión sobre el proceso de planteamiento del proyecto.  Logros alcanzados y aspectos a mejorar, expectativas para su realización.</vt:lpstr>
      <vt:lpstr>Presentación de PowerPoint</vt:lpstr>
      <vt:lpstr>Presentación de PowerPoint</vt:lpstr>
      <vt:lpstr>Presentación de PowerPoint</vt:lpstr>
      <vt:lpstr>Presentación de PowerPoint</vt:lpstr>
      <vt:lpstr>PRODUCTO 5. Organizador Gráfico. Proceso de indagación.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PRODUCTO 8 E.I.P.ELABORACIÓN DE PROYECTO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Producto  9  fotografías de la sesión 2</vt:lpstr>
      <vt:lpstr>Presentación de PowerPoint</vt:lpstr>
      <vt:lpstr>Presentación de PowerPoint</vt:lpstr>
      <vt:lpstr>Presentación de PowerPoint</vt:lpstr>
      <vt:lpstr>Presentación de PowerPoint</vt:lpstr>
      <vt:lpstr> 5.I Evidencias de proceso</vt:lpstr>
      <vt:lpstr>Presentación de PowerPoint</vt:lpstr>
      <vt:lpstr>Presentación de PowerPoint</vt:lpstr>
      <vt:lpstr>Presentación de PowerPoint</vt:lpstr>
      <vt:lpstr>Presentación de PowerPoint</vt:lpstr>
      <vt:lpstr>Presentación de PowerPoint</vt:lpstr>
      <vt:lpstr>REFLEXIONES EN QUIPO SOBRE PROYECTO CONEXIONES </vt:lpstr>
      <vt:lpstr>Presentación de PowerPoint</vt:lpstr>
      <vt:lpstr>PRODUCTO 14</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lupita</dc:creator>
  <cp:lastModifiedBy>César Sibaja</cp:lastModifiedBy>
  <cp:revision>105</cp:revision>
  <dcterms:created xsi:type="dcterms:W3CDTF">2017-10-29T16:57:14Z</dcterms:created>
  <dcterms:modified xsi:type="dcterms:W3CDTF">2019-06-26T05:25:17Z</dcterms:modified>
</cp:coreProperties>
</file>