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2" r:id="rId47"/>
    <p:sldId id="303" r:id="rId48"/>
    <p:sldId id="304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052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199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441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8998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879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7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52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544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628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908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94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686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01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57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82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14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31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1600" y="322729"/>
            <a:ext cx="9448800" cy="2696172"/>
          </a:xfrm>
        </p:spPr>
        <p:txBody>
          <a:bodyPr>
            <a:noAutofit/>
          </a:bodyPr>
          <a:lstStyle/>
          <a:p>
            <a:pPr algn="ctr"/>
            <a:r>
              <a:rPr lang="es-MX" sz="8000" dirty="0"/>
              <a:t>IPEFH BICENTENARIO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596342"/>
            <a:ext cx="9448800" cy="1596144"/>
          </a:xfrm>
        </p:spPr>
        <p:txBody>
          <a:bodyPr>
            <a:normAutofit/>
          </a:bodyPr>
          <a:lstStyle/>
          <a:p>
            <a:pPr algn="ctr"/>
            <a:r>
              <a:rPr lang="es-MX" dirty="0"/>
              <a:t>Equipo: 5                                              Clave: 6976</a:t>
            </a:r>
          </a:p>
          <a:p>
            <a:endParaRPr lang="es-MX" dirty="0"/>
          </a:p>
          <a:p>
            <a:pPr algn="ctr"/>
            <a:r>
              <a:rPr lang="es-MX" sz="3600" dirty="0"/>
              <a:t>MATEMÁTICAS A DISTANCIA </a:t>
            </a:r>
          </a:p>
          <a:p>
            <a:endParaRPr lang="es-MX" dirty="0"/>
          </a:p>
        </p:txBody>
      </p:sp>
      <p:pic>
        <p:nvPicPr>
          <p:cNvPr id="5" name="1 Imagen" descr="logoColo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0209">
            <a:off x="9363892" y="349559"/>
            <a:ext cx="2608496" cy="1658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75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4310744"/>
            <a:ext cx="4218009" cy="23726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513" y="1338943"/>
            <a:ext cx="4299857" cy="25799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77" y="1338943"/>
            <a:ext cx="4299857" cy="257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17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5600" y="361602"/>
            <a:ext cx="8610600" cy="1293028"/>
          </a:xfrm>
        </p:spPr>
        <p:txBody>
          <a:bodyPr/>
          <a:lstStyle/>
          <a:p>
            <a:r>
              <a:rPr lang="es-MX" dirty="0" smtClean="0"/>
              <a:t>1º propuesta de trabajo </a:t>
            </a:r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8" r="16508" b="2353"/>
          <a:stretch/>
        </p:blipFill>
        <p:spPr>
          <a:xfrm>
            <a:off x="2064443" y="1807195"/>
            <a:ext cx="7645614" cy="478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29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858" t="33151" r="24532" b="46724"/>
          <a:stretch/>
        </p:blipFill>
        <p:spPr>
          <a:xfrm>
            <a:off x="289932" y="2111827"/>
            <a:ext cx="11786839" cy="25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4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518" t="74175" r="21696" b="11905"/>
          <a:stretch/>
        </p:blipFill>
        <p:spPr>
          <a:xfrm>
            <a:off x="146139" y="1317171"/>
            <a:ext cx="11564405" cy="18163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2054" t="19365" r="21964" b="48821"/>
          <a:stretch/>
        </p:blipFill>
        <p:spPr>
          <a:xfrm>
            <a:off x="315684" y="3133491"/>
            <a:ext cx="11394859" cy="324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78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685799" y="291521"/>
            <a:ext cx="10798628" cy="6064675"/>
            <a:chOff x="685799" y="291521"/>
            <a:chExt cx="10798628" cy="606467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/>
            <a:srcRect l="22947" t="67932" r="24375" b="10794"/>
            <a:stretch/>
          </p:blipFill>
          <p:spPr>
            <a:xfrm>
              <a:off x="740229" y="291521"/>
              <a:ext cx="10722428" cy="2288390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/>
            <a:srcRect l="22678" t="21704" r="24285" b="32288"/>
            <a:stretch/>
          </p:blipFill>
          <p:spPr>
            <a:xfrm>
              <a:off x="685799" y="2460170"/>
              <a:ext cx="10798628" cy="38960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8035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957939" y="457200"/>
            <a:ext cx="10101946" cy="6096001"/>
            <a:chOff x="957939" y="457200"/>
            <a:chExt cx="10101946" cy="609600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/>
            <a:srcRect l="22678" t="67242" r="24285" b="12475"/>
            <a:stretch/>
          </p:blipFill>
          <p:spPr>
            <a:xfrm>
              <a:off x="968826" y="457200"/>
              <a:ext cx="10069287" cy="1539134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/>
            <a:srcRect l="22590" t="21977" r="24196" b="10317"/>
            <a:stretch/>
          </p:blipFill>
          <p:spPr>
            <a:xfrm>
              <a:off x="957939" y="2007221"/>
              <a:ext cx="10101946" cy="4545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5301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500" t="23033" r="24286" b="41569"/>
          <a:stretch/>
        </p:blipFill>
        <p:spPr>
          <a:xfrm>
            <a:off x="947055" y="1646398"/>
            <a:ext cx="10580915" cy="352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28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947" t="34169" r="24643" b="17147"/>
          <a:stretch/>
        </p:blipFill>
        <p:spPr>
          <a:xfrm>
            <a:off x="751114" y="504724"/>
            <a:ext cx="10409173" cy="543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94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947" t="31638" r="24375" b="33099"/>
          <a:stretch/>
        </p:blipFill>
        <p:spPr>
          <a:xfrm>
            <a:off x="979713" y="1534621"/>
            <a:ext cx="10265229" cy="37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0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536" t="25555" r="21786" b="20318"/>
          <a:stretch/>
        </p:blipFill>
        <p:spPr>
          <a:xfrm>
            <a:off x="707570" y="472316"/>
            <a:ext cx="10951030" cy="571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8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MATEMÁTICAS A DISTANCIA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sz="2800" dirty="0"/>
              <a:t>INTEGRANTES DE EQUIPO: </a:t>
            </a:r>
            <a:endParaRPr lang="es-MX" sz="2800" dirty="0" smtClean="0"/>
          </a:p>
          <a:p>
            <a:pPr marL="0" indent="0">
              <a:buNone/>
            </a:pPr>
            <a:endParaRPr lang="es-MX" sz="2800" dirty="0"/>
          </a:p>
          <a:p>
            <a:pPr lvl="1"/>
            <a:r>
              <a:rPr lang="es-MX" sz="2400" dirty="0"/>
              <a:t>BRENDA VANIA GOMEZ LEON TREJO </a:t>
            </a:r>
          </a:p>
          <a:p>
            <a:pPr lvl="2"/>
            <a:r>
              <a:rPr lang="es-MX" sz="2000" dirty="0"/>
              <a:t>INFORMATICA </a:t>
            </a:r>
            <a:endParaRPr lang="es-MX" sz="2000" dirty="0" smtClean="0"/>
          </a:p>
          <a:p>
            <a:pPr lvl="2"/>
            <a:endParaRPr lang="es-MX" sz="2000" dirty="0"/>
          </a:p>
          <a:p>
            <a:pPr lvl="1"/>
            <a:r>
              <a:rPr lang="es-MX" sz="2400" dirty="0"/>
              <a:t>MARIO VAZQUEZ GAYTAN </a:t>
            </a:r>
          </a:p>
          <a:p>
            <a:pPr lvl="2"/>
            <a:r>
              <a:rPr lang="es-MX" sz="2000" dirty="0"/>
              <a:t>CONTABILIDAD / MATEMATICAS </a:t>
            </a:r>
            <a:r>
              <a:rPr lang="es-MX" sz="2000" dirty="0" smtClean="0"/>
              <a:t>IV</a:t>
            </a:r>
          </a:p>
          <a:p>
            <a:pPr lvl="2"/>
            <a:endParaRPr lang="es-MX" sz="2000" dirty="0"/>
          </a:p>
          <a:p>
            <a:pPr lvl="1"/>
            <a:r>
              <a:rPr lang="es-MX" sz="2400" dirty="0"/>
              <a:t>MARCOS HERNANDEZ MARTINEZ </a:t>
            </a:r>
          </a:p>
          <a:p>
            <a:pPr lvl="2"/>
            <a:r>
              <a:rPr lang="es-MX" sz="2000" dirty="0"/>
              <a:t>MATEMATICAS </a:t>
            </a: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2193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519" t="22699" r="20803" b="12698"/>
          <a:stretch/>
        </p:blipFill>
        <p:spPr>
          <a:xfrm>
            <a:off x="707051" y="528024"/>
            <a:ext cx="9928292" cy="625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33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072" t="33811" r="21339" b="15078"/>
          <a:stretch/>
        </p:blipFill>
        <p:spPr>
          <a:xfrm>
            <a:off x="522515" y="511626"/>
            <a:ext cx="11120669" cy="555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58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428" t="24762" r="21250" b="30952"/>
          <a:stretch/>
        </p:blipFill>
        <p:spPr>
          <a:xfrm>
            <a:off x="609599" y="947055"/>
            <a:ext cx="10971394" cy="476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23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428" t="31111" r="20982" b="29682"/>
          <a:stretch/>
        </p:blipFill>
        <p:spPr>
          <a:xfrm>
            <a:off x="217627" y="1382486"/>
            <a:ext cx="11190602" cy="409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84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428" t="38730" r="21339" b="26984"/>
          <a:stretch/>
        </p:blipFill>
        <p:spPr>
          <a:xfrm>
            <a:off x="707571" y="1469571"/>
            <a:ext cx="10418634" cy="39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72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518" t="38413" r="21250" b="29682"/>
          <a:stretch/>
        </p:blipFill>
        <p:spPr>
          <a:xfrm>
            <a:off x="500741" y="1719943"/>
            <a:ext cx="10961915" cy="361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05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607" t="47143" r="21161" b="24444"/>
          <a:stretch/>
        </p:blipFill>
        <p:spPr>
          <a:xfrm>
            <a:off x="500741" y="1741713"/>
            <a:ext cx="11226759" cy="313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80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428" t="26667" r="19107" b="14286"/>
          <a:stretch/>
        </p:blipFill>
        <p:spPr>
          <a:xfrm>
            <a:off x="576941" y="489856"/>
            <a:ext cx="10368119" cy="57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90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228599" y="957944"/>
            <a:ext cx="11560630" cy="5671456"/>
            <a:chOff x="228599" y="925287"/>
            <a:chExt cx="11560630" cy="567145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/>
            <a:srcRect l="30446" t="9682" r="30268" b="42971"/>
            <a:stretch/>
          </p:blipFill>
          <p:spPr>
            <a:xfrm>
              <a:off x="228599" y="925287"/>
              <a:ext cx="5780315" cy="5671456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/>
            <a:srcRect l="30446" t="56451" r="30268" b="8095"/>
            <a:stretch/>
          </p:blipFill>
          <p:spPr>
            <a:xfrm>
              <a:off x="6008914" y="1480457"/>
              <a:ext cx="5780315" cy="3929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5874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357" t="20000" r="21607" b="5080"/>
          <a:stretch/>
        </p:blipFill>
        <p:spPr>
          <a:xfrm>
            <a:off x="1153884" y="283027"/>
            <a:ext cx="8817429" cy="640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36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21659" y="1333949"/>
            <a:ext cx="10820400" cy="4024125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buNone/>
            </a:pPr>
            <a:r>
              <a:rPr lang="es-MX" dirty="0"/>
              <a:t>LA PLANEACION DE ESTE PROYECTO SE PRETENDE FINALIZAR AL TERMINO DEL </a:t>
            </a:r>
            <a:r>
              <a:rPr lang="es-MX" dirty="0" smtClean="0"/>
              <a:t>CICLO </a:t>
            </a:r>
            <a:r>
              <a:rPr lang="es-MX" dirty="0"/>
              <a:t>ESCOLAR 2017-2018, PARA PODER LLEVARLO A CABO EN LA PRIMERA MITAD DEL CICLO ESCOLAR </a:t>
            </a:r>
            <a:r>
              <a:rPr lang="es-MX" dirty="0" smtClean="0"/>
              <a:t>2018-2019, EN CASO DE QUE SEA FUNCIONAL SE FINALIZARA HASTA TERMINAR CLASES SEGÚN CALENDARIO DE ENP.  </a:t>
            </a:r>
            <a:endParaRPr lang="es-MX" dirty="0"/>
          </a:p>
          <a:p>
            <a:endParaRPr lang="es-MX" dirty="0" smtClean="0"/>
          </a:p>
          <a:p>
            <a:endParaRPr lang="es-MX" dirty="0" smtClean="0"/>
          </a:p>
          <a:p>
            <a:pPr marL="0" indent="0">
              <a:buNone/>
            </a:pP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4183219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928" t="20159" r="13840" b="12222"/>
          <a:stretch/>
        </p:blipFill>
        <p:spPr>
          <a:xfrm>
            <a:off x="356237" y="407002"/>
            <a:ext cx="11093174" cy="584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6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071" t="20635" r="23036" b="11588"/>
          <a:stretch/>
        </p:blipFill>
        <p:spPr>
          <a:xfrm>
            <a:off x="1045027" y="330804"/>
            <a:ext cx="9797143" cy="641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56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500" t="21004" r="22857" b="10001"/>
          <a:stretch/>
        </p:blipFill>
        <p:spPr>
          <a:xfrm>
            <a:off x="816428" y="438614"/>
            <a:ext cx="10308772" cy="603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6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143" t="20965" r="22947" b="14921"/>
          <a:stretch/>
        </p:blipFill>
        <p:spPr>
          <a:xfrm>
            <a:off x="664027" y="579863"/>
            <a:ext cx="10526487" cy="580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86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912" t="19523" r="19820" b="15239"/>
          <a:stretch/>
        </p:blipFill>
        <p:spPr>
          <a:xfrm>
            <a:off x="1295401" y="653143"/>
            <a:ext cx="9274628" cy="564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77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269" t="21428" r="20089" b="15397"/>
          <a:stretch/>
        </p:blipFill>
        <p:spPr>
          <a:xfrm>
            <a:off x="957941" y="489856"/>
            <a:ext cx="9135245" cy="54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56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803" t="18889" r="20982" b="7619"/>
          <a:stretch/>
        </p:blipFill>
        <p:spPr>
          <a:xfrm>
            <a:off x="1121227" y="391885"/>
            <a:ext cx="8882744" cy="630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277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071" t="22699" r="21161" b="10952"/>
          <a:stretch/>
        </p:blipFill>
        <p:spPr>
          <a:xfrm>
            <a:off x="1143000" y="511628"/>
            <a:ext cx="9296400" cy="600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034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1556656" y="131707"/>
            <a:ext cx="8752116" cy="6454149"/>
            <a:chOff x="1556656" y="131707"/>
            <a:chExt cx="8752116" cy="6454149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/>
            <a:srcRect l="21072" t="18096" r="21339" b="9536"/>
            <a:stretch/>
          </p:blipFill>
          <p:spPr>
            <a:xfrm>
              <a:off x="1567542" y="131707"/>
              <a:ext cx="8741230" cy="5767288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/>
            <a:srcRect l="20981" t="20635" r="21340" b="70635"/>
            <a:stretch/>
          </p:blipFill>
          <p:spPr>
            <a:xfrm>
              <a:off x="1556656" y="5852511"/>
              <a:ext cx="8752116" cy="733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68394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625" t="28730" r="21161" b="7936"/>
          <a:stretch/>
        </p:blipFill>
        <p:spPr>
          <a:xfrm>
            <a:off x="925284" y="457199"/>
            <a:ext cx="9982201" cy="610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31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428" t="52791" r="24018" b="13275"/>
          <a:stretch/>
        </p:blipFill>
        <p:spPr>
          <a:xfrm>
            <a:off x="648661" y="1742511"/>
            <a:ext cx="10606696" cy="371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083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179" t="23332" r="20268" b="37461"/>
          <a:stretch/>
        </p:blipFill>
        <p:spPr>
          <a:xfrm>
            <a:off x="903513" y="1730828"/>
            <a:ext cx="10553111" cy="390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076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214" t="19841" r="16786" b="10635"/>
          <a:stretch/>
        </p:blipFill>
        <p:spPr>
          <a:xfrm>
            <a:off x="763065" y="631371"/>
            <a:ext cx="10736199" cy="599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42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428" t="14762" r="21786" b="14921"/>
          <a:stretch/>
        </p:blipFill>
        <p:spPr>
          <a:xfrm>
            <a:off x="1676400" y="370112"/>
            <a:ext cx="8850086" cy="616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027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661" t="11587" r="20179" b="43810"/>
          <a:stretch/>
        </p:blipFill>
        <p:spPr>
          <a:xfrm>
            <a:off x="816428" y="1426027"/>
            <a:ext cx="9712305" cy="398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447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375" t="13175" r="21071" b="11904"/>
          <a:stretch/>
        </p:blipFill>
        <p:spPr>
          <a:xfrm>
            <a:off x="1567543" y="435428"/>
            <a:ext cx="8697686" cy="615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202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3751" t="13809" r="34999" b="5078"/>
          <a:stretch/>
        </p:blipFill>
        <p:spPr>
          <a:xfrm>
            <a:off x="5432013" y="163286"/>
            <a:ext cx="4593729" cy="6558041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73078" y="2884714"/>
            <a:ext cx="3596893" cy="722689"/>
          </a:xfrm>
        </p:spPr>
        <p:txBody>
          <a:bodyPr/>
          <a:lstStyle/>
          <a:p>
            <a:pPr algn="l"/>
            <a:r>
              <a:rPr lang="es-MX" dirty="0" smtClean="0"/>
              <a:t>INFOGRAFIA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877867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78628" y="143888"/>
            <a:ext cx="8610600" cy="1293028"/>
          </a:xfrm>
        </p:spPr>
        <p:txBody>
          <a:bodyPr/>
          <a:lstStyle/>
          <a:p>
            <a:pPr algn="ctr"/>
            <a:r>
              <a:rPr lang="es-MX" dirty="0" smtClean="0"/>
              <a:t>REFLEXIONES 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9286" t="24127" r="29286" b="34285"/>
          <a:stretch/>
        </p:blipFill>
        <p:spPr>
          <a:xfrm>
            <a:off x="2013856" y="1811261"/>
            <a:ext cx="8205151" cy="46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418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000" t="8572" r="28839" b="14762"/>
          <a:stretch/>
        </p:blipFill>
        <p:spPr>
          <a:xfrm>
            <a:off x="2427514" y="195944"/>
            <a:ext cx="6542315" cy="63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3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9911" t="14127" r="30089" b="15556"/>
          <a:stretch/>
        </p:blipFill>
        <p:spPr>
          <a:xfrm>
            <a:off x="2296884" y="261257"/>
            <a:ext cx="6379029" cy="630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59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5600" y="228599"/>
            <a:ext cx="8610600" cy="838201"/>
          </a:xfrm>
        </p:spPr>
        <p:txBody>
          <a:bodyPr/>
          <a:lstStyle/>
          <a:p>
            <a:r>
              <a:rPr lang="es-MX" dirty="0" smtClean="0"/>
              <a:t>Índice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360714"/>
            <a:ext cx="10820400" cy="4857971"/>
          </a:xfrm>
        </p:spPr>
        <p:txBody>
          <a:bodyPr numCol="2">
            <a:normAutofit fontScale="92500" lnSpcReduction="10000"/>
          </a:bodyPr>
          <a:lstStyle/>
          <a:p>
            <a:r>
              <a:rPr lang="es-MX" dirty="0" smtClean="0"/>
              <a:t>C.A.I.A.C. Conclusiones Generales </a:t>
            </a:r>
          </a:p>
          <a:p>
            <a:r>
              <a:rPr lang="es-MX" dirty="0" smtClean="0"/>
              <a:t>Fotografías de primer sesión </a:t>
            </a:r>
          </a:p>
          <a:p>
            <a:r>
              <a:rPr lang="es-MX" dirty="0" smtClean="0"/>
              <a:t>Fotografía de Organizador gráfico</a:t>
            </a:r>
          </a:p>
          <a:p>
            <a:r>
              <a:rPr lang="es-MX" dirty="0" smtClean="0"/>
              <a:t>Introducción o justificación del proyecto </a:t>
            </a:r>
          </a:p>
          <a:p>
            <a:r>
              <a:rPr lang="es-MX" dirty="0" smtClean="0"/>
              <a:t>Objetivo general del proyecto </a:t>
            </a:r>
          </a:p>
          <a:p>
            <a:r>
              <a:rPr lang="es-MX" dirty="0" smtClean="0"/>
              <a:t>Objetivo o propósito de cada asignatura </a:t>
            </a:r>
          </a:p>
          <a:p>
            <a:r>
              <a:rPr lang="es-MX" dirty="0" smtClean="0"/>
              <a:t>Pregunta/s generadora/s </a:t>
            </a:r>
          </a:p>
          <a:p>
            <a:r>
              <a:rPr lang="es-MX" dirty="0" smtClean="0"/>
              <a:t>Temas y productos propuestos </a:t>
            </a:r>
          </a:p>
          <a:p>
            <a:r>
              <a:rPr lang="es-MX" dirty="0" smtClean="0"/>
              <a:t>Planeación general </a:t>
            </a:r>
          </a:p>
          <a:p>
            <a:r>
              <a:rPr lang="es-MX" dirty="0" smtClean="0"/>
              <a:t>Planeación día a día</a:t>
            </a:r>
          </a:p>
          <a:p>
            <a:r>
              <a:rPr lang="es-MX" dirty="0" smtClean="0"/>
              <a:t>Seguimiento </a:t>
            </a:r>
          </a:p>
          <a:p>
            <a:r>
              <a:rPr lang="es-MX" dirty="0" smtClean="0"/>
              <a:t>Evaluación </a:t>
            </a:r>
          </a:p>
          <a:p>
            <a:r>
              <a:rPr lang="es-MX" dirty="0" smtClean="0"/>
              <a:t>Reflexión. Grupo interdisciplinario </a:t>
            </a:r>
          </a:p>
          <a:p>
            <a:r>
              <a:rPr lang="es-MX" dirty="0" smtClean="0"/>
              <a:t>Organizador gráfico. Preguntas esenciales </a:t>
            </a:r>
          </a:p>
          <a:p>
            <a:r>
              <a:rPr lang="es-MX" dirty="0" smtClean="0"/>
              <a:t>Organizador gráfico. Proceso de Indagación   </a:t>
            </a:r>
          </a:p>
          <a:p>
            <a:r>
              <a:rPr lang="es-MX" dirty="0" smtClean="0"/>
              <a:t>E) A.M.E. General </a:t>
            </a:r>
          </a:p>
          <a:p>
            <a:r>
              <a:rPr lang="es-MX" dirty="0" smtClean="0"/>
              <a:t>G) E.I.P. Resumen </a:t>
            </a:r>
          </a:p>
          <a:p>
            <a:r>
              <a:rPr lang="es-MX" dirty="0" smtClean="0"/>
              <a:t>H) E.I.P. Elaboración de Proyecto </a:t>
            </a:r>
          </a:p>
          <a:p>
            <a:r>
              <a:rPr lang="es-MX" dirty="0" smtClean="0"/>
              <a:t>Evaluación. Tipos, herramientas de aprendizaje </a:t>
            </a:r>
          </a:p>
          <a:p>
            <a:r>
              <a:rPr lang="es-MX" dirty="0" smtClean="0"/>
              <a:t>Evaluación. Formatos. </a:t>
            </a:r>
          </a:p>
          <a:p>
            <a:r>
              <a:rPr lang="es-MX" dirty="0" smtClean="0"/>
              <a:t>Infografía </a:t>
            </a:r>
          </a:p>
          <a:p>
            <a:pPr>
              <a:tabLst>
                <a:tab pos="358775" algn="l"/>
              </a:tabLst>
            </a:pPr>
            <a:r>
              <a:rPr lang="es-MX" dirty="0" smtClean="0"/>
              <a:t>Reflexiones 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98572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6997" t="14522" r="15515" b="18567"/>
          <a:stretch/>
        </p:blipFill>
        <p:spPr>
          <a:xfrm>
            <a:off x="320808" y="232831"/>
            <a:ext cx="11228294" cy="628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8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2656" t="10846" r="11795" b="15073"/>
          <a:stretch/>
        </p:blipFill>
        <p:spPr>
          <a:xfrm>
            <a:off x="457199" y="250371"/>
            <a:ext cx="11389659" cy="623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60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069" t="20589" r="8074" b="28860"/>
          <a:stretch/>
        </p:blipFill>
        <p:spPr>
          <a:xfrm>
            <a:off x="514188" y="1415143"/>
            <a:ext cx="11268635" cy="527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59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279" t="9375" r="7868" b="33640"/>
          <a:stretch/>
        </p:blipFill>
        <p:spPr>
          <a:xfrm>
            <a:off x="408535" y="1436915"/>
            <a:ext cx="11302817" cy="542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41422"/>
      </p:ext>
    </p:extLst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Estela de condensació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tela de condensació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Estela de condensación</Template>
  <TotalTime>383</TotalTime>
  <Words>173</Words>
  <Application>Microsoft Office PowerPoint</Application>
  <PresentationFormat>Panorámica</PresentationFormat>
  <Paragraphs>43</Paragraphs>
  <Slides>48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1" baseType="lpstr">
      <vt:lpstr>Arial</vt:lpstr>
      <vt:lpstr>Century Gothic</vt:lpstr>
      <vt:lpstr>Estela de condensación</vt:lpstr>
      <vt:lpstr>IPEFH BICENTENARIO </vt:lpstr>
      <vt:lpstr>MATEMÁTICAS A DISTANCIA </vt:lpstr>
      <vt:lpstr>Presentación de PowerPoint</vt:lpstr>
      <vt:lpstr>Presentación de PowerPoint</vt:lpstr>
      <vt:lpstr>Índice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1º propuesta de trabajo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INFOGRAFIA </vt:lpstr>
      <vt:lpstr>REFLEXIONES 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IPEFH BICENTENARIO</dc:title>
  <dc:creator>Windows User</dc:creator>
  <cp:lastModifiedBy>Windows User</cp:lastModifiedBy>
  <cp:revision>13</cp:revision>
  <dcterms:created xsi:type="dcterms:W3CDTF">2018-06-21T17:36:03Z</dcterms:created>
  <dcterms:modified xsi:type="dcterms:W3CDTF">2018-06-22T16:44:40Z</dcterms:modified>
</cp:coreProperties>
</file>