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256" r:id="rId2"/>
    <p:sldId id="257" r:id="rId3"/>
    <p:sldId id="295" r:id="rId4"/>
    <p:sldId id="259" r:id="rId5"/>
    <p:sldId id="262" r:id="rId6"/>
    <p:sldId id="263" r:id="rId7"/>
    <p:sldId id="260" r:id="rId8"/>
    <p:sldId id="273" r:id="rId9"/>
    <p:sldId id="264" r:id="rId10"/>
    <p:sldId id="265" r:id="rId11"/>
    <p:sldId id="267" r:id="rId12"/>
    <p:sldId id="268" r:id="rId13"/>
    <p:sldId id="274" r:id="rId14"/>
    <p:sldId id="276" r:id="rId15"/>
    <p:sldId id="275" r:id="rId16"/>
    <p:sldId id="277" r:id="rId17"/>
    <p:sldId id="269" r:id="rId18"/>
    <p:sldId id="270" r:id="rId19"/>
    <p:sldId id="271"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4" r:id="rId36"/>
    <p:sldId id="299" r:id="rId37"/>
    <p:sldId id="298" r:id="rId38"/>
    <p:sldId id="296" r:id="rId39"/>
    <p:sldId id="297" r:id="rId40"/>
    <p:sldId id="300" r:id="rId4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E86"/>
    <a:srgbClr val="EEA8E9"/>
    <a:srgbClr val="E36BDA"/>
    <a:srgbClr val="71DAFF"/>
    <a:srgbClr val="EAE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67" y="-3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06F35-BAEA-445D-B6C0-D7E6E0D553B2}" type="doc">
      <dgm:prSet loTypeId="urn:microsoft.com/office/officeart/2005/8/layout/radial4" loCatId="relationship" qsTypeId="urn:microsoft.com/office/officeart/2005/8/quickstyle/simple2" qsCatId="simple" csTypeId="urn:microsoft.com/office/officeart/2005/8/colors/colorful3" csCatId="colorful" phldr="1"/>
      <dgm:spPr/>
      <dgm:t>
        <a:bodyPr/>
        <a:lstStyle/>
        <a:p>
          <a:endParaRPr lang="es-MX"/>
        </a:p>
      </dgm:t>
    </dgm:pt>
    <dgm:pt modelId="{CF6B4858-CCAA-4FA2-BF23-89C5D26C53DB}">
      <dgm:prSet phldrT="[Texto]"/>
      <dgm:spPr/>
      <dgm:t>
        <a:bodyPr/>
        <a:lstStyle/>
        <a:p>
          <a:r>
            <a:rPr lang="es-MX" dirty="0" smtClean="0"/>
            <a:t>Maquillaje: Ciencia, Arte y Sociedad</a:t>
          </a:r>
          <a:endParaRPr lang="es-MX" dirty="0"/>
        </a:p>
      </dgm:t>
    </dgm:pt>
    <dgm:pt modelId="{74FFA2F2-2E21-45C0-B4F8-D4CADC7EAA46}" type="parTrans" cxnId="{5679C11A-C523-4C4B-A65A-C59D4BAE3A58}">
      <dgm:prSet/>
      <dgm:spPr/>
      <dgm:t>
        <a:bodyPr/>
        <a:lstStyle/>
        <a:p>
          <a:endParaRPr lang="es-MX"/>
        </a:p>
      </dgm:t>
    </dgm:pt>
    <dgm:pt modelId="{22EF4FF5-0326-4967-B4CE-D6C6FD9D435D}" type="sibTrans" cxnId="{5679C11A-C523-4C4B-A65A-C59D4BAE3A58}">
      <dgm:prSet/>
      <dgm:spPr/>
      <dgm:t>
        <a:bodyPr/>
        <a:lstStyle/>
        <a:p>
          <a:endParaRPr lang="es-MX"/>
        </a:p>
      </dgm:t>
    </dgm:pt>
    <dgm:pt modelId="{91D680E3-E946-46DA-B204-264610E26886}">
      <dgm:prSet phldrT="[Texto]"/>
      <dgm:spPr>
        <a:solidFill>
          <a:schemeClr val="accent6">
            <a:lumMod val="40000"/>
            <a:lumOff val="60000"/>
          </a:schemeClr>
        </a:solidFill>
      </dgm:spPr>
      <dgm:t>
        <a:bodyPr/>
        <a:lstStyle/>
        <a:p>
          <a:r>
            <a:rPr lang="es-MX" dirty="0" smtClean="0"/>
            <a:t>Literatura</a:t>
          </a:r>
          <a:endParaRPr lang="es-MX" dirty="0"/>
        </a:p>
      </dgm:t>
    </dgm:pt>
    <dgm:pt modelId="{6B453D63-55A0-456E-93F6-8DEF1EF0BEB0}" type="parTrans" cxnId="{F61A5E42-408E-42E8-8D0E-7F0C9A317F18}">
      <dgm:prSet/>
      <dgm:spPr/>
      <dgm:t>
        <a:bodyPr/>
        <a:lstStyle/>
        <a:p>
          <a:endParaRPr lang="es-MX"/>
        </a:p>
      </dgm:t>
    </dgm:pt>
    <dgm:pt modelId="{BE47F8D0-844F-45F7-B9D4-9110DB525248}" type="sibTrans" cxnId="{F61A5E42-408E-42E8-8D0E-7F0C9A317F18}">
      <dgm:prSet/>
      <dgm:spPr/>
      <dgm:t>
        <a:bodyPr/>
        <a:lstStyle/>
        <a:p>
          <a:endParaRPr lang="es-MX"/>
        </a:p>
      </dgm:t>
    </dgm:pt>
    <dgm:pt modelId="{E861A4BC-2CB1-43AE-9CB7-00AC280F6D4D}">
      <dgm:prSet phldrT="[Texto]"/>
      <dgm:spPr>
        <a:solidFill>
          <a:srgbClr val="0070C0"/>
        </a:solidFill>
      </dgm:spPr>
      <dgm:t>
        <a:bodyPr/>
        <a:lstStyle/>
        <a:p>
          <a:r>
            <a:rPr lang="es-MX" dirty="0" smtClean="0"/>
            <a:t>Psicología</a:t>
          </a:r>
          <a:endParaRPr lang="es-MX" dirty="0"/>
        </a:p>
      </dgm:t>
    </dgm:pt>
    <dgm:pt modelId="{F9C41BE7-255E-4044-85C4-6D68125EE0D7}" type="parTrans" cxnId="{E1AC74E2-403A-45BF-A034-F78DBF0196E1}">
      <dgm:prSet/>
      <dgm:spPr/>
      <dgm:t>
        <a:bodyPr/>
        <a:lstStyle/>
        <a:p>
          <a:endParaRPr lang="es-MX"/>
        </a:p>
      </dgm:t>
    </dgm:pt>
    <dgm:pt modelId="{F16AB3EB-F636-4D72-935E-7DE1401FD8DB}" type="sibTrans" cxnId="{E1AC74E2-403A-45BF-A034-F78DBF0196E1}">
      <dgm:prSet/>
      <dgm:spPr/>
      <dgm:t>
        <a:bodyPr/>
        <a:lstStyle/>
        <a:p>
          <a:endParaRPr lang="es-MX"/>
        </a:p>
      </dgm:t>
    </dgm:pt>
    <dgm:pt modelId="{20AB8EE4-8BD5-4CC9-8E34-F4085FD57794}">
      <dgm:prSet phldrT="[Texto]"/>
      <dgm:spPr>
        <a:solidFill>
          <a:schemeClr val="accent2">
            <a:lumMod val="60000"/>
            <a:lumOff val="40000"/>
          </a:schemeClr>
        </a:solidFill>
      </dgm:spPr>
      <dgm:t>
        <a:bodyPr/>
        <a:lstStyle/>
        <a:p>
          <a:r>
            <a:rPr lang="es-MX" dirty="0" smtClean="0"/>
            <a:t>Derecho</a:t>
          </a:r>
          <a:endParaRPr lang="es-MX" dirty="0"/>
        </a:p>
      </dgm:t>
    </dgm:pt>
    <dgm:pt modelId="{9C30E3D1-8C4D-4FA0-9795-3E4E9EC7D9E1}" type="parTrans" cxnId="{C4E9A9D2-677E-43B5-8BAA-474035D4A317}">
      <dgm:prSet/>
      <dgm:spPr/>
      <dgm:t>
        <a:bodyPr/>
        <a:lstStyle/>
        <a:p>
          <a:endParaRPr lang="es-MX"/>
        </a:p>
      </dgm:t>
    </dgm:pt>
    <dgm:pt modelId="{E4E8BCA5-71D7-4579-891F-7A134DAF6750}" type="sibTrans" cxnId="{C4E9A9D2-677E-43B5-8BAA-474035D4A317}">
      <dgm:prSet/>
      <dgm:spPr/>
      <dgm:t>
        <a:bodyPr/>
        <a:lstStyle/>
        <a:p>
          <a:endParaRPr lang="es-MX"/>
        </a:p>
      </dgm:t>
    </dgm:pt>
    <dgm:pt modelId="{99B917F0-B853-4B74-AC73-CB2848D2E464}">
      <dgm:prSet/>
      <dgm:spPr>
        <a:solidFill>
          <a:srgbClr val="92D050"/>
        </a:solidFill>
      </dgm:spPr>
      <dgm:t>
        <a:bodyPr/>
        <a:lstStyle/>
        <a:p>
          <a:r>
            <a:rPr lang="es-MX" dirty="0" smtClean="0"/>
            <a:t>Química</a:t>
          </a:r>
          <a:endParaRPr lang="es-MX" dirty="0"/>
        </a:p>
      </dgm:t>
    </dgm:pt>
    <dgm:pt modelId="{99A6937B-E897-4AE2-B562-0522B37782EE}" type="parTrans" cxnId="{72B8FF35-F99A-4A43-9E7A-B1142D2F9D0A}">
      <dgm:prSet/>
      <dgm:spPr/>
      <dgm:t>
        <a:bodyPr/>
        <a:lstStyle/>
        <a:p>
          <a:endParaRPr lang="es-MX"/>
        </a:p>
      </dgm:t>
    </dgm:pt>
    <dgm:pt modelId="{30DF60A9-12CC-4C26-96CB-574F6B076064}" type="sibTrans" cxnId="{72B8FF35-F99A-4A43-9E7A-B1142D2F9D0A}">
      <dgm:prSet/>
      <dgm:spPr/>
      <dgm:t>
        <a:bodyPr/>
        <a:lstStyle/>
        <a:p>
          <a:endParaRPr lang="es-MX"/>
        </a:p>
      </dgm:t>
    </dgm:pt>
    <dgm:pt modelId="{7A13FDFF-B2AD-440E-9F38-508448E9E456}">
      <dgm:prSet/>
      <dgm:spPr/>
      <dgm:t>
        <a:bodyPr/>
        <a:lstStyle/>
        <a:p>
          <a:r>
            <a:rPr lang="es-MX" dirty="0" smtClean="0"/>
            <a:t>Problemas Sociales y Económicos de México</a:t>
          </a:r>
          <a:endParaRPr lang="es-MX" dirty="0"/>
        </a:p>
      </dgm:t>
    </dgm:pt>
    <dgm:pt modelId="{E0D76FCB-F2B0-4D9F-87CC-BCDD7262BFFF}" type="parTrans" cxnId="{BC2EBF88-1BCB-4F92-861B-B9242F03917F}">
      <dgm:prSet/>
      <dgm:spPr/>
      <dgm:t>
        <a:bodyPr/>
        <a:lstStyle/>
        <a:p>
          <a:endParaRPr lang="es-MX"/>
        </a:p>
      </dgm:t>
    </dgm:pt>
    <dgm:pt modelId="{2A046700-5B49-41DA-952F-24B7626F7A2E}" type="sibTrans" cxnId="{BC2EBF88-1BCB-4F92-861B-B9242F03917F}">
      <dgm:prSet/>
      <dgm:spPr/>
      <dgm:t>
        <a:bodyPr/>
        <a:lstStyle/>
        <a:p>
          <a:endParaRPr lang="es-MX"/>
        </a:p>
      </dgm:t>
    </dgm:pt>
    <dgm:pt modelId="{EE36421B-0B4F-4C2D-BA85-B118DD825534}">
      <dgm:prSet/>
      <dgm:spPr>
        <a:solidFill>
          <a:srgbClr val="E36BDA"/>
        </a:solidFill>
      </dgm:spPr>
      <dgm:t>
        <a:bodyPr/>
        <a:lstStyle/>
        <a:p>
          <a:r>
            <a:rPr lang="es-MX" dirty="0" smtClean="0"/>
            <a:t>Introducción a las Ciencias Sociales</a:t>
          </a:r>
          <a:endParaRPr lang="es-MX" dirty="0"/>
        </a:p>
      </dgm:t>
    </dgm:pt>
    <dgm:pt modelId="{836305CA-FC8C-4CBB-890C-9A975752BA81}" type="parTrans" cxnId="{3E12DF6F-55ED-4AB8-8BCC-B7865DD8CF0F}">
      <dgm:prSet/>
      <dgm:spPr/>
      <dgm:t>
        <a:bodyPr/>
        <a:lstStyle/>
        <a:p>
          <a:endParaRPr lang="es-MX"/>
        </a:p>
      </dgm:t>
    </dgm:pt>
    <dgm:pt modelId="{9775F238-A47B-4F47-BC75-75557381576C}" type="sibTrans" cxnId="{3E12DF6F-55ED-4AB8-8BCC-B7865DD8CF0F}">
      <dgm:prSet/>
      <dgm:spPr/>
      <dgm:t>
        <a:bodyPr/>
        <a:lstStyle/>
        <a:p>
          <a:endParaRPr lang="es-MX"/>
        </a:p>
      </dgm:t>
    </dgm:pt>
    <dgm:pt modelId="{E38301F0-6FC7-4DC4-94F2-61BB508B5483}" type="pres">
      <dgm:prSet presAssocID="{EAD06F35-BAEA-445D-B6C0-D7E6E0D553B2}" presName="cycle" presStyleCnt="0">
        <dgm:presLayoutVars>
          <dgm:chMax val="1"/>
          <dgm:dir/>
          <dgm:animLvl val="ctr"/>
          <dgm:resizeHandles val="exact"/>
        </dgm:presLayoutVars>
      </dgm:prSet>
      <dgm:spPr/>
      <dgm:t>
        <a:bodyPr/>
        <a:lstStyle/>
        <a:p>
          <a:endParaRPr lang="en-US"/>
        </a:p>
      </dgm:t>
    </dgm:pt>
    <dgm:pt modelId="{9D1849ED-0B46-4D65-A099-FB55C6C04DF4}" type="pres">
      <dgm:prSet presAssocID="{CF6B4858-CCAA-4FA2-BF23-89C5D26C53DB}" presName="centerShape" presStyleLbl="node0" presStyleIdx="0" presStyleCnt="1"/>
      <dgm:spPr/>
      <dgm:t>
        <a:bodyPr/>
        <a:lstStyle/>
        <a:p>
          <a:endParaRPr lang="en-US"/>
        </a:p>
      </dgm:t>
    </dgm:pt>
    <dgm:pt modelId="{5E2CBB3A-F23E-47E4-8DD7-ECB53B46581B}" type="pres">
      <dgm:prSet presAssocID="{6B453D63-55A0-456E-93F6-8DEF1EF0BEB0}" presName="parTrans" presStyleLbl="bgSibTrans2D1" presStyleIdx="0" presStyleCnt="6"/>
      <dgm:spPr/>
      <dgm:t>
        <a:bodyPr/>
        <a:lstStyle/>
        <a:p>
          <a:endParaRPr lang="en-US"/>
        </a:p>
      </dgm:t>
    </dgm:pt>
    <dgm:pt modelId="{781C4D7A-9596-445F-B3E1-48F3A56DDCE1}" type="pres">
      <dgm:prSet presAssocID="{91D680E3-E946-46DA-B204-264610E26886}" presName="node" presStyleLbl="node1" presStyleIdx="0" presStyleCnt="6">
        <dgm:presLayoutVars>
          <dgm:bulletEnabled val="1"/>
        </dgm:presLayoutVars>
      </dgm:prSet>
      <dgm:spPr/>
      <dgm:t>
        <a:bodyPr/>
        <a:lstStyle/>
        <a:p>
          <a:endParaRPr lang="en-US"/>
        </a:p>
      </dgm:t>
    </dgm:pt>
    <dgm:pt modelId="{04A1BBAF-1816-4D57-88A5-98CB1125B460}" type="pres">
      <dgm:prSet presAssocID="{F9C41BE7-255E-4044-85C4-6D68125EE0D7}" presName="parTrans" presStyleLbl="bgSibTrans2D1" presStyleIdx="1" presStyleCnt="6"/>
      <dgm:spPr/>
      <dgm:t>
        <a:bodyPr/>
        <a:lstStyle/>
        <a:p>
          <a:endParaRPr lang="en-US"/>
        </a:p>
      </dgm:t>
    </dgm:pt>
    <dgm:pt modelId="{A024958A-83B1-43D5-848A-173A4FF037BE}" type="pres">
      <dgm:prSet presAssocID="{E861A4BC-2CB1-43AE-9CB7-00AC280F6D4D}" presName="node" presStyleLbl="node1" presStyleIdx="1" presStyleCnt="6">
        <dgm:presLayoutVars>
          <dgm:bulletEnabled val="1"/>
        </dgm:presLayoutVars>
      </dgm:prSet>
      <dgm:spPr/>
      <dgm:t>
        <a:bodyPr/>
        <a:lstStyle/>
        <a:p>
          <a:endParaRPr lang="en-US"/>
        </a:p>
      </dgm:t>
    </dgm:pt>
    <dgm:pt modelId="{61456634-B783-4F3C-902B-D1BCE66CEB68}" type="pres">
      <dgm:prSet presAssocID="{9C30E3D1-8C4D-4FA0-9795-3E4E9EC7D9E1}" presName="parTrans" presStyleLbl="bgSibTrans2D1" presStyleIdx="2" presStyleCnt="6"/>
      <dgm:spPr/>
      <dgm:t>
        <a:bodyPr/>
        <a:lstStyle/>
        <a:p>
          <a:endParaRPr lang="en-US"/>
        </a:p>
      </dgm:t>
    </dgm:pt>
    <dgm:pt modelId="{F863DD81-C29C-4EF1-845B-35C5A3D05C1A}" type="pres">
      <dgm:prSet presAssocID="{20AB8EE4-8BD5-4CC9-8E34-F4085FD57794}" presName="node" presStyleLbl="node1" presStyleIdx="2" presStyleCnt="6">
        <dgm:presLayoutVars>
          <dgm:bulletEnabled val="1"/>
        </dgm:presLayoutVars>
      </dgm:prSet>
      <dgm:spPr/>
      <dgm:t>
        <a:bodyPr/>
        <a:lstStyle/>
        <a:p>
          <a:endParaRPr lang="en-US"/>
        </a:p>
      </dgm:t>
    </dgm:pt>
    <dgm:pt modelId="{309F5CA6-5983-4DFB-888C-3F6CD3F5775C}" type="pres">
      <dgm:prSet presAssocID="{99A6937B-E897-4AE2-B562-0522B37782EE}" presName="parTrans" presStyleLbl="bgSibTrans2D1" presStyleIdx="3" presStyleCnt="6"/>
      <dgm:spPr/>
      <dgm:t>
        <a:bodyPr/>
        <a:lstStyle/>
        <a:p>
          <a:endParaRPr lang="en-US"/>
        </a:p>
      </dgm:t>
    </dgm:pt>
    <dgm:pt modelId="{82F46606-2902-41D2-9AEF-332F431B9159}" type="pres">
      <dgm:prSet presAssocID="{99B917F0-B853-4B74-AC73-CB2848D2E464}" presName="node" presStyleLbl="node1" presStyleIdx="3" presStyleCnt="6">
        <dgm:presLayoutVars>
          <dgm:bulletEnabled val="1"/>
        </dgm:presLayoutVars>
      </dgm:prSet>
      <dgm:spPr/>
      <dgm:t>
        <a:bodyPr/>
        <a:lstStyle/>
        <a:p>
          <a:endParaRPr lang="en-US"/>
        </a:p>
      </dgm:t>
    </dgm:pt>
    <dgm:pt modelId="{92651E0D-B13C-4BC7-9A9F-BAE7FD7209C1}" type="pres">
      <dgm:prSet presAssocID="{E0D76FCB-F2B0-4D9F-87CC-BCDD7262BFFF}" presName="parTrans" presStyleLbl="bgSibTrans2D1" presStyleIdx="4" presStyleCnt="6"/>
      <dgm:spPr/>
      <dgm:t>
        <a:bodyPr/>
        <a:lstStyle/>
        <a:p>
          <a:endParaRPr lang="en-US"/>
        </a:p>
      </dgm:t>
    </dgm:pt>
    <dgm:pt modelId="{E37C5ECD-5B9E-44E9-8F22-D298C64F70BA}" type="pres">
      <dgm:prSet presAssocID="{7A13FDFF-B2AD-440E-9F38-508448E9E456}" presName="node" presStyleLbl="node1" presStyleIdx="4" presStyleCnt="6">
        <dgm:presLayoutVars>
          <dgm:bulletEnabled val="1"/>
        </dgm:presLayoutVars>
      </dgm:prSet>
      <dgm:spPr/>
      <dgm:t>
        <a:bodyPr/>
        <a:lstStyle/>
        <a:p>
          <a:endParaRPr lang="es-MX"/>
        </a:p>
      </dgm:t>
    </dgm:pt>
    <dgm:pt modelId="{987C388F-822F-40F9-BA5F-F90F921EF730}" type="pres">
      <dgm:prSet presAssocID="{836305CA-FC8C-4CBB-890C-9A975752BA81}" presName="parTrans" presStyleLbl="bgSibTrans2D1" presStyleIdx="5" presStyleCnt="6"/>
      <dgm:spPr/>
      <dgm:t>
        <a:bodyPr/>
        <a:lstStyle/>
        <a:p>
          <a:endParaRPr lang="en-US"/>
        </a:p>
      </dgm:t>
    </dgm:pt>
    <dgm:pt modelId="{BAB9CF76-FE79-4C5C-82BF-9E9CA2E4D863}" type="pres">
      <dgm:prSet presAssocID="{EE36421B-0B4F-4C2D-BA85-B118DD825534}" presName="node" presStyleLbl="node1" presStyleIdx="5" presStyleCnt="6">
        <dgm:presLayoutVars>
          <dgm:bulletEnabled val="1"/>
        </dgm:presLayoutVars>
      </dgm:prSet>
      <dgm:spPr/>
      <dgm:t>
        <a:bodyPr/>
        <a:lstStyle/>
        <a:p>
          <a:endParaRPr lang="es-MX"/>
        </a:p>
      </dgm:t>
    </dgm:pt>
  </dgm:ptLst>
  <dgm:cxnLst>
    <dgm:cxn modelId="{E1AC74E2-403A-45BF-A034-F78DBF0196E1}" srcId="{CF6B4858-CCAA-4FA2-BF23-89C5D26C53DB}" destId="{E861A4BC-2CB1-43AE-9CB7-00AC280F6D4D}" srcOrd="1" destOrd="0" parTransId="{F9C41BE7-255E-4044-85C4-6D68125EE0D7}" sibTransId="{F16AB3EB-F636-4D72-935E-7DE1401FD8DB}"/>
    <dgm:cxn modelId="{9FF5F409-B648-49A2-B266-F47C84A2D032}" type="presOf" srcId="{99A6937B-E897-4AE2-B562-0522B37782EE}" destId="{309F5CA6-5983-4DFB-888C-3F6CD3F5775C}" srcOrd="0" destOrd="0" presId="urn:microsoft.com/office/officeart/2005/8/layout/radial4"/>
    <dgm:cxn modelId="{088C7500-8549-4BF1-9C92-FD405C0AA115}" type="presOf" srcId="{9C30E3D1-8C4D-4FA0-9795-3E4E9EC7D9E1}" destId="{61456634-B783-4F3C-902B-D1BCE66CEB68}" srcOrd="0" destOrd="0" presId="urn:microsoft.com/office/officeart/2005/8/layout/radial4"/>
    <dgm:cxn modelId="{C4E9A9D2-677E-43B5-8BAA-474035D4A317}" srcId="{CF6B4858-CCAA-4FA2-BF23-89C5D26C53DB}" destId="{20AB8EE4-8BD5-4CC9-8E34-F4085FD57794}" srcOrd="2" destOrd="0" parTransId="{9C30E3D1-8C4D-4FA0-9795-3E4E9EC7D9E1}" sibTransId="{E4E8BCA5-71D7-4579-891F-7A134DAF6750}"/>
    <dgm:cxn modelId="{72B8FF35-F99A-4A43-9E7A-B1142D2F9D0A}" srcId="{CF6B4858-CCAA-4FA2-BF23-89C5D26C53DB}" destId="{99B917F0-B853-4B74-AC73-CB2848D2E464}" srcOrd="3" destOrd="0" parTransId="{99A6937B-E897-4AE2-B562-0522B37782EE}" sibTransId="{30DF60A9-12CC-4C26-96CB-574F6B076064}"/>
    <dgm:cxn modelId="{1399B98A-6D2C-4285-A4EB-14F951FA57F6}" type="presOf" srcId="{20AB8EE4-8BD5-4CC9-8E34-F4085FD57794}" destId="{F863DD81-C29C-4EF1-845B-35C5A3D05C1A}" srcOrd="0" destOrd="0" presId="urn:microsoft.com/office/officeart/2005/8/layout/radial4"/>
    <dgm:cxn modelId="{DF9592A1-AF62-49A7-B071-31C0DFE42389}" type="presOf" srcId="{EAD06F35-BAEA-445D-B6C0-D7E6E0D553B2}" destId="{E38301F0-6FC7-4DC4-94F2-61BB508B5483}" srcOrd="0" destOrd="0" presId="urn:microsoft.com/office/officeart/2005/8/layout/radial4"/>
    <dgm:cxn modelId="{ED466A24-C1A2-46C8-94DD-FEF64F746360}" type="presOf" srcId="{CF6B4858-CCAA-4FA2-BF23-89C5D26C53DB}" destId="{9D1849ED-0B46-4D65-A099-FB55C6C04DF4}" srcOrd="0" destOrd="0" presId="urn:microsoft.com/office/officeart/2005/8/layout/radial4"/>
    <dgm:cxn modelId="{ABC44ABC-1D25-47CB-9998-C15757202FC2}" type="presOf" srcId="{6B453D63-55A0-456E-93F6-8DEF1EF0BEB0}" destId="{5E2CBB3A-F23E-47E4-8DD7-ECB53B46581B}" srcOrd="0" destOrd="0" presId="urn:microsoft.com/office/officeart/2005/8/layout/radial4"/>
    <dgm:cxn modelId="{3E12DF6F-55ED-4AB8-8BCC-B7865DD8CF0F}" srcId="{CF6B4858-CCAA-4FA2-BF23-89C5D26C53DB}" destId="{EE36421B-0B4F-4C2D-BA85-B118DD825534}" srcOrd="5" destOrd="0" parTransId="{836305CA-FC8C-4CBB-890C-9A975752BA81}" sibTransId="{9775F238-A47B-4F47-BC75-75557381576C}"/>
    <dgm:cxn modelId="{39D71CB9-97FE-4EC1-B27F-63F69E81BCAA}" type="presOf" srcId="{99B917F0-B853-4B74-AC73-CB2848D2E464}" destId="{82F46606-2902-41D2-9AEF-332F431B9159}" srcOrd="0" destOrd="0" presId="urn:microsoft.com/office/officeart/2005/8/layout/radial4"/>
    <dgm:cxn modelId="{AE50D812-B048-49D4-AF5C-AF6A217F5F24}" type="presOf" srcId="{EE36421B-0B4F-4C2D-BA85-B118DD825534}" destId="{BAB9CF76-FE79-4C5C-82BF-9E9CA2E4D863}" srcOrd="0" destOrd="0" presId="urn:microsoft.com/office/officeart/2005/8/layout/radial4"/>
    <dgm:cxn modelId="{F62371E3-051C-4DC5-A028-94838FB9B272}" type="presOf" srcId="{F9C41BE7-255E-4044-85C4-6D68125EE0D7}" destId="{04A1BBAF-1816-4D57-88A5-98CB1125B460}" srcOrd="0" destOrd="0" presId="urn:microsoft.com/office/officeart/2005/8/layout/radial4"/>
    <dgm:cxn modelId="{BC2EBF88-1BCB-4F92-861B-B9242F03917F}" srcId="{CF6B4858-CCAA-4FA2-BF23-89C5D26C53DB}" destId="{7A13FDFF-B2AD-440E-9F38-508448E9E456}" srcOrd="4" destOrd="0" parTransId="{E0D76FCB-F2B0-4D9F-87CC-BCDD7262BFFF}" sibTransId="{2A046700-5B49-41DA-952F-24B7626F7A2E}"/>
    <dgm:cxn modelId="{6BCA4AE4-F1EC-498D-9819-C7C15E9E10FC}" type="presOf" srcId="{836305CA-FC8C-4CBB-890C-9A975752BA81}" destId="{987C388F-822F-40F9-BA5F-F90F921EF730}" srcOrd="0" destOrd="0" presId="urn:microsoft.com/office/officeart/2005/8/layout/radial4"/>
    <dgm:cxn modelId="{09D2BF21-9FE1-42EE-8103-0367B53EDC1B}" type="presOf" srcId="{91D680E3-E946-46DA-B204-264610E26886}" destId="{781C4D7A-9596-445F-B3E1-48F3A56DDCE1}" srcOrd="0" destOrd="0" presId="urn:microsoft.com/office/officeart/2005/8/layout/radial4"/>
    <dgm:cxn modelId="{09F3ABA5-ED8D-400F-B3B4-1AAD190337B6}" type="presOf" srcId="{E0D76FCB-F2B0-4D9F-87CC-BCDD7262BFFF}" destId="{92651E0D-B13C-4BC7-9A9F-BAE7FD7209C1}" srcOrd="0" destOrd="0" presId="urn:microsoft.com/office/officeart/2005/8/layout/radial4"/>
    <dgm:cxn modelId="{F61A5E42-408E-42E8-8D0E-7F0C9A317F18}" srcId="{CF6B4858-CCAA-4FA2-BF23-89C5D26C53DB}" destId="{91D680E3-E946-46DA-B204-264610E26886}" srcOrd="0" destOrd="0" parTransId="{6B453D63-55A0-456E-93F6-8DEF1EF0BEB0}" sibTransId="{BE47F8D0-844F-45F7-B9D4-9110DB525248}"/>
    <dgm:cxn modelId="{D3D913FA-3F7A-48CA-9843-C2E9CF984962}" type="presOf" srcId="{E861A4BC-2CB1-43AE-9CB7-00AC280F6D4D}" destId="{A024958A-83B1-43D5-848A-173A4FF037BE}" srcOrd="0" destOrd="0" presId="urn:microsoft.com/office/officeart/2005/8/layout/radial4"/>
    <dgm:cxn modelId="{1C48F726-3D0F-4758-9A06-F12F31233C3B}" type="presOf" srcId="{7A13FDFF-B2AD-440E-9F38-508448E9E456}" destId="{E37C5ECD-5B9E-44E9-8F22-D298C64F70BA}" srcOrd="0" destOrd="0" presId="urn:microsoft.com/office/officeart/2005/8/layout/radial4"/>
    <dgm:cxn modelId="{5679C11A-C523-4C4B-A65A-C59D4BAE3A58}" srcId="{EAD06F35-BAEA-445D-B6C0-D7E6E0D553B2}" destId="{CF6B4858-CCAA-4FA2-BF23-89C5D26C53DB}" srcOrd="0" destOrd="0" parTransId="{74FFA2F2-2E21-45C0-B4F8-D4CADC7EAA46}" sibTransId="{22EF4FF5-0326-4967-B4CE-D6C6FD9D435D}"/>
    <dgm:cxn modelId="{8E4BF9B3-E09E-4C07-87F5-D0AE3482BEAC}" type="presParOf" srcId="{E38301F0-6FC7-4DC4-94F2-61BB508B5483}" destId="{9D1849ED-0B46-4D65-A099-FB55C6C04DF4}" srcOrd="0" destOrd="0" presId="urn:microsoft.com/office/officeart/2005/8/layout/radial4"/>
    <dgm:cxn modelId="{DD6F3834-4E99-4EC1-9400-38F4961E1E56}" type="presParOf" srcId="{E38301F0-6FC7-4DC4-94F2-61BB508B5483}" destId="{5E2CBB3A-F23E-47E4-8DD7-ECB53B46581B}" srcOrd="1" destOrd="0" presId="urn:microsoft.com/office/officeart/2005/8/layout/radial4"/>
    <dgm:cxn modelId="{54FD24EF-B89B-4179-AE7A-E8AB8548C52D}" type="presParOf" srcId="{E38301F0-6FC7-4DC4-94F2-61BB508B5483}" destId="{781C4D7A-9596-445F-B3E1-48F3A56DDCE1}" srcOrd="2" destOrd="0" presId="urn:microsoft.com/office/officeart/2005/8/layout/radial4"/>
    <dgm:cxn modelId="{E59E9451-445D-47D9-95DB-1C2833822434}" type="presParOf" srcId="{E38301F0-6FC7-4DC4-94F2-61BB508B5483}" destId="{04A1BBAF-1816-4D57-88A5-98CB1125B460}" srcOrd="3" destOrd="0" presId="urn:microsoft.com/office/officeart/2005/8/layout/radial4"/>
    <dgm:cxn modelId="{5ADEF9D7-19FD-4FA7-BF23-BBCD23821281}" type="presParOf" srcId="{E38301F0-6FC7-4DC4-94F2-61BB508B5483}" destId="{A024958A-83B1-43D5-848A-173A4FF037BE}" srcOrd="4" destOrd="0" presId="urn:microsoft.com/office/officeart/2005/8/layout/radial4"/>
    <dgm:cxn modelId="{6C171405-3E65-4B8E-916C-53979C61A91D}" type="presParOf" srcId="{E38301F0-6FC7-4DC4-94F2-61BB508B5483}" destId="{61456634-B783-4F3C-902B-D1BCE66CEB68}" srcOrd="5" destOrd="0" presId="urn:microsoft.com/office/officeart/2005/8/layout/radial4"/>
    <dgm:cxn modelId="{34FE6117-0560-48FD-A165-DE661264DE8C}" type="presParOf" srcId="{E38301F0-6FC7-4DC4-94F2-61BB508B5483}" destId="{F863DD81-C29C-4EF1-845B-35C5A3D05C1A}" srcOrd="6" destOrd="0" presId="urn:microsoft.com/office/officeart/2005/8/layout/radial4"/>
    <dgm:cxn modelId="{6B06C328-25F4-40E9-AC25-0B1BC1AF8D7F}" type="presParOf" srcId="{E38301F0-6FC7-4DC4-94F2-61BB508B5483}" destId="{309F5CA6-5983-4DFB-888C-3F6CD3F5775C}" srcOrd="7" destOrd="0" presId="urn:microsoft.com/office/officeart/2005/8/layout/radial4"/>
    <dgm:cxn modelId="{972CE5E4-E10E-440A-8871-28F3E50E472A}" type="presParOf" srcId="{E38301F0-6FC7-4DC4-94F2-61BB508B5483}" destId="{82F46606-2902-41D2-9AEF-332F431B9159}" srcOrd="8" destOrd="0" presId="urn:microsoft.com/office/officeart/2005/8/layout/radial4"/>
    <dgm:cxn modelId="{CE4345E7-0335-4288-988B-26C1086FD2C8}" type="presParOf" srcId="{E38301F0-6FC7-4DC4-94F2-61BB508B5483}" destId="{92651E0D-B13C-4BC7-9A9F-BAE7FD7209C1}" srcOrd="9" destOrd="0" presId="urn:microsoft.com/office/officeart/2005/8/layout/radial4"/>
    <dgm:cxn modelId="{948577B5-2DB1-4325-A657-848B4F89E786}" type="presParOf" srcId="{E38301F0-6FC7-4DC4-94F2-61BB508B5483}" destId="{E37C5ECD-5B9E-44E9-8F22-D298C64F70BA}" srcOrd="10" destOrd="0" presId="urn:microsoft.com/office/officeart/2005/8/layout/radial4"/>
    <dgm:cxn modelId="{59774514-1BD7-4C74-8D29-9AC0EA15B420}" type="presParOf" srcId="{E38301F0-6FC7-4DC4-94F2-61BB508B5483}" destId="{987C388F-822F-40F9-BA5F-F90F921EF730}" srcOrd="11" destOrd="0" presId="urn:microsoft.com/office/officeart/2005/8/layout/radial4"/>
    <dgm:cxn modelId="{8FA3D488-AF73-44E1-8AE7-A3C82094D3F2}" type="presParOf" srcId="{E38301F0-6FC7-4DC4-94F2-61BB508B5483}" destId="{BAB9CF76-FE79-4C5C-82BF-9E9CA2E4D863}"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A55B0-CDF6-4AFB-9316-70C53E4E674E}" type="doc">
      <dgm:prSet loTypeId="urn:microsoft.com/office/officeart/2005/8/layout/list1" loCatId="list" qsTypeId="urn:microsoft.com/office/officeart/2005/8/quickstyle/3d3" qsCatId="3D" csTypeId="urn:microsoft.com/office/officeart/2005/8/colors/colorful4" csCatId="colorful" phldr="1"/>
      <dgm:spPr/>
      <dgm:t>
        <a:bodyPr/>
        <a:lstStyle/>
        <a:p>
          <a:endParaRPr lang="es-ES"/>
        </a:p>
      </dgm:t>
    </dgm:pt>
    <dgm:pt modelId="{8B535A73-66FE-4CB7-BE86-F114927AD725}">
      <dgm:prSet phldrT="[Texto]"/>
      <dgm:spPr/>
      <dgm:t>
        <a:bodyPr/>
        <a:lstStyle/>
        <a:p>
          <a:r>
            <a:rPr lang="es-ES" dirty="0" smtClean="0"/>
            <a:t>Elección del tema de interés</a:t>
          </a:r>
          <a:endParaRPr lang="es-ES" dirty="0"/>
        </a:p>
      </dgm:t>
    </dgm:pt>
    <dgm:pt modelId="{FFB06BC9-49BA-4B9B-BF01-1450687A38A1}" type="parTrans" cxnId="{2B3D0624-354F-4852-8AD6-AB384ECF0D0B}">
      <dgm:prSet/>
      <dgm:spPr/>
      <dgm:t>
        <a:bodyPr/>
        <a:lstStyle/>
        <a:p>
          <a:endParaRPr lang="es-ES"/>
        </a:p>
      </dgm:t>
    </dgm:pt>
    <dgm:pt modelId="{6CFF8E0F-F2B8-4462-8668-5F2767904D22}" type="sibTrans" cxnId="{2B3D0624-354F-4852-8AD6-AB384ECF0D0B}">
      <dgm:prSet/>
      <dgm:spPr/>
      <dgm:t>
        <a:bodyPr/>
        <a:lstStyle/>
        <a:p>
          <a:endParaRPr lang="es-ES"/>
        </a:p>
      </dgm:t>
    </dgm:pt>
    <dgm:pt modelId="{9352ABEB-F785-4C55-9996-4C0DD56ADC57}">
      <dgm:prSet phldrT="[Texto]"/>
      <dgm:spPr/>
      <dgm:t>
        <a:bodyPr/>
        <a:lstStyle/>
        <a:p>
          <a:r>
            <a:rPr lang="es-ES" dirty="0" smtClean="0"/>
            <a:t>Investigación y recolección de la información</a:t>
          </a:r>
        </a:p>
      </dgm:t>
    </dgm:pt>
    <dgm:pt modelId="{8B4F197B-F57E-4CCF-8AC0-6FDBE9569C9E}" type="parTrans" cxnId="{10934B85-99A1-46ED-8CC0-17CF7DE0500F}">
      <dgm:prSet/>
      <dgm:spPr/>
      <dgm:t>
        <a:bodyPr/>
        <a:lstStyle/>
        <a:p>
          <a:endParaRPr lang="es-ES"/>
        </a:p>
      </dgm:t>
    </dgm:pt>
    <dgm:pt modelId="{EC1F341F-6E51-4D4E-94C4-36937DB8DDA5}" type="sibTrans" cxnId="{10934B85-99A1-46ED-8CC0-17CF7DE0500F}">
      <dgm:prSet/>
      <dgm:spPr/>
      <dgm:t>
        <a:bodyPr/>
        <a:lstStyle/>
        <a:p>
          <a:endParaRPr lang="es-ES"/>
        </a:p>
      </dgm:t>
    </dgm:pt>
    <dgm:pt modelId="{FEDA8ADA-FFB7-4601-BD27-9391B3475501}">
      <dgm:prSet phldrT="[Texto]"/>
      <dgm:spPr/>
      <dgm:t>
        <a:bodyPr/>
        <a:lstStyle/>
        <a:p>
          <a:r>
            <a:rPr lang="es-ES" dirty="0" smtClean="0"/>
            <a:t>Síntesis de la información</a:t>
          </a:r>
          <a:endParaRPr lang="es-ES" dirty="0"/>
        </a:p>
      </dgm:t>
    </dgm:pt>
    <dgm:pt modelId="{97963027-7DBE-4653-8832-1102C314B4B3}" type="parTrans" cxnId="{A850C52B-1AA3-4AE3-A2E0-52C7A8283D90}">
      <dgm:prSet/>
      <dgm:spPr/>
      <dgm:t>
        <a:bodyPr/>
        <a:lstStyle/>
        <a:p>
          <a:endParaRPr lang="es-ES"/>
        </a:p>
      </dgm:t>
    </dgm:pt>
    <dgm:pt modelId="{3D80797F-CD7F-43BE-BA15-563E922DED7E}" type="sibTrans" cxnId="{A850C52B-1AA3-4AE3-A2E0-52C7A8283D90}">
      <dgm:prSet/>
      <dgm:spPr/>
      <dgm:t>
        <a:bodyPr/>
        <a:lstStyle/>
        <a:p>
          <a:endParaRPr lang="es-ES"/>
        </a:p>
      </dgm:t>
    </dgm:pt>
    <dgm:pt modelId="{8ADD33E2-494E-41E1-B2B6-D29E3DE72445}">
      <dgm:prSet/>
      <dgm:spPr/>
      <dgm:t>
        <a:bodyPr/>
        <a:lstStyle/>
        <a:p>
          <a:r>
            <a:rPr lang="es-ES" dirty="0" smtClean="0"/>
            <a:t>Jerarquizar y establecer conexiones en la información</a:t>
          </a:r>
          <a:endParaRPr lang="es-ES" dirty="0"/>
        </a:p>
      </dgm:t>
    </dgm:pt>
    <dgm:pt modelId="{9D5E7898-55C5-4DA9-9DA5-51D8F35EACB4}" type="parTrans" cxnId="{E5FBF7B7-8031-4ACC-A1A2-52371D3EADC7}">
      <dgm:prSet/>
      <dgm:spPr/>
      <dgm:t>
        <a:bodyPr/>
        <a:lstStyle/>
        <a:p>
          <a:endParaRPr lang="es-ES"/>
        </a:p>
      </dgm:t>
    </dgm:pt>
    <dgm:pt modelId="{44D8496C-3ABD-4AE7-A5AA-B9843450641E}" type="sibTrans" cxnId="{E5FBF7B7-8031-4ACC-A1A2-52371D3EADC7}">
      <dgm:prSet/>
      <dgm:spPr/>
      <dgm:t>
        <a:bodyPr/>
        <a:lstStyle/>
        <a:p>
          <a:endParaRPr lang="es-ES"/>
        </a:p>
      </dgm:t>
    </dgm:pt>
    <dgm:pt modelId="{6C57C68F-8FED-4D55-BBDA-E9994CE043AA}">
      <dgm:prSet/>
      <dgm:spPr/>
      <dgm:t>
        <a:bodyPr/>
        <a:lstStyle/>
        <a:p>
          <a:r>
            <a:rPr lang="es-ES" dirty="0" smtClean="0"/>
            <a:t>Selección del programa a emplear y planeación del diseño</a:t>
          </a:r>
          <a:endParaRPr lang="es-ES" dirty="0"/>
        </a:p>
      </dgm:t>
    </dgm:pt>
    <dgm:pt modelId="{4BBEDA78-0B8A-4802-B58C-15D5112FFFE5}" type="parTrans" cxnId="{8E2D2E11-BEC7-4906-B00F-F4531E468E05}">
      <dgm:prSet/>
      <dgm:spPr/>
      <dgm:t>
        <a:bodyPr/>
        <a:lstStyle/>
        <a:p>
          <a:endParaRPr lang="es-ES"/>
        </a:p>
      </dgm:t>
    </dgm:pt>
    <dgm:pt modelId="{67E6144B-E965-4814-9E21-1C1E1CEE0417}" type="sibTrans" cxnId="{8E2D2E11-BEC7-4906-B00F-F4531E468E05}">
      <dgm:prSet/>
      <dgm:spPr/>
      <dgm:t>
        <a:bodyPr/>
        <a:lstStyle/>
        <a:p>
          <a:endParaRPr lang="es-ES"/>
        </a:p>
      </dgm:t>
    </dgm:pt>
    <dgm:pt modelId="{7F9553DF-DCDD-48F2-9733-7FC9C4393CB0}">
      <dgm:prSet/>
      <dgm:spPr/>
      <dgm:t>
        <a:bodyPr/>
        <a:lstStyle/>
        <a:p>
          <a:r>
            <a:rPr lang="es-ES" dirty="0" smtClean="0"/>
            <a:t>Uso de imágenes adecuadas</a:t>
          </a:r>
          <a:endParaRPr lang="es-ES" dirty="0"/>
        </a:p>
      </dgm:t>
    </dgm:pt>
    <dgm:pt modelId="{DB4ADF58-7952-4140-A3EF-F7D05B600C31}" type="parTrans" cxnId="{907376AF-DE46-407A-9FE2-F0D8D567A70C}">
      <dgm:prSet/>
      <dgm:spPr/>
      <dgm:t>
        <a:bodyPr/>
        <a:lstStyle/>
        <a:p>
          <a:endParaRPr lang="es-ES"/>
        </a:p>
      </dgm:t>
    </dgm:pt>
    <dgm:pt modelId="{DC2621B7-6B57-4A5E-8C84-A7B78DC42B44}" type="sibTrans" cxnId="{907376AF-DE46-407A-9FE2-F0D8D567A70C}">
      <dgm:prSet/>
      <dgm:spPr/>
      <dgm:t>
        <a:bodyPr/>
        <a:lstStyle/>
        <a:p>
          <a:endParaRPr lang="es-ES"/>
        </a:p>
      </dgm:t>
    </dgm:pt>
    <dgm:pt modelId="{FECA69DF-8341-4EA9-9E5C-44351BEE895A}">
      <dgm:prSet/>
      <dgm:spPr/>
      <dgm:t>
        <a:bodyPr/>
        <a:lstStyle/>
        <a:p>
          <a:r>
            <a:rPr lang="es-ES" dirty="0" smtClean="0"/>
            <a:t>Selección de color y tipografía</a:t>
          </a:r>
          <a:endParaRPr lang="es-ES" dirty="0"/>
        </a:p>
      </dgm:t>
    </dgm:pt>
    <dgm:pt modelId="{6E432B46-E0B3-4ED8-8BD6-74CD75F0D624}" type="parTrans" cxnId="{59200D9E-B373-4DE9-918B-1516C23558BB}">
      <dgm:prSet/>
      <dgm:spPr/>
      <dgm:t>
        <a:bodyPr/>
        <a:lstStyle/>
        <a:p>
          <a:endParaRPr lang="es-ES"/>
        </a:p>
      </dgm:t>
    </dgm:pt>
    <dgm:pt modelId="{05B3D673-EA88-4DBA-B8A1-C818681559D5}" type="sibTrans" cxnId="{59200D9E-B373-4DE9-918B-1516C23558BB}">
      <dgm:prSet/>
      <dgm:spPr/>
      <dgm:t>
        <a:bodyPr/>
        <a:lstStyle/>
        <a:p>
          <a:endParaRPr lang="es-ES"/>
        </a:p>
      </dgm:t>
    </dgm:pt>
    <dgm:pt modelId="{CA6CD9B3-CC54-4317-B5F2-42266AFC2DE9}">
      <dgm:prSet/>
      <dgm:spPr/>
      <dgm:t>
        <a:bodyPr/>
        <a:lstStyle/>
        <a:p>
          <a:r>
            <a:rPr lang="es-ES" dirty="0" smtClean="0"/>
            <a:t>Adición de fuentes y referencias</a:t>
          </a:r>
          <a:endParaRPr lang="es-ES" dirty="0"/>
        </a:p>
      </dgm:t>
    </dgm:pt>
    <dgm:pt modelId="{25AC72C0-C99E-4AB3-B765-3258371A78B2}" type="parTrans" cxnId="{DF801D9E-3809-42A9-A0C6-3DADDA835D81}">
      <dgm:prSet/>
      <dgm:spPr/>
      <dgm:t>
        <a:bodyPr/>
        <a:lstStyle/>
        <a:p>
          <a:endParaRPr lang="es-ES"/>
        </a:p>
      </dgm:t>
    </dgm:pt>
    <dgm:pt modelId="{ABB7436E-CD9F-4BF1-9404-A61E877A4F0F}" type="sibTrans" cxnId="{DF801D9E-3809-42A9-A0C6-3DADDA835D81}">
      <dgm:prSet/>
      <dgm:spPr/>
      <dgm:t>
        <a:bodyPr/>
        <a:lstStyle/>
        <a:p>
          <a:endParaRPr lang="es-ES"/>
        </a:p>
      </dgm:t>
    </dgm:pt>
    <dgm:pt modelId="{6FFA30D7-0182-4315-88EB-1FE0693174DE}" type="pres">
      <dgm:prSet presAssocID="{FCCA55B0-CDF6-4AFB-9316-70C53E4E674E}" presName="linear" presStyleCnt="0">
        <dgm:presLayoutVars>
          <dgm:dir/>
          <dgm:animLvl val="lvl"/>
          <dgm:resizeHandles val="exact"/>
        </dgm:presLayoutVars>
      </dgm:prSet>
      <dgm:spPr/>
      <dgm:t>
        <a:bodyPr/>
        <a:lstStyle/>
        <a:p>
          <a:endParaRPr lang="es-MX"/>
        </a:p>
      </dgm:t>
    </dgm:pt>
    <dgm:pt modelId="{EA401DD9-7096-4579-BD8F-B03ED4116F15}" type="pres">
      <dgm:prSet presAssocID="{8B535A73-66FE-4CB7-BE86-F114927AD725}" presName="parentLin" presStyleCnt="0"/>
      <dgm:spPr/>
    </dgm:pt>
    <dgm:pt modelId="{FF5DFDF0-20A8-4472-822B-240188105A0F}" type="pres">
      <dgm:prSet presAssocID="{8B535A73-66FE-4CB7-BE86-F114927AD725}" presName="parentLeftMargin" presStyleLbl="node1" presStyleIdx="0" presStyleCnt="8"/>
      <dgm:spPr/>
      <dgm:t>
        <a:bodyPr/>
        <a:lstStyle/>
        <a:p>
          <a:endParaRPr lang="es-MX"/>
        </a:p>
      </dgm:t>
    </dgm:pt>
    <dgm:pt modelId="{3B8E7A78-AEEE-4689-803B-1523A3FB85DE}" type="pres">
      <dgm:prSet presAssocID="{8B535A73-66FE-4CB7-BE86-F114927AD725}" presName="parentText" presStyleLbl="node1" presStyleIdx="0" presStyleCnt="8">
        <dgm:presLayoutVars>
          <dgm:chMax val="0"/>
          <dgm:bulletEnabled val="1"/>
        </dgm:presLayoutVars>
      </dgm:prSet>
      <dgm:spPr/>
      <dgm:t>
        <a:bodyPr/>
        <a:lstStyle/>
        <a:p>
          <a:endParaRPr lang="es-ES"/>
        </a:p>
      </dgm:t>
    </dgm:pt>
    <dgm:pt modelId="{2B328053-F015-4E67-89E8-CAFE0D5A81E4}" type="pres">
      <dgm:prSet presAssocID="{8B535A73-66FE-4CB7-BE86-F114927AD725}" presName="negativeSpace" presStyleCnt="0"/>
      <dgm:spPr/>
    </dgm:pt>
    <dgm:pt modelId="{E0846D0D-7E9B-45DE-8493-5D68D6FB5369}" type="pres">
      <dgm:prSet presAssocID="{8B535A73-66FE-4CB7-BE86-F114927AD725}" presName="childText" presStyleLbl="conFgAcc1" presStyleIdx="0" presStyleCnt="8">
        <dgm:presLayoutVars>
          <dgm:bulletEnabled val="1"/>
        </dgm:presLayoutVars>
      </dgm:prSet>
      <dgm:spPr/>
      <dgm:t>
        <a:bodyPr/>
        <a:lstStyle/>
        <a:p>
          <a:endParaRPr lang="es-ES"/>
        </a:p>
      </dgm:t>
    </dgm:pt>
    <dgm:pt modelId="{E0E8938A-A7B9-429A-B51B-FCF25B377460}" type="pres">
      <dgm:prSet presAssocID="{6CFF8E0F-F2B8-4462-8668-5F2767904D22}" presName="spaceBetweenRectangles" presStyleCnt="0"/>
      <dgm:spPr/>
    </dgm:pt>
    <dgm:pt modelId="{0D44827A-40FE-4E64-84BF-8D6F9F5DC08E}" type="pres">
      <dgm:prSet presAssocID="{9352ABEB-F785-4C55-9996-4C0DD56ADC57}" presName="parentLin" presStyleCnt="0"/>
      <dgm:spPr/>
    </dgm:pt>
    <dgm:pt modelId="{0B21FA34-CE0C-41DF-AC12-37211C2EEA0E}" type="pres">
      <dgm:prSet presAssocID="{9352ABEB-F785-4C55-9996-4C0DD56ADC57}" presName="parentLeftMargin" presStyleLbl="node1" presStyleIdx="0" presStyleCnt="8"/>
      <dgm:spPr/>
      <dgm:t>
        <a:bodyPr/>
        <a:lstStyle/>
        <a:p>
          <a:endParaRPr lang="es-MX"/>
        </a:p>
      </dgm:t>
    </dgm:pt>
    <dgm:pt modelId="{963CEE12-98E8-436A-A3B1-AACEDEEBC428}" type="pres">
      <dgm:prSet presAssocID="{9352ABEB-F785-4C55-9996-4C0DD56ADC57}" presName="parentText" presStyleLbl="node1" presStyleIdx="1" presStyleCnt="8">
        <dgm:presLayoutVars>
          <dgm:chMax val="0"/>
          <dgm:bulletEnabled val="1"/>
        </dgm:presLayoutVars>
      </dgm:prSet>
      <dgm:spPr/>
      <dgm:t>
        <a:bodyPr/>
        <a:lstStyle/>
        <a:p>
          <a:endParaRPr lang="es-MX"/>
        </a:p>
      </dgm:t>
    </dgm:pt>
    <dgm:pt modelId="{CEB848E8-F075-4069-8285-73B0393C03EF}" type="pres">
      <dgm:prSet presAssocID="{9352ABEB-F785-4C55-9996-4C0DD56ADC57}" presName="negativeSpace" presStyleCnt="0"/>
      <dgm:spPr/>
    </dgm:pt>
    <dgm:pt modelId="{F75A0951-106C-4347-ACF2-9829FDE77E76}" type="pres">
      <dgm:prSet presAssocID="{9352ABEB-F785-4C55-9996-4C0DD56ADC57}" presName="childText" presStyleLbl="conFgAcc1" presStyleIdx="1" presStyleCnt="8">
        <dgm:presLayoutVars>
          <dgm:bulletEnabled val="1"/>
        </dgm:presLayoutVars>
      </dgm:prSet>
      <dgm:spPr/>
      <dgm:t>
        <a:bodyPr/>
        <a:lstStyle/>
        <a:p>
          <a:endParaRPr lang="es-ES"/>
        </a:p>
      </dgm:t>
    </dgm:pt>
    <dgm:pt modelId="{62E0EBF7-6762-45E3-B9F6-050E1944B957}" type="pres">
      <dgm:prSet presAssocID="{EC1F341F-6E51-4D4E-94C4-36937DB8DDA5}" presName="spaceBetweenRectangles" presStyleCnt="0"/>
      <dgm:spPr/>
    </dgm:pt>
    <dgm:pt modelId="{30CBBDBB-AA2E-4A6C-BF3A-5DA7E5128CA4}" type="pres">
      <dgm:prSet presAssocID="{FEDA8ADA-FFB7-4601-BD27-9391B3475501}" presName="parentLin" presStyleCnt="0"/>
      <dgm:spPr/>
    </dgm:pt>
    <dgm:pt modelId="{14A8D3BF-0BF8-4ADB-966D-234855ED1362}" type="pres">
      <dgm:prSet presAssocID="{FEDA8ADA-FFB7-4601-BD27-9391B3475501}" presName="parentLeftMargin" presStyleLbl="node1" presStyleIdx="1" presStyleCnt="8"/>
      <dgm:spPr/>
      <dgm:t>
        <a:bodyPr/>
        <a:lstStyle/>
        <a:p>
          <a:endParaRPr lang="es-MX"/>
        </a:p>
      </dgm:t>
    </dgm:pt>
    <dgm:pt modelId="{686D4C60-E782-4ACB-8510-911EDDCC4D67}" type="pres">
      <dgm:prSet presAssocID="{FEDA8ADA-FFB7-4601-BD27-9391B3475501}" presName="parentText" presStyleLbl="node1" presStyleIdx="2" presStyleCnt="8">
        <dgm:presLayoutVars>
          <dgm:chMax val="0"/>
          <dgm:bulletEnabled val="1"/>
        </dgm:presLayoutVars>
      </dgm:prSet>
      <dgm:spPr/>
      <dgm:t>
        <a:bodyPr/>
        <a:lstStyle/>
        <a:p>
          <a:endParaRPr lang="es-MX"/>
        </a:p>
      </dgm:t>
    </dgm:pt>
    <dgm:pt modelId="{AF819469-4CED-4837-BEAB-E0F055349842}" type="pres">
      <dgm:prSet presAssocID="{FEDA8ADA-FFB7-4601-BD27-9391B3475501}" presName="negativeSpace" presStyleCnt="0"/>
      <dgm:spPr/>
    </dgm:pt>
    <dgm:pt modelId="{20CB2042-B9B1-45FF-B96E-06599AF532B6}" type="pres">
      <dgm:prSet presAssocID="{FEDA8ADA-FFB7-4601-BD27-9391B3475501}" presName="childText" presStyleLbl="conFgAcc1" presStyleIdx="2" presStyleCnt="8">
        <dgm:presLayoutVars>
          <dgm:bulletEnabled val="1"/>
        </dgm:presLayoutVars>
      </dgm:prSet>
      <dgm:spPr/>
      <dgm:t>
        <a:bodyPr/>
        <a:lstStyle/>
        <a:p>
          <a:endParaRPr lang="es-ES"/>
        </a:p>
      </dgm:t>
    </dgm:pt>
    <dgm:pt modelId="{B222327E-E4F9-4216-8D8B-8FAF660D1309}" type="pres">
      <dgm:prSet presAssocID="{3D80797F-CD7F-43BE-BA15-563E922DED7E}" presName="spaceBetweenRectangles" presStyleCnt="0"/>
      <dgm:spPr/>
    </dgm:pt>
    <dgm:pt modelId="{03B056AA-A645-490C-9E37-9BC50C0F186D}" type="pres">
      <dgm:prSet presAssocID="{8ADD33E2-494E-41E1-B2B6-D29E3DE72445}" presName="parentLin" presStyleCnt="0"/>
      <dgm:spPr/>
    </dgm:pt>
    <dgm:pt modelId="{D2761192-B698-4FBE-BBB6-85A953B16C4F}" type="pres">
      <dgm:prSet presAssocID="{8ADD33E2-494E-41E1-B2B6-D29E3DE72445}" presName="parentLeftMargin" presStyleLbl="node1" presStyleIdx="2" presStyleCnt="8"/>
      <dgm:spPr/>
      <dgm:t>
        <a:bodyPr/>
        <a:lstStyle/>
        <a:p>
          <a:endParaRPr lang="es-MX"/>
        </a:p>
      </dgm:t>
    </dgm:pt>
    <dgm:pt modelId="{E63C65DD-34B6-45A2-B335-96F2D23D6C12}" type="pres">
      <dgm:prSet presAssocID="{8ADD33E2-494E-41E1-B2B6-D29E3DE72445}" presName="parentText" presStyleLbl="node1" presStyleIdx="3" presStyleCnt="8">
        <dgm:presLayoutVars>
          <dgm:chMax val="0"/>
          <dgm:bulletEnabled val="1"/>
        </dgm:presLayoutVars>
      </dgm:prSet>
      <dgm:spPr/>
      <dgm:t>
        <a:bodyPr/>
        <a:lstStyle/>
        <a:p>
          <a:endParaRPr lang="es-MX"/>
        </a:p>
      </dgm:t>
    </dgm:pt>
    <dgm:pt modelId="{5833E779-F2E7-4589-9F42-0F0B01EFC629}" type="pres">
      <dgm:prSet presAssocID="{8ADD33E2-494E-41E1-B2B6-D29E3DE72445}" presName="negativeSpace" presStyleCnt="0"/>
      <dgm:spPr/>
    </dgm:pt>
    <dgm:pt modelId="{0A0D5440-903B-433C-8998-FD4E5EC1C232}" type="pres">
      <dgm:prSet presAssocID="{8ADD33E2-494E-41E1-B2B6-D29E3DE72445}" presName="childText" presStyleLbl="conFgAcc1" presStyleIdx="3" presStyleCnt="8">
        <dgm:presLayoutVars>
          <dgm:bulletEnabled val="1"/>
        </dgm:presLayoutVars>
      </dgm:prSet>
      <dgm:spPr/>
      <dgm:t>
        <a:bodyPr/>
        <a:lstStyle/>
        <a:p>
          <a:endParaRPr lang="es-ES"/>
        </a:p>
      </dgm:t>
    </dgm:pt>
    <dgm:pt modelId="{7A2B70C9-3D4D-4BD2-BA10-3BA14825062B}" type="pres">
      <dgm:prSet presAssocID="{44D8496C-3ABD-4AE7-A5AA-B9843450641E}" presName="spaceBetweenRectangles" presStyleCnt="0"/>
      <dgm:spPr/>
    </dgm:pt>
    <dgm:pt modelId="{E9B1A769-EAD2-44CB-8D2A-04343BBA6D27}" type="pres">
      <dgm:prSet presAssocID="{6C57C68F-8FED-4D55-BBDA-E9994CE043AA}" presName="parentLin" presStyleCnt="0"/>
      <dgm:spPr/>
    </dgm:pt>
    <dgm:pt modelId="{7B19C3C4-E87E-4DA9-B7D7-ED19377A5D6E}" type="pres">
      <dgm:prSet presAssocID="{6C57C68F-8FED-4D55-BBDA-E9994CE043AA}" presName="parentLeftMargin" presStyleLbl="node1" presStyleIdx="3" presStyleCnt="8"/>
      <dgm:spPr/>
      <dgm:t>
        <a:bodyPr/>
        <a:lstStyle/>
        <a:p>
          <a:endParaRPr lang="es-MX"/>
        </a:p>
      </dgm:t>
    </dgm:pt>
    <dgm:pt modelId="{B4CCD73D-DBD7-46A9-B0CD-B1BE5F84CF31}" type="pres">
      <dgm:prSet presAssocID="{6C57C68F-8FED-4D55-BBDA-E9994CE043AA}" presName="parentText" presStyleLbl="node1" presStyleIdx="4" presStyleCnt="8">
        <dgm:presLayoutVars>
          <dgm:chMax val="0"/>
          <dgm:bulletEnabled val="1"/>
        </dgm:presLayoutVars>
      </dgm:prSet>
      <dgm:spPr/>
      <dgm:t>
        <a:bodyPr/>
        <a:lstStyle/>
        <a:p>
          <a:endParaRPr lang="es-ES"/>
        </a:p>
      </dgm:t>
    </dgm:pt>
    <dgm:pt modelId="{D6833B17-FD36-4167-9A74-E93F47779F48}" type="pres">
      <dgm:prSet presAssocID="{6C57C68F-8FED-4D55-BBDA-E9994CE043AA}" presName="negativeSpace" presStyleCnt="0"/>
      <dgm:spPr/>
    </dgm:pt>
    <dgm:pt modelId="{8BC69576-D7D5-41DF-8C2E-1B9C7A4AB2D0}" type="pres">
      <dgm:prSet presAssocID="{6C57C68F-8FED-4D55-BBDA-E9994CE043AA}" presName="childText" presStyleLbl="conFgAcc1" presStyleIdx="4" presStyleCnt="8">
        <dgm:presLayoutVars>
          <dgm:bulletEnabled val="1"/>
        </dgm:presLayoutVars>
      </dgm:prSet>
      <dgm:spPr/>
    </dgm:pt>
    <dgm:pt modelId="{90F30A0F-2B20-4F4B-9B16-C644AD638EDC}" type="pres">
      <dgm:prSet presAssocID="{67E6144B-E965-4814-9E21-1C1E1CEE0417}" presName="spaceBetweenRectangles" presStyleCnt="0"/>
      <dgm:spPr/>
    </dgm:pt>
    <dgm:pt modelId="{A368F4F0-7717-4F44-A2EE-7B0C7A6779F0}" type="pres">
      <dgm:prSet presAssocID="{7F9553DF-DCDD-48F2-9733-7FC9C4393CB0}" presName="parentLin" presStyleCnt="0"/>
      <dgm:spPr/>
    </dgm:pt>
    <dgm:pt modelId="{11B13D52-1DCA-4019-A566-3D4AFF8F1F7D}" type="pres">
      <dgm:prSet presAssocID="{7F9553DF-DCDD-48F2-9733-7FC9C4393CB0}" presName="parentLeftMargin" presStyleLbl="node1" presStyleIdx="4" presStyleCnt="8"/>
      <dgm:spPr/>
      <dgm:t>
        <a:bodyPr/>
        <a:lstStyle/>
        <a:p>
          <a:endParaRPr lang="es-MX"/>
        </a:p>
      </dgm:t>
    </dgm:pt>
    <dgm:pt modelId="{D9F01654-A703-4AB8-A4F5-19DDCA70A9F1}" type="pres">
      <dgm:prSet presAssocID="{7F9553DF-DCDD-48F2-9733-7FC9C4393CB0}" presName="parentText" presStyleLbl="node1" presStyleIdx="5" presStyleCnt="8">
        <dgm:presLayoutVars>
          <dgm:chMax val="0"/>
          <dgm:bulletEnabled val="1"/>
        </dgm:presLayoutVars>
      </dgm:prSet>
      <dgm:spPr/>
      <dgm:t>
        <a:bodyPr/>
        <a:lstStyle/>
        <a:p>
          <a:endParaRPr lang="es-ES"/>
        </a:p>
      </dgm:t>
    </dgm:pt>
    <dgm:pt modelId="{5A747813-79D4-4A45-828B-93BDCCA8B391}" type="pres">
      <dgm:prSet presAssocID="{7F9553DF-DCDD-48F2-9733-7FC9C4393CB0}" presName="negativeSpace" presStyleCnt="0"/>
      <dgm:spPr/>
    </dgm:pt>
    <dgm:pt modelId="{5A8CAA44-E5F7-41CF-8F18-4B8FCDF1D3DB}" type="pres">
      <dgm:prSet presAssocID="{7F9553DF-DCDD-48F2-9733-7FC9C4393CB0}" presName="childText" presStyleLbl="conFgAcc1" presStyleIdx="5" presStyleCnt="8">
        <dgm:presLayoutVars>
          <dgm:bulletEnabled val="1"/>
        </dgm:presLayoutVars>
      </dgm:prSet>
      <dgm:spPr/>
    </dgm:pt>
    <dgm:pt modelId="{7EFFADA0-4D52-4B23-A13E-51949E39D981}" type="pres">
      <dgm:prSet presAssocID="{DC2621B7-6B57-4A5E-8C84-A7B78DC42B44}" presName="spaceBetweenRectangles" presStyleCnt="0"/>
      <dgm:spPr/>
    </dgm:pt>
    <dgm:pt modelId="{1FBC9E9B-EC6E-45F9-B4AE-D7E3092E742B}" type="pres">
      <dgm:prSet presAssocID="{FECA69DF-8341-4EA9-9E5C-44351BEE895A}" presName="parentLin" presStyleCnt="0"/>
      <dgm:spPr/>
    </dgm:pt>
    <dgm:pt modelId="{DC4188A1-080A-4250-8F1B-F9A78F0DED39}" type="pres">
      <dgm:prSet presAssocID="{FECA69DF-8341-4EA9-9E5C-44351BEE895A}" presName="parentLeftMargin" presStyleLbl="node1" presStyleIdx="5" presStyleCnt="8"/>
      <dgm:spPr/>
      <dgm:t>
        <a:bodyPr/>
        <a:lstStyle/>
        <a:p>
          <a:endParaRPr lang="es-MX"/>
        </a:p>
      </dgm:t>
    </dgm:pt>
    <dgm:pt modelId="{0B95C0C0-E54D-4DDE-AAE7-BD4DC8CFA509}" type="pres">
      <dgm:prSet presAssocID="{FECA69DF-8341-4EA9-9E5C-44351BEE895A}" presName="parentText" presStyleLbl="node1" presStyleIdx="6" presStyleCnt="8">
        <dgm:presLayoutVars>
          <dgm:chMax val="0"/>
          <dgm:bulletEnabled val="1"/>
        </dgm:presLayoutVars>
      </dgm:prSet>
      <dgm:spPr/>
      <dgm:t>
        <a:bodyPr/>
        <a:lstStyle/>
        <a:p>
          <a:endParaRPr lang="es-ES"/>
        </a:p>
      </dgm:t>
    </dgm:pt>
    <dgm:pt modelId="{7A540BE4-3D8C-4251-B29B-19BBF364E4D0}" type="pres">
      <dgm:prSet presAssocID="{FECA69DF-8341-4EA9-9E5C-44351BEE895A}" presName="negativeSpace" presStyleCnt="0"/>
      <dgm:spPr/>
    </dgm:pt>
    <dgm:pt modelId="{247B0464-1E8F-48E1-A37E-1F43F65B4C94}" type="pres">
      <dgm:prSet presAssocID="{FECA69DF-8341-4EA9-9E5C-44351BEE895A}" presName="childText" presStyleLbl="conFgAcc1" presStyleIdx="6" presStyleCnt="8">
        <dgm:presLayoutVars>
          <dgm:bulletEnabled val="1"/>
        </dgm:presLayoutVars>
      </dgm:prSet>
      <dgm:spPr/>
    </dgm:pt>
    <dgm:pt modelId="{215C4F70-DCBD-46EA-BC79-B269851FE2E4}" type="pres">
      <dgm:prSet presAssocID="{05B3D673-EA88-4DBA-B8A1-C818681559D5}" presName="spaceBetweenRectangles" presStyleCnt="0"/>
      <dgm:spPr/>
    </dgm:pt>
    <dgm:pt modelId="{4D754EBB-CC56-4A25-9827-0D030B9016C4}" type="pres">
      <dgm:prSet presAssocID="{CA6CD9B3-CC54-4317-B5F2-42266AFC2DE9}" presName="parentLin" presStyleCnt="0"/>
      <dgm:spPr/>
    </dgm:pt>
    <dgm:pt modelId="{CF976438-E95A-403A-B7CE-33042E466E06}" type="pres">
      <dgm:prSet presAssocID="{CA6CD9B3-CC54-4317-B5F2-42266AFC2DE9}" presName="parentLeftMargin" presStyleLbl="node1" presStyleIdx="6" presStyleCnt="8"/>
      <dgm:spPr/>
      <dgm:t>
        <a:bodyPr/>
        <a:lstStyle/>
        <a:p>
          <a:endParaRPr lang="es-MX"/>
        </a:p>
      </dgm:t>
    </dgm:pt>
    <dgm:pt modelId="{0ED4FC10-174F-4511-A57A-F0BC69B7B84D}" type="pres">
      <dgm:prSet presAssocID="{CA6CD9B3-CC54-4317-B5F2-42266AFC2DE9}" presName="parentText" presStyleLbl="node1" presStyleIdx="7" presStyleCnt="8">
        <dgm:presLayoutVars>
          <dgm:chMax val="0"/>
          <dgm:bulletEnabled val="1"/>
        </dgm:presLayoutVars>
      </dgm:prSet>
      <dgm:spPr/>
      <dgm:t>
        <a:bodyPr/>
        <a:lstStyle/>
        <a:p>
          <a:endParaRPr lang="es-MX"/>
        </a:p>
      </dgm:t>
    </dgm:pt>
    <dgm:pt modelId="{F086D97A-B693-4239-B959-BCD19460F26F}" type="pres">
      <dgm:prSet presAssocID="{CA6CD9B3-CC54-4317-B5F2-42266AFC2DE9}" presName="negativeSpace" presStyleCnt="0"/>
      <dgm:spPr/>
    </dgm:pt>
    <dgm:pt modelId="{2356FBCF-8AC5-4B22-87C5-85492913753B}" type="pres">
      <dgm:prSet presAssocID="{CA6CD9B3-CC54-4317-B5F2-42266AFC2DE9}" presName="childText" presStyleLbl="conFgAcc1" presStyleIdx="7" presStyleCnt="8">
        <dgm:presLayoutVars>
          <dgm:bulletEnabled val="1"/>
        </dgm:presLayoutVars>
      </dgm:prSet>
      <dgm:spPr/>
    </dgm:pt>
  </dgm:ptLst>
  <dgm:cxnLst>
    <dgm:cxn modelId="{2B3D0624-354F-4852-8AD6-AB384ECF0D0B}" srcId="{FCCA55B0-CDF6-4AFB-9316-70C53E4E674E}" destId="{8B535A73-66FE-4CB7-BE86-F114927AD725}" srcOrd="0" destOrd="0" parTransId="{FFB06BC9-49BA-4B9B-BF01-1450687A38A1}" sibTransId="{6CFF8E0F-F2B8-4462-8668-5F2767904D22}"/>
    <dgm:cxn modelId="{907376AF-DE46-407A-9FE2-F0D8D567A70C}" srcId="{FCCA55B0-CDF6-4AFB-9316-70C53E4E674E}" destId="{7F9553DF-DCDD-48F2-9733-7FC9C4393CB0}" srcOrd="5" destOrd="0" parTransId="{DB4ADF58-7952-4140-A3EF-F7D05B600C31}" sibTransId="{DC2621B7-6B57-4A5E-8C84-A7B78DC42B44}"/>
    <dgm:cxn modelId="{5B0F339C-748D-462E-B7AC-7E4AD241BDFD}" type="presOf" srcId="{FECA69DF-8341-4EA9-9E5C-44351BEE895A}" destId="{0B95C0C0-E54D-4DDE-AAE7-BD4DC8CFA509}" srcOrd="1" destOrd="0" presId="urn:microsoft.com/office/officeart/2005/8/layout/list1"/>
    <dgm:cxn modelId="{89062AAE-6B29-434B-8B88-8CA114C1E152}" type="presOf" srcId="{8ADD33E2-494E-41E1-B2B6-D29E3DE72445}" destId="{E63C65DD-34B6-45A2-B335-96F2D23D6C12}" srcOrd="1" destOrd="0" presId="urn:microsoft.com/office/officeart/2005/8/layout/list1"/>
    <dgm:cxn modelId="{40DA9543-337C-4B9A-A335-56B2319148A0}" type="presOf" srcId="{FEDA8ADA-FFB7-4601-BD27-9391B3475501}" destId="{14A8D3BF-0BF8-4ADB-966D-234855ED1362}" srcOrd="0" destOrd="0" presId="urn:microsoft.com/office/officeart/2005/8/layout/list1"/>
    <dgm:cxn modelId="{6D2808D5-95E1-402E-B089-14EF019BB5D9}" type="presOf" srcId="{FEDA8ADA-FFB7-4601-BD27-9391B3475501}" destId="{686D4C60-E782-4ACB-8510-911EDDCC4D67}" srcOrd="1" destOrd="0" presId="urn:microsoft.com/office/officeart/2005/8/layout/list1"/>
    <dgm:cxn modelId="{225FF791-361E-4FDC-934F-E5FB0357AD51}" type="presOf" srcId="{CA6CD9B3-CC54-4317-B5F2-42266AFC2DE9}" destId="{0ED4FC10-174F-4511-A57A-F0BC69B7B84D}" srcOrd="1" destOrd="0" presId="urn:microsoft.com/office/officeart/2005/8/layout/list1"/>
    <dgm:cxn modelId="{EF040D79-69BC-4780-8E09-CD6A1BCF7100}" type="presOf" srcId="{8B535A73-66FE-4CB7-BE86-F114927AD725}" destId="{3B8E7A78-AEEE-4689-803B-1523A3FB85DE}" srcOrd="1" destOrd="0" presId="urn:microsoft.com/office/officeart/2005/8/layout/list1"/>
    <dgm:cxn modelId="{8E2D2E11-BEC7-4906-B00F-F4531E468E05}" srcId="{FCCA55B0-CDF6-4AFB-9316-70C53E4E674E}" destId="{6C57C68F-8FED-4D55-BBDA-E9994CE043AA}" srcOrd="4" destOrd="0" parTransId="{4BBEDA78-0B8A-4802-B58C-15D5112FFFE5}" sibTransId="{67E6144B-E965-4814-9E21-1C1E1CEE0417}"/>
    <dgm:cxn modelId="{A3556E67-8629-4CFB-87EA-6D46752CC9A5}" type="presOf" srcId="{CA6CD9B3-CC54-4317-B5F2-42266AFC2DE9}" destId="{CF976438-E95A-403A-B7CE-33042E466E06}" srcOrd="0" destOrd="0" presId="urn:microsoft.com/office/officeart/2005/8/layout/list1"/>
    <dgm:cxn modelId="{80A042ED-F2D7-4F10-98C4-7AA8C9FFD4DF}" type="presOf" srcId="{7F9553DF-DCDD-48F2-9733-7FC9C4393CB0}" destId="{11B13D52-1DCA-4019-A566-3D4AFF8F1F7D}" srcOrd="0" destOrd="0" presId="urn:microsoft.com/office/officeart/2005/8/layout/list1"/>
    <dgm:cxn modelId="{243CE407-00AC-442B-A6CE-C75BA8C326CD}" type="presOf" srcId="{8ADD33E2-494E-41E1-B2B6-D29E3DE72445}" destId="{D2761192-B698-4FBE-BBB6-85A953B16C4F}" srcOrd="0" destOrd="0" presId="urn:microsoft.com/office/officeart/2005/8/layout/list1"/>
    <dgm:cxn modelId="{038A899D-3BA5-41CE-AD7F-C755A975C880}" type="presOf" srcId="{FECA69DF-8341-4EA9-9E5C-44351BEE895A}" destId="{DC4188A1-080A-4250-8F1B-F9A78F0DED39}" srcOrd="0" destOrd="0" presId="urn:microsoft.com/office/officeart/2005/8/layout/list1"/>
    <dgm:cxn modelId="{7C4CB970-B52A-4ABD-A248-2467B1FF99BD}" type="presOf" srcId="{6C57C68F-8FED-4D55-BBDA-E9994CE043AA}" destId="{7B19C3C4-E87E-4DA9-B7D7-ED19377A5D6E}" srcOrd="0" destOrd="0" presId="urn:microsoft.com/office/officeart/2005/8/layout/list1"/>
    <dgm:cxn modelId="{AF8634E0-44D4-48FE-942F-38BFD032F21A}" type="presOf" srcId="{6C57C68F-8FED-4D55-BBDA-E9994CE043AA}" destId="{B4CCD73D-DBD7-46A9-B0CD-B1BE5F84CF31}" srcOrd="1" destOrd="0" presId="urn:microsoft.com/office/officeart/2005/8/layout/list1"/>
    <dgm:cxn modelId="{AF88E54E-BB58-4ADF-AD30-E111876F575A}" type="presOf" srcId="{FCCA55B0-CDF6-4AFB-9316-70C53E4E674E}" destId="{6FFA30D7-0182-4315-88EB-1FE0693174DE}" srcOrd="0" destOrd="0" presId="urn:microsoft.com/office/officeart/2005/8/layout/list1"/>
    <dgm:cxn modelId="{A850C52B-1AA3-4AE3-A2E0-52C7A8283D90}" srcId="{FCCA55B0-CDF6-4AFB-9316-70C53E4E674E}" destId="{FEDA8ADA-FFB7-4601-BD27-9391B3475501}" srcOrd="2" destOrd="0" parTransId="{97963027-7DBE-4653-8832-1102C314B4B3}" sibTransId="{3D80797F-CD7F-43BE-BA15-563E922DED7E}"/>
    <dgm:cxn modelId="{10934B85-99A1-46ED-8CC0-17CF7DE0500F}" srcId="{FCCA55B0-CDF6-4AFB-9316-70C53E4E674E}" destId="{9352ABEB-F785-4C55-9996-4C0DD56ADC57}" srcOrd="1" destOrd="0" parTransId="{8B4F197B-F57E-4CCF-8AC0-6FDBE9569C9E}" sibTransId="{EC1F341F-6E51-4D4E-94C4-36937DB8DDA5}"/>
    <dgm:cxn modelId="{59200D9E-B373-4DE9-918B-1516C23558BB}" srcId="{FCCA55B0-CDF6-4AFB-9316-70C53E4E674E}" destId="{FECA69DF-8341-4EA9-9E5C-44351BEE895A}" srcOrd="6" destOrd="0" parTransId="{6E432B46-E0B3-4ED8-8BD6-74CD75F0D624}" sibTransId="{05B3D673-EA88-4DBA-B8A1-C818681559D5}"/>
    <dgm:cxn modelId="{62D055D4-E5D5-4AEE-A0CA-BA7990C55475}" type="presOf" srcId="{9352ABEB-F785-4C55-9996-4C0DD56ADC57}" destId="{963CEE12-98E8-436A-A3B1-AACEDEEBC428}" srcOrd="1" destOrd="0" presId="urn:microsoft.com/office/officeart/2005/8/layout/list1"/>
    <dgm:cxn modelId="{DF801D9E-3809-42A9-A0C6-3DADDA835D81}" srcId="{FCCA55B0-CDF6-4AFB-9316-70C53E4E674E}" destId="{CA6CD9B3-CC54-4317-B5F2-42266AFC2DE9}" srcOrd="7" destOrd="0" parTransId="{25AC72C0-C99E-4AB3-B765-3258371A78B2}" sibTransId="{ABB7436E-CD9F-4BF1-9404-A61E877A4F0F}"/>
    <dgm:cxn modelId="{E5FBF7B7-8031-4ACC-A1A2-52371D3EADC7}" srcId="{FCCA55B0-CDF6-4AFB-9316-70C53E4E674E}" destId="{8ADD33E2-494E-41E1-B2B6-D29E3DE72445}" srcOrd="3" destOrd="0" parTransId="{9D5E7898-55C5-4DA9-9DA5-51D8F35EACB4}" sibTransId="{44D8496C-3ABD-4AE7-A5AA-B9843450641E}"/>
    <dgm:cxn modelId="{E6417983-F372-40D9-B6D0-2C5C7F1F37B1}" type="presOf" srcId="{8B535A73-66FE-4CB7-BE86-F114927AD725}" destId="{FF5DFDF0-20A8-4472-822B-240188105A0F}" srcOrd="0" destOrd="0" presId="urn:microsoft.com/office/officeart/2005/8/layout/list1"/>
    <dgm:cxn modelId="{240B2DE4-A3CC-4967-8C6E-43A21929B8C9}" type="presOf" srcId="{7F9553DF-DCDD-48F2-9733-7FC9C4393CB0}" destId="{D9F01654-A703-4AB8-A4F5-19DDCA70A9F1}" srcOrd="1" destOrd="0" presId="urn:microsoft.com/office/officeart/2005/8/layout/list1"/>
    <dgm:cxn modelId="{FFCF4F9E-796B-4BA1-B5BB-D5B5425A5FD3}" type="presOf" srcId="{9352ABEB-F785-4C55-9996-4C0DD56ADC57}" destId="{0B21FA34-CE0C-41DF-AC12-37211C2EEA0E}" srcOrd="0" destOrd="0" presId="urn:microsoft.com/office/officeart/2005/8/layout/list1"/>
    <dgm:cxn modelId="{A86DFB1A-49A8-44E3-938E-C77AFB4020C5}" type="presParOf" srcId="{6FFA30D7-0182-4315-88EB-1FE0693174DE}" destId="{EA401DD9-7096-4579-BD8F-B03ED4116F15}" srcOrd="0" destOrd="0" presId="urn:microsoft.com/office/officeart/2005/8/layout/list1"/>
    <dgm:cxn modelId="{BBACDDF1-EEB7-4D13-8DAD-FB3238C8281F}" type="presParOf" srcId="{EA401DD9-7096-4579-BD8F-B03ED4116F15}" destId="{FF5DFDF0-20A8-4472-822B-240188105A0F}" srcOrd="0" destOrd="0" presId="urn:microsoft.com/office/officeart/2005/8/layout/list1"/>
    <dgm:cxn modelId="{F254A8EC-DAC1-4BD8-A012-29624F1B2D4E}" type="presParOf" srcId="{EA401DD9-7096-4579-BD8F-B03ED4116F15}" destId="{3B8E7A78-AEEE-4689-803B-1523A3FB85DE}" srcOrd="1" destOrd="0" presId="urn:microsoft.com/office/officeart/2005/8/layout/list1"/>
    <dgm:cxn modelId="{D8143789-8831-491A-8781-698B0B9C869A}" type="presParOf" srcId="{6FFA30D7-0182-4315-88EB-1FE0693174DE}" destId="{2B328053-F015-4E67-89E8-CAFE0D5A81E4}" srcOrd="1" destOrd="0" presId="urn:microsoft.com/office/officeart/2005/8/layout/list1"/>
    <dgm:cxn modelId="{57ADCBBE-1F38-4925-A057-7756C0EB3E06}" type="presParOf" srcId="{6FFA30D7-0182-4315-88EB-1FE0693174DE}" destId="{E0846D0D-7E9B-45DE-8493-5D68D6FB5369}" srcOrd="2" destOrd="0" presId="urn:microsoft.com/office/officeart/2005/8/layout/list1"/>
    <dgm:cxn modelId="{9EB715AE-C89A-4E30-9675-39CD3BC3F34F}" type="presParOf" srcId="{6FFA30D7-0182-4315-88EB-1FE0693174DE}" destId="{E0E8938A-A7B9-429A-B51B-FCF25B377460}" srcOrd="3" destOrd="0" presId="urn:microsoft.com/office/officeart/2005/8/layout/list1"/>
    <dgm:cxn modelId="{D530EFA2-1097-4B46-ACE5-38AD6DEE704D}" type="presParOf" srcId="{6FFA30D7-0182-4315-88EB-1FE0693174DE}" destId="{0D44827A-40FE-4E64-84BF-8D6F9F5DC08E}" srcOrd="4" destOrd="0" presId="urn:microsoft.com/office/officeart/2005/8/layout/list1"/>
    <dgm:cxn modelId="{8915C5E0-F59C-47CF-9CFB-B3BE1F0A24E8}" type="presParOf" srcId="{0D44827A-40FE-4E64-84BF-8D6F9F5DC08E}" destId="{0B21FA34-CE0C-41DF-AC12-37211C2EEA0E}" srcOrd="0" destOrd="0" presId="urn:microsoft.com/office/officeart/2005/8/layout/list1"/>
    <dgm:cxn modelId="{0CC1CF8C-F173-4874-8313-098BE8F9A531}" type="presParOf" srcId="{0D44827A-40FE-4E64-84BF-8D6F9F5DC08E}" destId="{963CEE12-98E8-436A-A3B1-AACEDEEBC428}" srcOrd="1" destOrd="0" presId="urn:microsoft.com/office/officeart/2005/8/layout/list1"/>
    <dgm:cxn modelId="{627968E8-4641-4D3E-93B5-A991BB274051}" type="presParOf" srcId="{6FFA30D7-0182-4315-88EB-1FE0693174DE}" destId="{CEB848E8-F075-4069-8285-73B0393C03EF}" srcOrd="5" destOrd="0" presId="urn:microsoft.com/office/officeart/2005/8/layout/list1"/>
    <dgm:cxn modelId="{AF8C63EB-F9DC-4C90-82D3-841DB4D83F21}" type="presParOf" srcId="{6FFA30D7-0182-4315-88EB-1FE0693174DE}" destId="{F75A0951-106C-4347-ACF2-9829FDE77E76}" srcOrd="6" destOrd="0" presId="urn:microsoft.com/office/officeart/2005/8/layout/list1"/>
    <dgm:cxn modelId="{1BE77AEB-53D4-4C9A-8E09-93D250CB3264}" type="presParOf" srcId="{6FFA30D7-0182-4315-88EB-1FE0693174DE}" destId="{62E0EBF7-6762-45E3-B9F6-050E1944B957}" srcOrd="7" destOrd="0" presId="urn:microsoft.com/office/officeart/2005/8/layout/list1"/>
    <dgm:cxn modelId="{F133854E-8E87-499B-8355-CF39024BFE25}" type="presParOf" srcId="{6FFA30D7-0182-4315-88EB-1FE0693174DE}" destId="{30CBBDBB-AA2E-4A6C-BF3A-5DA7E5128CA4}" srcOrd="8" destOrd="0" presId="urn:microsoft.com/office/officeart/2005/8/layout/list1"/>
    <dgm:cxn modelId="{C86069DA-866F-43D2-B7BA-47570CADE6CA}" type="presParOf" srcId="{30CBBDBB-AA2E-4A6C-BF3A-5DA7E5128CA4}" destId="{14A8D3BF-0BF8-4ADB-966D-234855ED1362}" srcOrd="0" destOrd="0" presId="urn:microsoft.com/office/officeart/2005/8/layout/list1"/>
    <dgm:cxn modelId="{E1E2FAE7-6DD7-4128-AB42-90789F91BFAC}" type="presParOf" srcId="{30CBBDBB-AA2E-4A6C-BF3A-5DA7E5128CA4}" destId="{686D4C60-E782-4ACB-8510-911EDDCC4D67}" srcOrd="1" destOrd="0" presId="urn:microsoft.com/office/officeart/2005/8/layout/list1"/>
    <dgm:cxn modelId="{FD87E8BE-2710-4F1E-9EA6-D474D8B99304}" type="presParOf" srcId="{6FFA30D7-0182-4315-88EB-1FE0693174DE}" destId="{AF819469-4CED-4837-BEAB-E0F055349842}" srcOrd="9" destOrd="0" presId="urn:microsoft.com/office/officeart/2005/8/layout/list1"/>
    <dgm:cxn modelId="{3FE20121-392E-4FC8-8569-785F4EF97978}" type="presParOf" srcId="{6FFA30D7-0182-4315-88EB-1FE0693174DE}" destId="{20CB2042-B9B1-45FF-B96E-06599AF532B6}" srcOrd="10" destOrd="0" presId="urn:microsoft.com/office/officeart/2005/8/layout/list1"/>
    <dgm:cxn modelId="{779E5AF2-EA92-40A5-9350-365CD72515A6}" type="presParOf" srcId="{6FFA30D7-0182-4315-88EB-1FE0693174DE}" destId="{B222327E-E4F9-4216-8D8B-8FAF660D1309}" srcOrd="11" destOrd="0" presId="urn:microsoft.com/office/officeart/2005/8/layout/list1"/>
    <dgm:cxn modelId="{3D870BD4-338D-435F-8749-100F5B9B22DB}" type="presParOf" srcId="{6FFA30D7-0182-4315-88EB-1FE0693174DE}" destId="{03B056AA-A645-490C-9E37-9BC50C0F186D}" srcOrd="12" destOrd="0" presId="urn:microsoft.com/office/officeart/2005/8/layout/list1"/>
    <dgm:cxn modelId="{F93B3A86-B34D-4D0D-89FE-06AB2A0C0E06}" type="presParOf" srcId="{03B056AA-A645-490C-9E37-9BC50C0F186D}" destId="{D2761192-B698-4FBE-BBB6-85A953B16C4F}" srcOrd="0" destOrd="0" presId="urn:microsoft.com/office/officeart/2005/8/layout/list1"/>
    <dgm:cxn modelId="{E052375D-DCCF-47B0-9CF2-8B83A7AC2151}" type="presParOf" srcId="{03B056AA-A645-490C-9E37-9BC50C0F186D}" destId="{E63C65DD-34B6-45A2-B335-96F2D23D6C12}" srcOrd="1" destOrd="0" presId="urn:microsoft.com/office/officeart/2005/8/layout/list1"/>
    <dgm:cxn modelId="{4C17E1E5-BBF2-49AB-9B32-4B5752CCDDCF}" type="presParOf" srcId="{6FFA30D7-0182-4315-88EB-1FE0693174DE}" destId="{5833E779-F2E7-4589-9F42-0F0B01EFC629}" srcOrd="13" destOrd="0" presId="urn:microsoft.com/office/officeart/2005/8/layout/list1"/>
    <dgm:cxn modelId="{2B429EEF-3E73-4CE7-A3E5-400C686C7418}" type="presParOf" srcId="{6FFA30D7-0182-4315-88EB-1FE0693174DE}" destId="{0A0D5440-903B-433C-8998-FD4E5EC1C232}" srcOrd="14" destOrd="0" presId="urn:microsoft.com/office/officeart/2005/8/layout/list1"/>
    <dgm:cxn modelId="{8F3914FD-3CF5-4BEE-AC06-057EE49B7CD4}" type="presParOf" srcId="{6FFA30D7-0182-4315-88EB-1FE0693174DE}" destId="{7A2B70C9-3D4D-4BD2-BA10-3BA14825062B}" srcOrd="15" destOrd="0" presId="urn:microsoft.com/office/officeart/2005/8/layout/list1"/>
    <dgm:cxn modelId="{0E765BB8-CA8F-4FA3-B644-BD560B093081}" type="presParOf" srcId="{6FFA30D7-0182-4315-88EB-1FE0693174DE}" destId="{E9B1A769-EAD2-44CB-8D2A-04343BBA6D27}" srcOrd="16" destOrd="0" presId="urn:microsoft.com/office/officeart/2005/8/layout/list1"/>
    <dgm:cxn modelId="{B417EE20-4D6C-4F46-B315-D5A8EC5162A8}" type="presParOf" srcId="{E9B1A769-EAD2-44CB-8D2A-04343BBA6D27}" destId="{7B19C3C4-E87E-4DA9-B7D7-ED19377A5D6E}" srcOrd="0" destOrd="0" presId="urn:microsoft.com/office/officeart/2005/8/layout/list1"/>
    <dgm:cxn modelId="{3E5CE8B0-3832-4E7A-BCA0-E39D1AEB0C14}" type="presParOf" srcId="{E9B1A769-EAD2-44CB-8D2A-04343BBA6D27}" destId="{B4CCD73D-DBD7-46A9-B0CD-B1BE5F84CF31}" srcOrd="1" destOrd="0" presId="urn:microsoft.com/office/officeart/2005/8/layout/list1"/>
    <dgm:cxn modelId="{1424729E-2DC5-4573-9C6E-74B215A66CAE}" type="presParOf" srcId="{6FFA30D7-0182-4315-88EB-1FE0693174DE}" destId="{D6833B17-FD36-4167-9A74-E93F47779F48}" srcOrd="17" destOrd="0" presId="urn:microsoft.com/office/officeart/2005/8/layout/list1"/>
    <dgm:cxn modelId="{EBF7EE07-C76C-441E-80C5-98A03CE6F3FD}" type="presParOf" srcId="{6FFA30D7-0182-4315-88EB-1FE0693174DE}" destId="{8BC69576-D7D5-41DF-8C2E-1B9C7A4AB2D0}" srcOrd="18" destOrd="0" presId="urn:microsoft.com/office/officeart/2005/8/layout/list1"/>
    <dgm:cxn modelId="{D4829966-9486-42F9-B305-FE047131473D}" type="presParOf" srcId="{6FFA30D7-0182-4315-88EB-1FE0693174DE}" destId="{90F30A0F-2B20-4F4B-9B16-C644AD638EDC}" srcOrd="19" destOrd="0" presId="urn:microsoft.com/office/officeart/2005/8/layout/list1"/>
    <dgm:cxn modelId="{278218A2-A458-43AC-9C11-CE73A8BE5230}" type="presParOf" srcId="{6FFA30D7-0182-4315-88EB-1FE0693174DE}" destId="{A368F4F0-7717-4F44-A2EE-7B0C7A6779F0}" srcOrd="20" destOrd="0" presId="urn:microsoft.com/office/officeart/2005/8/layout/list1"/>
    <dgm:cxn modelId="{D75FD6AC-25E0-4B4C-ACBA-A396CA391DE5}" type="presParOf" srcId="{A368F4F0-7717-4F44-A2EE-7B0C7A6779F0}" destId="{11B13D52-1DCA-4019-A566-3D4AFF8F1F7D}" srcOrd="0" destOrd="0" presId="urn:microsoft.com/office/officeart/2005/8/layout/list1"/>
    <dgm:cxn modelId="{748C95EC-A851-4C15-82C4-ED01DFE86778}" type="presParOf" srcId="{A368F4F0-7717-4F44-A2EE-7B0C7A6779F0}" destId="{D9F01654-A703-4AB8-A4F5-19DDCA70A9F1}" srcOrd="1" destOrd="0" presId="urn:microsoft.com/office/officeart/2005/8/layout/list1"/>
    <dgm:cxn modelId="{4BA2AF00-0BBF-43A4-AD16-8F4FC1819F90}" type="presParOf" srcId="{6FFA30D7-0182-4315-88EB-1FE0693174DE}" destId="{5A747813-79D4-4A45-828B-93BDCCA8B391}" srcOrd="21" destOrd="0" presId="urn:microsoft.com/office/officeart/2005/8/layout/list1"/>
    <dgm:cxn modelId="{989CF602-B79E-4450-A6A6-0598E8D7690E}" type="presParOf" srcId="{6FFA30D7-0182-4315-88EB-1FE0693174DE}" destId="{5A8CAA44-E5F7-41CF-8F18-4B8FCDF1D3DB}" srcOrd="22" destOrd="0" presId="urn:microsoft.com/office/officeart/2005/8/layout/list1"/>
    <dgm:cxn modelId="{7093A713-7C24-4504-9939-7EB707B0A896}" type="presParOf" srcId="{6FFA30D7-0182-4315-88EB-1FE0693174DE}" destId="{7EFFADA0-4D52-4B23-A13E-51949E39D981}" srcOrd="23" destOrd="0" presId="urn:microsoft.com/office/officeart/2005/8/layout/list1"/>
    <dgm:cxn modelId="{A72D6A9D-763F-471E-BCA6-6C098ACD338D}" type="presParOf" srcId="{6FFA30D7-0182-4315-88EB-1FE0693174DE}" destId="{1FBC9E9B-EC6E-45F9-B4AE-D7E3092E742B}" srcOrd="24" destOrd="0" presId="urn:microsoft.com/office/officeart/2005/8/layout/list1"/>
    <dgm:cxn modelId="{75C3EF2D-4AD3-4CF3-8446-0CCE2F3CA538}" type="presParOf" srcId="{1FBC9E9B-EC6E-45F9-B4AE-D7E3092E742B}" destId="{DC4188A1-080A-4250-8F1B-F9A78F0DED39}" srcOrd="0" destOrd="0" presId="urn:microsoft.com/office/officeart/2005/8/layout/list1"/>
    <dgm:cxn modelId="{A393EC0C-8672-4542-AFF4-1C88C63F2012}" type="presParOf" srcId="{1FBC9E9B-EC6E-45F9-B4AE-D7E3092E742B}" destId="{0B95C0C0-E54D-4DDE-AAE7-BD4DC8CFA509}" srcOrd="1" destOrd="0" presId="urn:microsoft.com/office/officeart/2005/8/layout/list1"/>
    <dgm:cxn modelId="{49C13370-02F2-4834-A3CD-271249D20783}" type="presParOf" srcId="{6FFA30D7-0182-4315-88EB-1FE0693174DE}" destId="{7A540BE4-3D8C-4251-B29B-19BBF364E4D0}" srcOrd="25" destOrd="0" presId="urn:microsoft.com/office/officeart/2005/8/layout/list1"/>
    <dgm:cxn modelId="{2A7DBBDF-0492-4099-BA8D-088FB30284FB}" type="presParOf" srcId="{6FFA30D7-0182-4315-88EB-1FE0693174DE}" destId="{247B0464-1E8F-48E1-A37E-1F43F65B4C94}" srcOrd="26" destOrd="0" presId="urn:microsoft.com/office/officeart/2005/8/layout/list1"/>
    <dgm:cxn modelId="{47BF7E84-65EE-4261-BAE3-00D6376856F3}" type="presParOf" srcId="{6FFA30D7-0182-4315-88EB-1FE0693174DE}" destId="{215C4F70-DCBD-46EA-BC79-B269851FE2E4}" srcOrd="27" destOrd="0" presId="urn:microsoft.com/office/officeart/2005/8/layout/list1"/>
    <dgm:cxn modelId="{2C9A9B8F-96C2-43DB-9371-EB52378A380A}" type="presParOf" srcId="{6FFA30D7-0182-4315-88EB-1FE0693174DE}" destId="{4D754EBB-CC56-4A25-9827-0D030B9016C4}" srcOrd="28" destOrd="0" presId="urn:microsoft.com/office/officeart/2005/8/layout/list1"/>
    <dgm:cxn modelId="{320ACDCB-BDD3-4AAE-92B5-F807F1CD93BB}" type="presParOf" srcId="{4D754EBB-CC56-4A25-9827-0D030B9016C4}" destId="{CF976438-E95A-403A-B7CE-33042E466E06}" srcOrd="0" destOrd="0" presId="urn:microsoft.com/office/officeart/2005/8/layout/list1"/>
    <dgm:cxn modelId="{D7C9716F-4AB3-4755-8822-1566E14898EC}" type="presParOf" srcId="{4D754EBB-CC56-4A25-9827-0D030B9016C4}" destId="{0ED4FC10-174F-4511-A57A-F0BC69B7B84D}" srcOrd="1" destOrd="0" presId="urn:microsoft.com/office/officeart/2005/8/layout/list1"/>
    <dgm:cxn modelId="{FF06115B-99E9-4DBE-B4D4-357AB9D181A3}" type="presParOf" srcId="{6FFA30D7-0182-4315-88EB-1FE0693174DE}" destId="{F086D97A-B693-4239-B959-BCD19460F26F}" srcOrd="29" destOrd="0" presId="urn:microsoft.com/office/officeart/2005/8/layout/list1"/>
    <dgm:cxn modelId="{AFED704F-3433-42F9-82FA-F0E9449C4BFE}" type="presParOf" srcId="{6FFA30D7-0182-4315-88EB-1FE0693174DE}" destId="{2356FBCF-8AC5-4B22-87C5-85492913753B}"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849ED-0B46-4D65-A099-FB55C6C04DF4}">
      <dsp:nvSpPr>
        <dsp:cNvPr id="0" name=""/>
        <dsp:cNvSpPr/>
      </dsp:nvSpPr>
      <dsp:spPr>
        <a:xfrm>
          <a:off x="4512831" y="2376907"/>
          <a:ext cx="1947136" cy="194713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Maquillaje: Ciencia, Arte y Sociedad</a:t>
          </a:r>
          <a:endParaRPr lang="es-MX" sz="2300" kern="1200" dirty="0"/>
        </a:p>
      </dsp:txBody>
      <dsp:txXfrm>
        <a:off x="4797982" y="2662058"/>
        <a:ext cx="1376834" cy="1376834"/>
      </dsp:txXfrm>
    </dsp:sp>
    <dsp:sp modelId="{5E2CBB3A-F23E-47E4-8DD7-ECB53B46581B}">
      <dsp:nvSpPr>
        <dsp:cNvPr id="0" name=""/>
        <dsp:cNvSpPr/>
      </dsp:nvSpPr>
      <dsp:spPr>
        <a:xfrm rot="10800000">
          <a:off x="2537078" y="3073008"/>
          <a:ext cx="1867086" cy="554933"/>
        </a:xfrm>
        <a:prstGeom prst="leftArrow">
          <a:avLst>
            <a:gd name="adj1" fmla="val 60000"/>
            <a:gd name="adj2" fmla="val 50000"/>
          </a:avLst>
        </a:prstGeom>
        <a:solidFill>
          <a:schemeClr val="accent3">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781C4D7A-9596-445F-B3E1-48F3A56DDCE1}">
      <dsp:nvSpPr>
        <dsp:cNvPr id="0" name=""/>
        <dsp:cNvSpPr/>
      </dsp:nvSpPr>
      <dsp:spPr>
        <a:xfrm>
          <a:off x="1855581" y="2805277"/>
          <a:ext cx="1362995" cy="1090396"/>
        </a:xfrm>
        <a:prstGeom prst="roundRect">
          <a:avLst>
            <a:gd name="adj" fmla="val 10000"/>
          </a:avLst>
        </a:prstGeom>
        <a:solidFill>
          <a:schemeClr val="accent6">
            <a:lumMod val="40000"/>
            <a:lumOff val="60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sz="1700" kern="1200" dirty="0" smtClean="0"/>
            <a:t>Literatura</a:t>
          </a:r>
          <a:endParaRPr lang="es-MX" sz="1700" kern="1200" dirty="0"/>
        </a:p>
      </dsp:txBody>
      <dsp:txXfrm>
        <a:off x="1887518" y="2837214"/>
        <a:ext cx="1299121" cy="1026522"/>
      </dsp:txXfrm>
    </dsp:sp>
    <dsp:sp modelId="{04A1BBAF-1816-4D57-88A5-98CB1125B460}">
      <dsp:nvSpPr>
        <dsp:cNvPr id="0" name=""/>
        <dsp:cNvSpPr/>
      </dsp:nvSpPr>
      <dsp:spPr>
        <a:xfrm rot="12960000">
          <a:off x="2922058" y="1888164"/>
          <a:ext cx="1867086" cy="554933"/>
        </a:xfrm>
        <a:prstGeom prst="leftArrow">
          <a:avLst>
            <a:gd name="adj1" fmla="val 60000"/>
            <a:gd name="adj2" fmla="val 50000"/>
          </a:avLst>
        </a:prstGeom>
        <a:solidFill>
          <a:schemeClr val="accent3">
            <a:hueOff val="-282838"/>
            <a:satOff val="1285"/>
            <a:lumOff val="-149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A024958A-83B1-43D5-848A-173A4FF037BE}">
      <dsp:nvSpPr>
        <dsp:cNvPr id="0" name=""/>
        <dsp:cNvSpPr/>
      </dsp:nvSpPr>
      <dsp:spPr>
        <a:xfrm>
          <a:off x="2418851" y="1071709"/>
          <a:ext cx="1362995" cy="1090396"/>
        </a:xfrm>
        <a:prstGeom prst="roundRect">
          <a:avLst>
            <a:gd name="adj" fmla="val 10000"/>
          </a:avLst>
        </a:prstGeom>
        <a:solidFill>
          <a:srgbClr val="0070C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sz="1700" kern="1200" dirty="0" smtClean="0"/>
            <a:t>Psicología</a:t>
          </a:r>
          <a:endParaRPr lang="es-MX" sz="1700" kern="1200" dirty="0"/>
        </a:p>
      </dsp:txBody>
      <dsp:txXfrm>
        <a:off x="2450788" y="1103646"/>
        <a:ext cx="1299121" cy="1026522"/>
      </dsp:txXfrm>
    </dsp:sp>
    <dsp:sp modelId="{61456634-B783-4F3C-902B-D1BCE66CEB68}">
      <dsp:nvSpPr>
        <dsp:cNvPr id="0" name=""/>
        <dsp:cNvSpPr/>
      </dsp:nvSpPr>
      <dsp:spPr>
        <a:xfrm rot="15120000">
          <a:off x="3929946" y="1155890"/>
          <a:ext cx="1867086" cy="554933"/>
        </a:xfrm>
        <a:prstGeom prst="leftArrow">
          <a:avLst>
            <a:gd name="adj1" fmla="val 60000"/>
            <a:gd name="adj2" fmla="val 50000"/>
          </a:avLst>
        </a:prstGeom>
        <a:solidFill>
          <a:schemeClr val="accent3">
            <a:hueOff val="-565677"/>
            <a:satOff val="2570"/>
            <a:lumOff val="-298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F863DD81-C29C-4EF1-845B-35C5A3D05C1A}">
      <dsp:nvSpPr>
        <dsp:cNvPr id="0" name=""/>
        <dsp:cNvSpPr/>
      </dsp:nvSpPr>
      <dsp:spPr>
        <a:xfrm>
          <a:off x="3893511" y="306"/>
          <a:ext cx="1362995" cy="1090396"/>
        </a:xfrm>
        <a:prstGeom prst="roundRect">
          <a:avLst>
            <a:gd name="adj" fmla="val 10000"/>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sz="1700" kern="1200" dirty="0" smtClean="0"/>
            <a:t>Derecho</a:t>
          </a:r>
          <a:endParaRPr lang="es-MX" sz="1700" kern="1200" dirty="0"/>
        </a:p>
      </dsp:txBody>
      <dsp:txXfrm>
        <a:off x="3925448" y="32243"/>
        <a:ext cx="1299121" cy="1026522"/>
      </dsp:txXfrm>
    </dsp:sp>
    <dsp:sp modelId="{309F5CA6-5983-4DFB-888C-3F6CD3F5775C}">
      <dsp:nvSpPr>
        <dsp:cNvPr id="0" name=""/>
        <dsp:cNvSpPr/>
      </dsp:nvSpPr>
      <dsp:spPr>
        <a:xfrm rot="17280000">
          <a:off x="5175766" y="1155890"/>
          <a:ext cx="1867086" cy="554933"/>
        </a:xfrm>
        <a:prstGeom prst="leftArrow">
          <a:avLst>
            <a:gd name="adj1" fmla="val 60000"/>
            <a:gd name="adj2" fmla="val 50000"/>
          </a:avLst>
        </a:prstGeom>
        <a:solidFill>
          <a:schemeClr val="accent3">
            <a:hueOff val="-848515"/>
            <a:satOff val="3855"/>
            <a:lumOff val="-4471"/>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82F46606-2902-41D2-9AEF-332F431B9159}">
      <dsp:nvSpPr>
        <dsp:cNvPr id="0" name=""/>
        <dsp:cNvSpPr/>
      </dsp:nvSpPr>
      <dsp:spPr>
        <a:xfrm>
          <a:off x="5716292" y="306"/>
          <a:ext cx="1362995" cy="1090396"/>
        </a:xfrm>
        <a:prstGeom prst="roundRect">
          <a:avLst>
            <a:gd name="adj" fmla="val 10000"/>
          </a:avLst>
        </a:prstGeom>
        <a:solidFill>
          <a:srgbClr val="92D050"/>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sz="1700" kern="1200" dirty="0" smtClean="0"/>
            <a:t>Química</a:t>
          </a:r>
          <a:endParaRPr lang="es-MX" sz="1700" kern="1200" dirty="0"/>
        </a:p>
      </dsp:txBody>
      <dsp:txXfrm>
        <a:off x="5748229" y="32243"/>
        <a:ext cx="1299121" cy="1026522"/>
      </dsp:txXfrm>
    </dsp:sp>
    <dsp:sp modelId="{92651E0D-B13C-4BC7-9A9F-BAE7FD7209C1}">
      <dsp:nvSpPr>
        <dsp:cNvPr id="0" name=""/>
        <dsp:cNvSpPr/>
      </dsp:nvSpPr>
      <dsp:spPr>
        <a:xfrm rot="19440000">
          <a:off x="6183655" y="1888164"/>
          <a:ext cx="1867086" cy="554933"/>
        </a:xfrm>
        <a:prstGeom prst="leftArrow">
          <a:avLst>
            <a:gd name="adj1" fmla="val 60000"/>
            <a:gd name="adj2" fmla="val 50000"/>
          </a:avLst>
        </a:prstGeom>
        <a:solidFill>
          <a:schemeClr val="accent3">
            <a:hueOff val="-1131354"/>
            <a:satOff val="5140"/>
            <a:lumOff val="-5961"/>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E37C5ECD-5B9E-44E9-8F22-D298C64F70BA}">
      <dsp:nvSpPr>
        <dsp:cNvPr id="0" name=""/>
        <dsp:cNvSpPr/>
      </dsp:nvSpPr>
      <dsp:spPr>
        <a:xfrm>
          <a:off x="7190953" y="1071709"/>
          <a:ext cx="1362995" cy="1090396"/>
        </a:xfrm>
        <a:prstGeom prst="roundRect">
          <a:avLst>
            <a:gd name="adj" fmla="val 10000"/>
          </a:avLst>
        </a:prstGeom>
        <a:solidFill>
          <a:schemeClr val="accent3">
            <a:hueOff val="-1131354"/>
            <a:satOff val="5140"/>
            <a:lumOff val="-5961"/>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sz="1700" kern="1200" dirty="0" smtClean="0"/>
            <a:t>Problemas Sociales y Económicos de México</a:t>
          </a:r>
          <a:endParaRPr lang="es-MX" sz="1700" kern="1200" dirty="0"/>
        </a:p>
      </dsp:txBody>
      <dsp:txXfrm>
        <a:off x="7222890" y="1103646"/>
        <a:ext cx="1299121" cy="1026522"/>
      </dsp:txXfrm>
    </dsp:sp>
    <dsp:sp modelId="{987C388F-822F-40F9-BA5F-F90F921EF730}">
      <dsp:nvSpPr>
        <dsp:cNvPr id="0" name=""/>
        <dsp:cNvSpPr/>
      </dsp:nvSpPr>
      <dsp:spPr>
        <a:xfrm>
          <a:off x="6568634" y="3073008"/>
          <a:ext cx="1867086" cy="554933"/>
        </a:xfrm>
        <a:prstGeom prst="leftArrow">
          <a:avLst>
            <a:gd name="adj1" fmla="val 60000"/>
            <a:gd name="adj2" fmla="val 50000"/>
          </a:avLst>
        </a:prstGeom>
        <a:solidFill>
          <a:schemeClr val="accent3">
            <a:hueOff val="-1414192"/>
            <a:satOff val="6425"/>
            <a:lumOff val="-7451"/>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BAB9CF76-FE79-4C5C-82BF-9E9CA2E4D863}">
      <dsp:nvSpPr>
        <dsp:cNvPr id="0" name=""/>
        <dsp:cNvSpPr/>
      </dsp:nvSpPr>
      <dsp:spPr>
        <a:xfrm>
          <a:off x="7754223" y="2805277"/>
          <a:ext cx="1362995" cy="1090396"/>
        </a:xfrm>
        <a:prstGeom prst="roundRect">
          <a:avLst>
            <a:gd name="adj" fmla="val 10000"/>
          </a:avLst>
        </a:prstGeom>
        <a:solidFill>
          <a:srgbClr val="E36BDA"/>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sz="1700" kern="1200" dirty="0" smtClean="0"/>
            <a:t>Introducción a las Ciencias Sociales</a:t>
          </a:r>
          <a:endParaRPr lang="es-MX" sz="1700" kern="1200" dirty="0"/>
        </a:p>
      </dsp:txBody>
      <dsp:txXfrm>
        <a:off x="7786160" y="2837214"/>
        <a:ext cx="1299121" cy="1026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46D0D-7E9B-45DE-8493-5D68D6FB5369}">
      <dsp:nvSpPr>
        <dsp:cNvPr id="0" name=""/>
        <dsp:cNvSpPr/>
      </dsp:nvSpPr>
      <dsp:spPr>
        <a:xfrm>
          <a:off x="0" y="352245"/>
          <a:ext cx="8484096"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B8E7A78-AEEE-4689-803B-1523A3FB85DE}">
      <dsp:nvSpPr>
        <dsp:cNvPr id="0" name=""/>
        <dsp:cNvSpPr/>
      </dsp:nvSpPr>
      <dsp:spPr>
        <a:xfrm>
          <a:off x="424204" y="130845"/>
          <a:ext cx="5938867" cy="442800"/>
        </a:xfrm>
        <a:prstGeom prst="roundRect">
          <a:avLst/>
        </a:prstGeom>
        <a:solidFill>
          <a:schemeClr val="accent4">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475" tIns="0" rIns="224475" bIns="0" numCol="1" spcCol="1270" anchor="ctr" anchorCtr="0">
          <a:noAutofit/>
        </a:bodyPr>
        <a:lstStyle/>
        <a:p>
          <a:pPr lvl="0" algn="l" defTabSz="666750">
            <a:lnSpc>
              <a:spcPct val="90000"/>
            </a:lnSpc>
            <a:spcBef>
              <a:spcPct val="0"/>
            </a:spcBef>
            <a:spcAft>
              <a:spcPct val="35000"/>
            </a:spcAft>
          </a:pPr>
          <a:r>
            <a:rPr lang="es-ES" sz="1500" kern="1200" dirty="0" smtClean="0"/>
            <a:t>Elección del tema de interés</a:t>
          </a:r>
          <a:endParaRPr lang="es-ES" sz="1500" kern="1200" dirty="0"/>
        </a:p>
      </dsp:txBody>
      <dsp:txXfrm>
        <a:off x="445820" y="152461"/>
        <a:ext cx="5895635" cy="399568"/>
      </dsp:txXfrm>
    </dsp:sp>
    <dsp:sp modelId="{F75A0951-106C-4347-ACF2-9829FDE77E76}">
      <dsp:nvSpPr>
        <dsp:cNvPr id="0" name=""/>
        <dsp:cNvSpPr/>
      </dsp:nvSpPr>
      <dsp:spPr>
        <a:xfrm>
          <a:off x="0" y="1032645"/>
          <a:ext cx="8484096"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3CEE12-98E8-436A-A3B1-AACEDEEBC428}">
      <dsp:nvSpPr>
        <dsp:cNvPr id="0" name=""/>
        <dsp:cNvSpPr/>
      </dsp:nvSpPr>
      <dsp:spPr>
        <a:xfrm>
          <a:off x="424204" y="811245"/>
          <a:ext cx="5938867" cy="442800"/>
        </a:xfrm>
        <a:prstGeom prst="roundRect">
          <a:avLst/>
        </a:prstGeom>
        <a:solidFill>
          <a:schemeClr val="accent4">
            <a:hueOff val="2917577"/>
            <a:satOff val="-3427"/>
            <a:lumOff val="1317"/>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475" tIns="0" rIns="224475" bIns="0" numCol="1" spcCol="1270" anchor="ctr" anchorCtr="0">
          <a:noAutofit/>
        </a:bodyPr>
        <a:lstStyle/>
        <a:p>
          <a:pPr lvl="0" algn="l" defTabSz="666750">
            <a:lnSpc>
              <a:spcPct val="90000"/>
            </a:lnSpc>
            <a:spcBef>
              <a:spcPct val="0"/>
            </a:spcBef>
            <a:spcAft>
              <a:spcPct val="35000"/>
            </a:spcAft>
          </a:pPr>
          <a:r>
            <a:rPr lang="es-ES" sz="1500" kern="1200" dirty="0" smtClean="0"/>
            <a:t>Investigación y recolección de la información</a:t>
          </a:r>
        </a:p>
      </dsp:txBody>
      <dsp:txXfrm>
        <a:off x="445820" y="832861"/>
        <a:ext cx="5895635" cy="399568"/>
      </dsp:txXfrm>
    </dsp:sp>
    <dsp:sp modelId="{20CB2042-B9B1-45FF-B96E-06599AF532B6}">
      <dsp:nvSpPr>
        <dsp:cNvPr id="0" name=""/>
        <dsp:cNvSpPr/>
      </dsp:nvSpPr>
      <dsp:spPr>
        <a:xfrm>
          <a:off x="0" y="1713046"/>
          <a:ext cx="8484096"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86D4C60-E782-4ACB-8510-911EDDCC4D67}">
      <dsp:nvSpPr>
        <dsp:cNvPr id="0" name=""/>
        <dsp:cNvSpPr/>
      </dsp:nvSpPr>
      <dsp:spPr>
        <a:xfrm>
          <a:off x="424204" y="1491645"/>
          <a:ext cx="5938867" cy="442800"/>
        </a:xfrm>
        <a:prstGeom prst="roundRect">
          <a:avLst/>
        </a:prstGeom>
        <a:solidFill>
          <a:schemeClr val="accent4">
            <a:hueOff val="5835153"/>
            <a:satOff val="-6853"/>
            <a:lumOff val="2633"/>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475" tIns="0" rIns="224475" bIns="0" numCol="1" spcCol="1270" anchor="ctr" anchorCtr="0">
          <a:noAutofit/>
        </a:bodyPr>
        <a:lstStyle/>
        <a:p>
          <a:pPr lvl="0" algn="l" defTabSz="666750">
            <a:lnSpc>
              <a:spcPct val="90000"/>
            </a:lnSpc>
            <a:spcBef>
              <a:spcPct val="0"/>
            </a:spcBef>
            <a:spcAft>
              <a:spcPct val="35000"/>
            </a:spcAft>
          </a:pPr>
          <a:r>
            <a:rPr lang="es-ES" sz="1500" kern="1200" dirty="0" smtClean="0"/>
            <a:t>Síntesis de la información</a:t>
          </a:r>
          <a:endParaRPr lang="es-ES" sz="1500" kern="1200" dirty="0"/>
        </a:p>
      </dsp:txBody>
      <dsp:txXfrm>
        <a:off x="445820" y="1513261"/>
        <a:ext cx="5895635" cy="399568"/>
      </dsp:txXfrm>
    </dsp:sp>
    <dsp:sp modelId="{0A0D5440-903B-433C-8998-FD4E5EC1C232}">
      <dsp:nvSpPr>
        <dsp:cNvPr id="0" name=""/>
        <dsp:cNvSpPr/>
      </dsp:nvSpPr>
      <dsp:spPr>
        <a:xfrm>
          <a:off x="0" y="2393446"/>
          <a:ext cx="8484096"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63C65DD-34B6-45A2-B335-96F2D23D6C12}">
      <dsp:nvSpPr>
        <dsp:cNvPr id="0" name=""/>
        <dsp:cNvSpPr/>
      </dsp:nvSpPr>
      <dsp:spPr>
        <a:xfrm>
          <a:off x="424204" y="2172046"/>
          <a:ext cx="5938867" cy="442800"/>
        </a:xfrm>
        <a:prstGeom prst="roundRect">
          <a:avLst/>
        </a:prstGeom>
        <a:solidFill>
          <a:schemeClr val="accent4">
            <a:hueOff val="8752730"/>
            <a:satOff val="-10280"/>
            <a:lumOff val="395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475" tIns="0" rIns="224475" bIns="0" numCol="1" spcCol="1270" anchor="ctr" anchorCtr="0">
          <a:noAutofit/>
        </a:bodyPr>
        <a:lstStyle/>
        <a:p>
          <a:pPr lvl="0" algn="l" defTabSz="666750">
            <a:lnSpc>
              <a:spcPct val="90000"/>
            </a:lnSpc>
            <a:spcBef>
              <a:spcPct val="0"/>
            </a:spcBef>
            <a:spcAft>
              <a:spcPct val="35000"/>
            </a:spcAft>
          </a:pPr>
          <a:r>
            <a:rPr lang="es-ES" sz="1500" kern="1200" dirty="0" smtClean="0"/>
            <a:t>Jerarquizar y establecer conexiones en la información</a:t>
          </a:r>
          <a:endParaRPr lang="es-ES" sz="1500" kern="1200" dirty="0"/>
        </a:p>
      </dsp:txBody>
      <dsp:txXfrm>
        <a:off x="445820" y="2193662"/>
        <a:ext cx="5895635" cy="399568"/>
      </dsp:txXfrm>
    </dsp:sp>
    <dsp:sp modelId="{8BC69576-D7D5-41DF-8C2E-1B9C7A4AB2D0}">
      <dsp:nvSpPr>
        <dsp:cNvPr id="0" name=""/>
        <dsp:cNvSpPr/>
      </dsp:nvSpPr>
      <dsp:spPr>
        <a:xfrm>
          <a:off x="0" y="3073846"/>
          <a:ext cx="8484096"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4CCD73D-DBD7-46A9-B0CD-B1BE5F84CF31}">
      <dsp:nvSpPr>
        <dsp:cNvPr id="0" name=""/>
        <dsp:cNvSpPr/>
      </dsp:nvSpPr>
      <dsp:spPr>
        <a:xfrm>
          <a:off x="424204" y="2852446"/>
          <a:ext cx="5938867" cy="442800"/>
        </a:xfrm>
        <a:prstGeom prst="roundRect">
          <a:avLst/>
        </a:prstGeom>
        <a:solidFill>
          <a:schemeClr val="accent4">
            <a:hueOff val="11670307"/>
            <a:satOff val="-13706"/>
            <a:lumOff val="5266"/>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475" tIns="0" rIns="224475" bIns="0" numCol="1" spcCol="1270" anchor="ctr" anchorCtr="0">
          <a:noAutofit/>
        </a:bodyPr>
        <a:lstStyle/>
        <a:p>
          <a:pPr lvl="0" algn="l" defTabSz="666750">
            <a:lnSpc>
              <a:spcPct val="90000"/>
            </a:lnSpc>
            <a:spcBef>
              <a:spcPct val="0"/>
            </a:spcBef>
            <a:spcAft>
              <a:spcPct val="35000"/>
            </a:spcAft>
          </a:pPr>
          <a:r>
            <a:rPr lang="es-ES" sz="1500" kern="1200" dirty="0" smtClean="0"/>
            <a:t>Selección del programa a emplear y planeación del diseño</a:t>
          </a:r>
          <a:endParaRPr lang="es-ES" sz="1500" kern="1200" dirty="0"/>
        </a:p>
      </dsp:txBody>
      <dsp:txXfrm>
        <a:off x="445820" y="2874062"/>
        <a:ext cx="5895635" cy="399568"/>
      </dsp:txXfrm>
    </dsp:sp>
    <dsp:sp modelId="{5A8CAA44-E5F7-41CF-8F18-4B8FCDF1D3DB}">
      <dsp:nvSpPr>
        <dsp:cNvPr id="0" name=""/>
        <dsp:cNvSpPr/>
      </dsp:nvSpPr>
      <dsp:spPr>
        <a:xfrm>
          <a:off x="0" y="3754246"/>
          <a:ext cx="8484096"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9F01654-A703-4AB8-A4F5-19DDCA70A9F1}">
      <dsp:nvSpPr>
        <dsp:cNvPr id="0" name=""/>
        <dsp:cNvSpPr/>
      </dsp:nvSpPr>
      <dsp:spPr>
        <a:xfrm>
          <a:off x="424204" y="3532846"/>
          <a:ext cx="5938867" cy="442800"/>
        </a:xfrm>
        <a:prstGeom prst="roundRect">
          <a:avLst/>
        </a:prstGeom>
        <a:solidFill>
          <a:schemeClr val="accent4">
            <a:hueOff val="14587884"/>
            <a:satOff val="-17133"/>
            <a:lumOff val="6583"/>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475" tIns="0" rIns="224475" bIns="0" numCol="1" spcCol="1270" anchor="ctr" anchorCtr="0">
          <a:noAutofit/>
        </a:bodyPr>
        <a:lstStyle/>
        <a:p>
          <a:pPr lvl="0" algn="l" defTabSz="666750">
            <a:lnSpc>
              <a:spcPct val="90000"/>
            </a:lnSpc>
            <a:spcBef>
              <a:spcPct val="0"/>
            </a:spcBef>
            <a:spcAft>
              <a:spcPct val="35000"/>
            </a:spcAft>
          </a:pPr>
          <a:r>
            <a:rPr lang="es-ES" sz="1500" kern="1200" dirty="0" smtClean="0"/>
            <a:t>Uso de imágenes adecuadas</a:t>
          </a:r>
          <a:endParaRPr lang="es-ES" sz="1500" kern="1200" dirty="0"/>
        </a:p>
      </dsp:txBody>
      <dsp:txXfrm>
        <a:off x="445820" y="3554462"/>
        <a:ext cx="5895635" cy="399568"/>
      </dsp:txXfrm>
    </dsp:sp>
    <dsp:sp modelId="{247B0464-1E8F-48E1-A37E-1F43F65B4C94}">
      <dsp:nvSpPr>
        <dsp:cNvPr id="0" name=""/>
        <dsp:cNvSpPr/>
      </dsp:nvSpPr>
      <dsp:spPr>
        <a:xfrm>
          <a:off x="0" y="4434645"/>
          <a:ext cx="8484096"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B95C0C0-E54D-4DDE-AAE7-BD4DC8CFA509}">
      <dsp:nvSpPr>
        <dsp:cNvPr id="0" name=""/>
        <dsp:cNvSpPr/>
      </dsp:nvSpPr>
      <dsp:spPr>
        <a:xfrm>
          <a:off x="424204" y="4213246"/>
          <a:ext cx="5938867" cy="442800"/>
        </a:xfrm>
        <a:prstGeom prst="roundRect">
          <a:avLst/>
        </a:prstGeom>
        <a:solidFill>
          <a:schemeClr val="accent4">
            <a:hueOff val="17505460"/>
            <a:satOff val="-20559"/>
            <a:lumOff val="7899"/>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475" tIns="0" rIns="224475" bIns="0" numCol="1" spcCol="1270" anchor="ctr" anchorCtr="0">
          <a:noAutofit/>
        </a:bodyPr>
        <a:lstStyle/>
        <a:p>
          <a:pPr lvl="0" algn="l" defTabSz="666750">
            <a:lnSpc>
              <a:spcPct val="90000"/>
            </a:lnSpc>
            <a:spcBef>
              <a:spcPct val="0"/>
            </a:spcBef>
            <a:spcAft>
              <a:spcPct val="35000"/>
            </a:spcAft>
          </a:pPr>
          <a:r>
            <a:rPr lang="es-ES" sz="1500" kern="1200" dirty="0" smtClean="0"/>
            <a:t>Selección de color y tipografía</a:t>
          </a:r>
          <a:endParaRPr lang="es-ES" sz="1500" kern="1200" dirty="0"/>
        </a:p>
      </dsp:txBody>
      <dsp:txXfrm>
        <a:off x="445820" y="4234862"/>
        <a:ext cx="5895635" cy="399568"/>
      </dsp:txXfrm>
    </dsp:sp>
    <dsp:sp modelId="{2356FBCF-8AC5-4B22-87C5-85492913753B}">
      <dsp:nvSpPr>
        <dsp:cNvPr id="0" name=""/>
        <dsp:cNvSpPr/>
      </dsp:nvSpPr>
      <dsp:spPr>
        <a:xfrm>
          <a:off x="0" y="5115046"/>
          <a:ext cx="8484096"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ED4FC10-174F-4511-A57A-F0BC69B7B84D}">
      <dsp:nvSpPr>
        <dsp:cNvPr id="0" name=""/>
        <dsp:cNvSpPr/>
      </dsp:nvSpPr>
      <dsp:spPr>
        <a:xfrm>
          <a:off x="424204" y="4893646"/>
          <a:ext cx="5938867" cy="442800"/>
        </a:xfrm>
        <a:prstGeom prst="roundRect">
          <a:avLst/>
        </a:prstGeom>
        <a:solidFill>
          <a:schemeClr val="accent4">
            <a:hueOff val="20423036"/>
            <a:satOff val="-23986"/>
            <a:lumOff val="9216"/>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475" tIns="0" rIns="224475" bIns="0" numCol="1" spcCol="1270" anchor="ctr" anchorCtr="0">
          <a:noAutofit/>
        </a:bodyPr>
        <a:lstStyle/>
        <a:p>
          <a:pPr lvl="0" algn="l" defTabSz="666750">
            <a:lnSpc>
              <a:spcPct val="90000"/>
            </a:lnSpc>
            <a:spcBef>
              <a:spcPct val="0"/>
            </a:spcBef>
            <a:spcAft>
              <a:spcPct val="35000"/>
            </a:spcAft>
          </a:pPr>
          <a:r>
            <a:rPr lang="es-ES" sz="1500" kern="1200" dirty="0" smtClean="0"/>
            <a:t>Adición de fuentes y referencias</a:t>
          </a:r>
          <a:endParaRPr lang="es-ES" sz="1500" kern="1200" dirty="0"/>
        </a:p>
      </dsp:txBody>
      <dsp:txXfrm>
        <a:off x="445820" y="4915262"/>
        <a:ext cx="5895635"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290F2-7636-41A4-82AD-227C2096FACD}" type="datetimeFigureOut">
              <a:rPr lang="es-ES" smtClean="0"/>
              <a:pPr/>
              <a:t>13/06/2018</a:t>
            </a:fld>
            <a:endParaRPr lang="en-U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5C3C6-7791-4712-B1E4-047BC8AC784C}" type="slidenum">
              <a:rPr lang="en-US" smtClean="0"/>
              <a:pPr/>
              <a:t>‹Nº›</a:t>
            </a:fld>
            <a:endParaRPr lang="en-US"/>
          </a:p>
        </p:txBody>
      </p:sp>
    </p:spTree>
    <p:extLst>
      <p:ext uri="{BB962C8B-B14F-4D97-AF65-F5344CB8AC3E}">
        <p14:creationId xmlns:p14="http://schemas.microsoft.com/office/powerpoint/2010/main" val="325009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0F0AD28-0F32-4350-AAAD-163BBF548C25}" type="datetime1">
              <a:rPr lang="es-MX" smtClean="0"/>
              <a:pPr/>
              <a:t>13/06/2018</a:t>
            </a:fld>
            <a:endParaRPr lang="es-MX"/>
          </a:p>
        </p:txBody>
      </p:sp>
      <p:sp>
        <p:nvSpPr>
          <p:cNvPr id="17" name="16 Marcador de pie de página"/>
          <p:cNvSpPr>
            <a:spLocks noGrp="1"/>
          </p:cNvSpPr>
          <p:nvPr>
            <p:ph type="ftr" sz="quarter" idx="11"/>
          </p:nvPr>
        </p:nvSpPr>
        <p:spPr/>
        <p:txBody>
          <a:bodyPr/>
          <a:lstStyle/>
          <a:p>
            <a:endParaRPr lang="es-MX"/>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1EF48746-0EE4-470F-B4F2-31BA3333E8E3}" type="slidenum">
              <a:rPr lang="es-MX" smtClean="0"/>
              <a:pPr/>
              <a:t>‹Nº›</a:t>
            </a:fld>
            <a:endParaRPr lang="es-MX"/>
          </a:p>
        </p:txBody>
      </p:sp>
      <p:sp>
        <p:nvSpPr>
          <p:cNvPr id="7" name="6 Rectángulo"/>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BFACF5E-1BFF-4D32-AD05-10B61399285E}" type="datetime1">
              <a:rPr lang="es-MX" smtClean="0"/>
              <a:pPr/>
              <a:t>13/06/2018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EF48746-0EE4-470F-B4F2-31BA3333E8E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2"/>
            <a:ext cx="268224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219200" y="274641"/>
            <a:ext cx="7416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0EDF8EB-A32D-4A9C-8A12-067C5F2A412C}" type="datetime1">
              <a:rPr lang="es-MX" smtClean="0"/>
              <a:pPr/>
              <a:t>13/06/2018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EF48746-0EE4-470F-B4F2-31BA3333E8E3}"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3E0412B5-F208-417A-A4AC-C7B0D8D50526}" type="datetime1">
              <a:rPr lang="es-MX" smtClean="0"/>
              <a:pPr/>
              <a:t>13/06/2018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EF48746-0EE4-470F-B4F2-31BA3333E8E3}" type="slidenum">
              <a:rPr lang="es-MX" smtClean="0"/>
              <a:pPr/>
              <a:t>‹Nº›</a:t>
            </a:fld>
            <a:endParaRPr lang="es-MX"/>
          </a:p>
        </p:txBody>
      </p:sp>
      <p:sp>
        <p:nvSpPr>
          <p:cNvPr id="8" name="7 Marcador de contenido"/>
          <p:cNvSpPr>
            <a:spLocks noGrp="1"/>
          </p:cNvSpPr>
          <p:nvPr>
            <p:ph sz="quarter" idx="1"/>
          </p:nvPr>
        </p:nvSpPr>
        <p:spPr>
          <a:xfrm>
            <a:off x="1219200" y="1447800"/>
            <a:ext cx="103632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63084" y="952501"/>
            <a:ext cx="103632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A2B4D10-261F-4262-A54F-87744495C054}" type="datetime1">
              <a:rPr lang="es-MX" smtClean="0"/>
              <a:pPr/>
              <a:t>13/06/2018</a:t>
            </a:fld>
            <a:endParaRPr lang="es-MX"/>
          </a:p>
        </p:txBody>
      </p:sp>
      <p:sp>
        <p:nvSpPr>
          <p:cNvPr id="5" name="4 Marcador de pie de página"/>
          <p:cNvSpPr>
            <a:spLocks noGrp="1"/>
          </p:cNvSpPr>
          <p:nvPr>
            <p:ph type="ftr" sz="quarter" idx="11"/>
          </p:nvPr>
        </p:nvSpPr>
        <p:spPr>
          <a:xfrm>
            <a:off x="1066800" y="6172200"/>
            <a:ext cx="5334000" cy="457200"/>
          </a:xfrm>
        </p:spPr>
        <p:txBody>
          <a:bodyPr/>
          <a:lstStyle/>
          <a:p>
            <a:endParaRPr lang="es-MX"/>
          </a:p>
        </p:txBody>
      </p:sp>
      <p:sp>
        <p:nvSpPr>
          <p:cNvPr id="7" name="6 Rectángulo"/>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95072" y="6208776"/>
            <a:ext cx="609600" cy="457200"/>
          </a:xfrm>
        </p:spPr>
        <p:txBody>
          <a:bodyPr/>
          <a:lstStyle/>
          <a:p>
            <a:fld id="{1EF48746-0EE4-470F-B4F2-31BA3333E8E3}"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1C709FF-4805-4A34-B2DF-CCCDC1D2FC77}" type="datetime1">
              <a:rPr lang="es-MX" smtClean="0"/>
              <a:pPr/>
              <a:t>13/06/2018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EF48746-0EE4-470F-B4F2-31BA3333E8E3}" type="slidenum">
              <a:rPr lang="es-MX" smtClean="0"/>
              <a:pPr/>
              <a:t>‹Nº›</a:t>
            </a:fld>
            <a:endParaRPr lang="es-MX"/>
          </a:p>
        </p:txBody>
      </p:sp>
      <p:sp>
        <p:nvSpPr>
          <p:cNvPr id="9" name="8 Marcador de contenido"/>
          <p:cNvSpPr>
            <a:spLocks noGrp="1"/>
          </p:cNvSpPr>
          <p:nvPr>
            <p:ph sz="quarter" idx="1"/>
          </p:nvPr>
        </p:nvSpPr>
        <p:spPr>
          <a:xfrm>
            <a:off x="1219200" y="1447800"/>
            <a:ext cx="499872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6578600" y="1447800"/>
            <a:ext cx="499872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73050"/>
            <a:ext cx="103632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98BE749A-39FE-4210-B804-087E7DC706C0}" type="datetime1">
              <a:rPr lang="es-MX" smtClean="0"/>
              <a:pPr/>
              <a:t>13/06/2018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EF48746-0EE4-470F-B4F2-31BA3333E8E3}" type="slidenum">
              <a:rPr lang="es-MX" smtClean="0"/>
              <a:pPr/>
              <a:t>‹Nº›</a:t>
            </a:fld>
            <a:endParaRPr lang="es-MX"/>
          </a:p>
        </p:txBody>
      </p:sp>
      <p:sp>
        <p:nvSpPr>
          <p:cNvPr id="11" name="10 Marcador de contenido"/>
          <p:cNvSpPr>
            <a:spLocks noGrp="1"/>
          </p:cNvSpPr>
          <p:nvPr>
            <p:ph sz="half" idx="2"/>
          </p:nvPr>
        </p:nvSpPr>
        <p:spPr>
          <a:xfrm>
            <a:off x="1219200" y="2247900"/>
            <a:ext cx="49784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6604000" y="2247900"/>
            <a:ext cx="49784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6048381-F305-4A64-A8FD-3793F6DBEDD1}" type="datetime1">
              <a:rPr lang="es-MX" smtClean="0"/>
              <a:pPr/>
              <a:t>13/06/2018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EF48746-0EE4-470F-B4F2-31BA3333E8E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EAF23C-C51A-4E9B-8DF4-40614594F592}" type="datetime1">
              <a:rPr lang="es-MX" smtClean="0"/>
              <a:pPr/>
              <a:t>13/06/2018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EF48746-0EE4-470F-B4F2-31BA3333E8E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219200" y="273050"/>
            <a:ext cx="103632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4EBEA5A-4CF1-4ABC-A769-F5086E150680}" type="datetime1">
              <a:rPr lang="es-MX" smtClean="0"/>
              <a:pPr/>
              <a:t>13/06/2018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EF48746-0EE4-470F-B4F2-31BA3333E8E3}" type="slidenum">
              <a:rPr lang="es-MX" smtClean="0"/>
              <a:pPr/>
              <a:t>‹Nº›</a:t>
            </a:fld>
            <a:endParaRPr lang="es-MX"/>
          </a:p>
        </p:txBody>
      </p:sp>
      <p:sp>
        <p:nvSpPr>
          <p:cNvPr id="11" name="10 Marcador de contenido"/>
          <p:cNvSpPr>
            <a:spLocks noGrp="1"/>
          </p:cNvSpPr>
          <p:nvPr>
            <p:ph sz="quarter" idx="1"/>
          </p:nvPr>
        </p:nvSpPr>
        <p:spPr>
          <a:xfrm>
            <a:off x="3962400" y="1600200"/>
            <a:ext cx="7620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FD9457E-3BF1-4E2D-B873-D03AD8CEE992}" type="datetime1">
              <a:rPr lang="es-MX" smtClean="0"/>
              <a:pPr/>
              <a:t>13/06/2018</a:t>
            </a:fld>
            <a:endParaRPr lang="es-MX"/>
          </a:p>
        </p:txBody>
      </p:sp>
      <p:sp>
        <p:nvSpPr>
          <p:cNvPr id="6" name="5 Marcador de pie de página"/>
          <p:cNvSpPr>
            <a:spLocks noGrp="1"/>
          </p:cNvSpPr>
          <p:nvPr>
            <p:ph type="ftr" sz="quarter" idx="11"/>
          </p:nvPr>
        </p:nvSpPr>
        <p:spPr>
          <a:xfrm>
            <a:off x="1219200" y="6172200"/>
            <a:ext cx="5181600" cy="457200"/>
          </a:xfrm>
        </p:spPr>
        <p:txBody>
          <a:bodyPr/>
          <a:lstStyle/>
          <a:p>
            <a:endParaRPr lang="es-MX"/>
          </a:p>
        </p:txBody>
      </p:sp>
      <p:sp>
        <p:nvSpPr>
          <p:cNvPr id="7" name="6 Marcador de número de diapositiva"/>
          <p:cNvSpPr>
            <a:spLocks noGrp="1"/>
          </p:cNvSpPr>
          <p:nvPr>
            <p:ph type="sldNum" sz="quarter" idx="12"/>
          </p:nvPr>
        </p:nvSpPr>
        <p:spPr>
          <a:xfrm>
            <a:off x="195072" y="6208776"/>
            <a:ext cx="609600" cy="457200"/>
          </a:xfrm>
        </p:spPr>
        <p:txBody>
          <a:bodyPr/>
          <a:lstStyle/>
          <a:p>
            <a:fld id="{1EF48746-0EE4-470F-B4F2-31BA3333E8E3}" type="slidenum">
              <a:rPr lang="es-MX" smtClean="0"/>
              <a:pPr/>
              <a:t>‹Nº›</a:t>
            </a:fld>
            <a:endParaRPr lang="es-MX"/>
          </a:p>
        </p:txBody>
      </p:sp>
      <p:sp>
        <p:nvSpPr>
          <p:cNvPr id="11" name="10 Rectángulo"/>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1219200" y="274638"/>
            <a:ext cx="103632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60549BE7-C623-4F7F-8EB7-80207EAD66DF}" type="datetime1">
              <a:rPr lang="es-MX" smtClean="0"/>
              <a:pPr/>
              <a:t>13/06/2018</a:t>
            </a:fld>
            <a:endParaRPr lang="es-MX"/>
          </a:p>
        </p:txBody>
      </p:sp>
      <p:sp>
        <p:nvSpPr>
          <p:cNvPr id="3" name="2 Marcador de pie de página"/>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s-MX"/>
          </a:p>
        </p:txBody>
      </p:sp>
      <p:sp>
        <p:nvSpPr>
          <p:cNvPr id="23" name="22 Marcador de número de diapositiva"/>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EF48746-0EE4-470F-B4F2-31BA3333E8E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238084" y="3714752"/>
            <a:ext cx="11560332" cy="2522476"/>
          </a:xfrm>
        </p:spPr>
        <p:txBody>
          <a:bodyPr>
            <a:normAutofit fontScale="62500" lnSpcReduction="20000"/>
          </a:bodyPr>
          <a:lstStyle/>
          <a:p>
            <a:pPr algn="l"/>
            <a:r>
              <a:rPr lang="es-MX" dirty="0">
                <a:latin typeface="Calibri Light"/>
                <a:cs typeface="Calibri Light" panose="020F0302020204030204" pitchFamily="34" charset="0"/>
              </a:rPr>
              <a:t>Número de equipo </a:t>
            </a:r>
            <a:r>
              <a:rPr lang="es-MX" dirty="0" smtClean="0">
                <a:latin typeface="Calibri Light"/>
                <a:cs typeface="Calibri Light" panose="020F0302020204030204" pitchFamily="34" charset="0"/>
              </a:rPr>
              <a:t>6 Proyecto: </a:t>
            </a:r>
            <a:r>
              <a:rPr lang="es-MX" i="1" dirty="0" smtClean="0">
                <a:latin typeface="Calibri Light"/>
                <a:cs typeface="Calibri Light" panose="020F0302020204030204" pitchFamily="34" charset="0"/>
              </a:rPr>
              <a:t>“Maquillaje: Ciencia, Arte  y Sociedad”</a:t>
            </a:r>
          </a:p>
          <a:p>
            <a:pPr algn="l" fontAlgn="t"/>
            <a:endParaRPr lang="en-US" b="1" dirty="0" smtClean="0">
              <a:latin typeface="Calibri Light"/>
              <a:cs typeface="Calibri Light" panose="020F0302020204030204" pitchFamily="34" charset="0"/>
            </a:endParaRPr>
          </a:p>
          <a:p>
            <a:pPr algn="l" fontAlgn="t"/>
            <a:r>
              <a:rPr lang="en-US" b="1" dirty="0" err="1" smtClean="0">
                <a:latin typeface="Calibri Light"/>
                <a:cs typeface="Calibri Light" panose="020F0302020204030204" pitchFamily="34" charset="0"/>
              </a:rPr>
              <a:t>Profesoras</a:t>
            </a:r>
            <a:r>
              <a:rPr lang="en-US" b="1" dirty="0" smtClean="0">
                <a:latin typeface="Calibri Light"/>
                <a:cs typeface="Calibri Light" panose="020F0302020204030204" pitchFamily="34" charset="0"/>
              </a:rPr>
              <a:t>:</a:t>
            </a:r>
          </a:p>
          <a:p>
            <a:pPr algn="l" fontAlgn="t"/>
            <a:r>
              <a:rPr lang="es-MX" dirty="0" smtClean="0">
                <a:latin typeface="Calibri Light"/>
                <a:cs typeface="Calibri Light" panose="020F0302020204030204" pitchFamily="34" charset="0"/>
              </a:rPr>
              <a:t>Olga </a:t>
            </a:r>
            <a:r>
              <a:rPr lang="es-MX" dirty="0">
                <a:latin typeface="Calibri Light"/>
                <a:cs typeface="Calibri Light" panose="020F0302020204030204" pitchFamily="34" charset="0"/>
              </a:rPr>
              <a:t>Rocha </a:t>
            </a:r>
            <a:r>
              <a:rPr lang="es-MX" dirty="0" smtClean="0">
                <a:latin typeface="Calibri Light"/>
                <a:cs typeface="Calibri Light" panose="020F0302020204030204" pitchFamily="34" charset="0"/>
              </a:rPr>
              <a:t>Arrieta: </a:t>
            </a:r>
            <a:r>
              <a:rPr lang="en-US" i="1" dirty="0" err="1" smtClean="0">
                <a:latin typeface="Calibri Light"/>
                <a:cs typeface="Calibri Light" panose="020F0302020204030204" pitchFamily="34" charset="0"/>
              </a:rPr>
              <a:t>Psicología</a:t>
            </a:r>
            <a:endParaRPr lang="fr-FR" i="1" dirty="0">
              <a:latin typeface="Calibri Light"/>
              <a:cs typeface="Calibri Light" panose="020F0302020204030204" pitchFamily="34" charset="0"/>
            </a:endParaRPr>
          </a:p>
          <a:p>
            <a:pPr algn="l"/>
            <a:r>
              <a:rPr lang="es-MX" dirty="0">
                <a:latin typeface="Calibri Light"/>
                <a:cs typeface="Calibri Light" panose="020F0302020204030204" pitchFamily="34" charset="0"/>
              </a:rPr>
              <a:t>Guillermina Iglesias </a:t>
            </a:r>
            <a:r>
              <a:rPr lang="es-MX" dirty="0" smtClean="0">
                <a:latin typeface="Calibri Light"/>
                <a:cs typeface="Calibri Light" panose="020F0302020204030204" pitchFamily="34" charset="0"/>
              </a:rPr>
              <a:t>Ramírez: </a:t>
            </a:r>
            <a:r>
              <a:rPr lang="en-US" i="1" dirty="0" err="1" smtClean="0">
                <a:latin typeface="Calibri Light"/>
                <a:cs typeface="Calibri Light" panose="020F0302020204030204" pitchFamily="34" charset="0"/>
              </a:rPr>
              <a:t>Problemas</a:t>
            </a:r>
            <a:r>
              <a:rPr lang="en-US" i="1" dirty="0" smtClean="0">
                <a:latin typeface="Calibri Light"/>
                <a:cs typeface="Calibri Light" panose="020F0302020204030204" pitchFamily="34" charset="0"/>
              </a:rPr>
              <a:t> </a:t>
            </a:r>
            <a:r>
              <a:rPr lang="en-US" i="1" dirty="0" err="1" smtClean="0">
                <a:latin typeface="Calibri Light"/>
                <a:cs typeface="Calibri Light" panose="020F0302020204030204" pitchFamily="34" charset="0"/>
              </a:rPr>
              <a:t>sociales</a:t>
            </a:r>
            <a:r>
              <a:rPr lang="en-US" i="1" dirty="0" smtClean="0">
                <a:latin typeface="Calibri Light"/>
                <a:cs typeface="Calibri Light" panose="020F0302020204030204" pitchFamily="34" charset="0"/>
              </a:rPr>
              <a:t>, </a:t>
            </a:r>
            <a:r>
              <a:rPr lang="en-US" i="1" dirty="0" err="1" smtClean="0">
                <a:latin typeface="Calibri Light"/>
                <a:cs typeface="Calibri Light" panose="020F0302020204030204" pitchFamily="34" charset="0"/>
              </a:rPr>
              <a:t>políticos</a:t>
            </a:r>
            <a:r>
              <a:rPr lang="en-US" i="1" dirty="0">
                <a:latin typeface="Calibri Light"/>
                <a:cs typeface="Calibri Light" panose="020F0302020204030204" pitchFamily="34" charset="0"/>
              </a:rPr>
              <a:t> </a:t>
            </a:r>
            <a:r>
              <a:rPr lang="en-US" i="1" dirty="0" smtClean="0">
                <a:latin typeface="Calibri Light"/>
                <a:cs typeface="Calibri Light" panose="020F0302020204030204" pitchFamily="34" charset="0"/>
              </a:rPr>
              <a:t>y </a:t>
            </a:r>
            <a:r>
              <a:rPr lang="en-US" i="1" dirty="0" err="1" smtClean="0">
                <a:latin typeface="Calibri Light"/>
                <a:cs typeface="Calibri Light" panose="020F0302020204030204" pitchFamily="34" charset="0"/>
              </a:rPr>
              <a:t>económicos</a:t>
            </a:r>
            <a:r>
              <a:rPr lang="en-US" i="1" dirty="0" smtClean="0">
                <a:latin typeface="Calibri Light"/>
                <a:cs typeface="Calibri Light" panose="020F0302020204030204" pitchFamily="34" charset="0"/>
              </a:rPr>
              <a:t> de México</a:t>
            </a:r>
            <a:endParaRPr lang="fr-FR" i="1" dirty="0">
              <a:latin typeface="Calibri Light"/>
              <a:cs typeface="Calibri Light" panose="020F0302020204030204" pitchFamily="34" charset="0"/>
            </a:endParaRPr>
          </a:p>
          <a:p>
            <a:pPr algn="l"/>
            <a:r>
              <a:rPr lang="es-MX" dirty="0">
                <a:latin typeface="Calibri Light"/>
                <a:cs typeface="Calibri Light" panose="020F0302020204030204" pitchFamily="34" charset="0"/>
              </a:rPr>
              <a:t>María Isabel Damián </a:t>
            </a:r>
            <a:r>
              <a:rPr lang="es-MX" dirty="0" smtClean="0">
                <a:latin typeface="Calibri Light"/>
                <a:cs typeface="Calibri Light" panose="020F0302020204030204" pitchFamily="34" charset="0"/>
              </a:rPr>
              <a:t>Reyes: </a:t>
            </a:r>
            <a:r>
              <a:rPr lang="en-US" i="1" dirty="0" err="1" smtClean="0">
                <a:latin typeface="Calibri Light"/>
                <a:cs typeface="Calibri Light" panose="020F0302020204030204" pitchFamily="34" charset="0"/>
              </a:rPr>
              <a:t>Química</a:t>
            </a:r>
            <a:endParaRPr lang="fr-FR" i="1" dirty="0">
              <a:latin typeface="Calibri Light"/>
              <a:cs typeface="Calibri Light" panose="020F0302020204030204" pitchFamily="34" charset="0"/>
            </a:endParaRPr>
          </a:p>
          <a:p>
            <a:pPr algn="l" fontAlgn="t"/>
            <a:r>
              <a:rPr lang="es-MX" dirty="0">
                <a:latin typeface="Calibri Light"/>
                <a:cs typeface="Calibri Light" panose="020F0302020204030204" pitchFamily="34" charset="0"/>
              </a:rPr>
              <a:t>Angélica María Saldaña </a:t>
            </a:r>
            <a:r>
              <a:rPr lang="es-MX" dirty="0" err="1" smtClean="0">
                <a:latin typeface="Calibri Light"/>
                <a:cs typeface="Calibri Light" panose="020F0302020204030204" pitchFamily="34" charset="0"/>
              </a:rPr>
              <a:t>Barrascout</a:t>
            </a:r>
            <a:r>
              <a:rPr lang="es-MX" dirty="0" smtClean="0">
                <a:latin typeface="Calibri Light"/>
                <a:cs typeface="Calibri Light" panose="020F0302020204030204" pitchFamily="34" charset="0"/>
              </a:rPr>
              <a:t>: </a:t>
            </a:r>
            <a:r>
              <a:rPr lang="es-MX" i="1" dirty="0" smtClean="0">
                <a:latin typeface="Calibri Light"/>
                <a:cs typeface="Calibri Light" panose="020F0302020204030204" pitchFamily="34" charset="0"/>
              </a:rPr>
              <a:t>L</a:t>
            </a:r>
            <a:r>
              <a:rPr lang="en-US" i="1" dirty="0" err="1" smtClean="0">
                <a:latin typeface="Calibri Light"/>
                <a:cs typeface="Calibri Light" panose="020F0302020204030204" pitchFamily="34" charset="0"/>
              </a:rPr>
              <a:t>iteratura</a:t>
            </a:r>
            <a:r>
              <a:rPr lang="en-US" i="1" dirty="0" smtClean="0">
                <a:latin typeface="Calibri Light"/>
                <a:cs typeface="Calibri Light" panose="020F0302020204030204" pitchFamily="34" charset="0"/>
              </a:rPr>
              <a:t> </a:t>
            </a:r>
            <a:r>
              <a:rPr lang="en-US" i="1" dirty="0">
                <a:latin typeface="Calibri Light"/>
                <a:cs typeface="Calibri Light" panose="020F0302020204030204" pitchFamily="34" charset="0"/>
              </a:rPr>
              <a:t>Mexicana</a:t>
            </a:r>
            <a:endParaRPr lang="fr-FR" i="1" dirty="0">
              <a:latin typeface="Calibri Light"/>
              <a:cs typeface="Calibri Light" panose="020F0302020204030204" pitchFamily="34" charset="0"/>
            </a:endParaRPr>
          </a:p>
          <a:p>
            <a:pPr algn="l"/>
            <a:r>
              <a:rPr lang="es-MX" dirty="0">
                <a:latin typeface="Calibri Light"/>
                <a:cs typeface="Calibri Light" panose="020F0302020204030204" pitchFamily="34" charset="0"/>
              </a:rPr>
              <a:t>Claudia Angélica Chávez </a:t>
            </a:r>
            <a:r>
              <a:rPr lang="es-MX" dirty="0" smtClean="0">
                <a:latin typeface="Calibri Light"/>
                <a:cs typeface="Calibri Light" panose="020F0302020204030204" pitchFamily="34" charset="0"/>
              </a:rPr>
              <a:t>Páez: </a:t>
            </a:r>
            <a:r>
              <a:rPr lang="en-US" i="1" dirty="0" err="1" smtClean="0">
                <a:latin typeface="Calibri Light"/>
                <a:cs typeface="Calibri Light" panose="020F0302020204030204" pitchFamily="34" charset="0"/>
              </a:rPr>
              <a:t>Derecho</a:t>
            </a:r>
            <a:endParaRPr lang="fr-FR" i="1" dirty="0">
              <a:latin typeface="Calibri Light"/>
              <a:cs typeface="Calibri Light" panose="020F0302020204030204" pitchFamily="34" charset="0"/>
            </a:endParaRPr>
          </a:p>
          <a:p>
            <a:pPr algn="l"/>
            <a:r>
              <a:rPr lang="es-MX" dirty="0">
                <a:latin typeface="Calibri Light"/>
                <a:cs typeface="Calibri Light" panose="020F0302020204030204" pitchFamily="34" charset="0"/>
              </a:rPr>
              <a:t>Elba Liliana Camacho </a:t>
            </a:r>
            <a:r>
              <a:rPr lang="es-MX" dirty="0" smtClean="0">
                <a:latin typeface="Calibri Light"/>
                <a:cs typeface="Calibri Light" panose="020F0302020204030204" pitchFamily="34" charset="0"/>
              </a:rPr>
              <a:t>Reyes: </a:t>
            </a:r>
            <a:r>
              <a:rPr lang="es-MX" i="1" dirty="0" smtClean="0">
                <a:latin typeface="Calibri Light"/>
                <a:cs typeface="Calibri Light" panose="020F0302020204030204" pitchFamily="34" charset="0"/>
              </a:rPr>
              <a:t>I</a:t>
            </a:r>
            <a:r>
              <a:rPr lang="en-US" i="1" dirty="0" err="1" smtClean="0">
                <a:latin typeface="Calibri Light"/>
                <a:cs typeface="Calibri Light" panose="020F0302020204030204" pitchFamily="34" charset="0"/>
              </a:rPr>
              <a:t>ntroducción</a:t>
            </a:r>
            <a:r>
              <a:rPr lang="en-US" i="1" dirty="0" smtClean="0">
                <a:latin typeface="Calibri Light"/>
                <a:cs typeface="Calibri Light" panose="020F0302020204030204" pitchFamily="34" charset="0"/>
              </a:rPr>
              <a:t> al </a:t>
            </a:r>
            <a:r>
              <a:rPr lang="en-US" i="1" dirty="0" err="1" smtClean="0">
                <a:latin typeface="Calibri Light"/>
                <a:cs typeface="Calibri Light" panose="020F0302020204030204" pitchFamily="34" charset="0"/>
              </a:rPr>
              <a:t>estudio</a:t>
            </a:r>
            <a:r>
              <a:rPr lang="en-US" i="1" dirty="0" smtClean="0">
                <a:latin typeface="Calibri Light"/>
                <a:cs typeface="Calibri Light" panose="020F0302020204030204" pitchFamily="34" charset="0"/>
              </a:rPr>
              <a:t> de </a:t>
            </a:r>
            <a:r>
              <a:rPr lang="en-US" i="1" dirty="0">
                <a:latin typeface="Calibri Light"/>
                <a:cs typeface="Calibri Light" panose="020F0302020204030204" pitchFamily="34" charset="0"/>
              </a:rPr>
              <a:t>las </a:t>
            </a:r>
            <a:r>
              <a:rPr lang="en-US" i="1" dirty="0" err="1">
                <a:latin typeface="Calibri Light"/>
                <a:cs typeface="Calibri Light" panose="020F0302020204030204" pitchFamily="34" charset="0"/>
              </a:rPr>
              <a:t>Ciencias</a:t>
            </a:r>
            <a:r>
              <a:rPr lang="en-US" i="1" dirty="0">
                <a:latin typeface="Calibri Light"/>
                <a:cs typeface="Calibri Light" panose="020F0302020204030204" pitchFamily="34" charset="0"/>
              </a:rPr>
              <a:t> </a:t>
            </a:r>
            <a:r>
              <a:rPr lang="en-US" i="1" dirty="0" err="1">
                <a:latin typeface="Calibri Light"/>
                <a:cs typeface="Calibri Light" panose="020F0302020204030204" pitchFamily="34" charset="0"/>
              </a:rPr>
              <a:t>Sociales</a:t>
            </a:r>
            <a:r>
              <a:rPr lang="en-US" i="1" dirty="0">
                <a:latin typeface="Calibri Light"/>
                <a:cs typeface="Calibri Light" panose="020F0302020204030204" pitchFamily="34" charset="0"/>
              </a:rPr>
              <a:t> y </a:t>
            </a:r>
            <a:r>
              <a:rPr lang="en-US" i="1" dirty="0" err="1" smtClean="0">
                <a:latin typeface="Calibri Light"/>
                <a:cs typeface="Calibri Light" panose="020F0302020204030204" pitchFamily="34" charset="0"/>
              </a:rPr>
              <a:t>Económicos</a:t>
            </a:r>
            <a:endParaRPr lang="fr-FR" i="1" dirty="0">
              <a:latin typeface="Calibri Light"/>
              <a:cs typeface="Calibri Light" panose="020F0302020204030204" pitchFamily="34" charset="0"/>
            </a:endParaRPr>
          </a:p>
        </p:txBody>
      </p:sp>
      <p:sp>
        <p:nvSpPr>
          <p:cNvPr id="2" name="Título 1"/>
          <p:cNvSpPr>
            <a:spLocks noGrp="1"/>
          </p:cNvSpPr>
          <p:nvPr>
            <p:ph type="ctrTitle"/>
          </p:nvPr>
        </p:nvSpPr>
        <p:spPr>
          <a:xfrm>
            <a:off x="309522" y="2428868"/>
            <a:ext cx="11277600" cy="1470025"/>
          </a:xfrm>
        </p:spPr>
        <p:txBody>
          <a:bodyPr>
            <a:noAutofit/>
          </a:bodyPr>
          <a:lstStyle/>
          <a:p>
            <a:r>
              <a:rPr lang="es-MX" sz="2800" b="1" dirty="0" smtClean="0">
                <a:cs typeface="Calibri Light" panose="020F0302020204030204" pitchFamily="34" charset="0"/>
              </a:rPr>
              <a:t>Portafolios </a:t>
            </a:r>
            <a:r>
              <a:rPr lang="es-MX" sz="2800" b="1" dirty="0">
                <a:cs typeface="Calibri Light" panose="020F0302020204030204" pitchFamily="34" charset="0"/>
              </a:rPr>
              <a:t>Virtual de Evidencias</a:t>
            </a:r>
            <a:r>
              <a:rPr lang="es-MX" sz="2800" b="1" dirty="0" smtClean="0">
                <a:latin typeface="+mn-lt"/>
                <a:cs typeface="Calibri Light" panose="020F0302020204030204" pitchFamily="34" charset="0"/>
              </a:rPr>
              <a:t/>
            </a:r>
            <a:br>
              <a:rPr lang="es-MX" sz="2800" b="1" dirty="0" smtClean="0">
                <a:latin typeface="+mn-lt"/>
                <a:cs typeface="Calibri Light" panose="020F0302020204030204" pitchFamily="34" charset="0"/>
              </a:rPr>
            </a:br>
            <a:r>
              <a:rPr lang="es-MX" sz="2800" b="1" dirty="0" smtClean="0">
                <a:latin typeface="+mn-lt"/>
                <a:cs typeface="Calibri Light" panose="020F0302020204030204" pitchFamily="34" charset="0"/>
              </a:rPr>
              <a:t>1ª </a:t>
            </a:r>
            <a:r>
              <a:rPr lang="es-MX" sz="2800" b="1" dirty="0">
                <a:latin typeface="+mn-lt"/>
                <a:cs typeface="Calibri Light" panose="020F0302020204030204" pitchFamily="34" charset="0"/>
              </a:rPr>
              <a:t>REUNIÓN DE TRABAJO</a:t>
            </a:r>
            <a:r>
              <a:rPr lang="es-MX" sz="2800" dirty="0" smtClean="0">
                <a:latin typeface="+mn-lt"/>
                <a:cs typeface="Calibri Light" panose="020F0302020204030204" pitchFamily="34" charset="0"/>
              </a:rPr>
              <a:t/>
            </a:r>
            <a:br>
              <a:rPr lang="es-MX" sz="2800" dirty="0" smtClean="0">
                <a:latin typeface="+mn-lt"/>
                <a:cs typeface="Calibri Light" panose="020F0302020204030204" pitchFamily="34" charset="0"/>
              </a:rPr>
            </a:br>
            <a:r>
              <a:rPr lang="es-MX" sz="2800" dirty="0" smtClean="0">
                <a:latin typeface="+mn-lt"/>
                <a:cs typeface="Calibri Light" panose="020F0302020204030204" pitchFamily="34" charset="0"/>
              </a:rPr>
              <a:t>Universidad del Valle de México</a:t>
            </a:r>
            <a:r>
              <a:rPr lang="es-MX" sz="2800" b="0" dirty="0" smtClean="0">
                <a:effectLst/>
                <a:latin typeface="+mn-lt"/>
                <a:cs typeface="Calibri Light" panose="020F0302020204030204" pitchFamily="34" charset="0"/>
              </a:rPr>
              <a:t>.</a:t>
            </a:r>
            <a:br>
              <a:rPr lang="es-MX" sz="2800" b="0" dirty="0" smtClean="0">
                <a:effectLst/>
                <a:latin typeface="+mn-lt"/>
                <a:cs typeface="Calibri Light" panose="020F0302020204030204" pitchFamily="34" charset="0"/>
              </a:rPr>
            </a:br>
            <a:r>
              <a:rPr lang="es-MX" sz="2800" dirty="0" smtClean="0">
                <a:solidFill>
                  <a:schemeClr val="accent2"/>
                </a:solidFill>
                <a:latin typeface="+mn-lt"/>
                <a:cs typeface="Calibri Light" panose="020F0302020204030204" pitchFamily="34" charset="0"/>
              </a:rPr>
              <a:t>Campus Lago de Guadalupe </a:t>
            </a:r>
            <a:br>
              <a:rPr lang="es-MX" sz="2800" dirty="0" smtClean="0">
                <a:solidFill>
                  <a:schemeClr val="accent2"/>
                </a:solidFill>
                <a:latin typeface="+mn-lt"/>
                <a:cs typeface="Calibri Light" panose="020F0302020204030204" pitchFamily="34" charset="0"/>
              </a:rPr>
            </a:br>
            <a:r>
              <a:rPr lang="es-MX" sz="1800" dirty="0" smtClean="0">
                <a:latin typeface="+mn-lt"/>
                <a:cs typeface="Calibri Light" panose="020F0302020204030204" pitchFamily="34" charset="0"/>
              </a:rPr>
              <a:t>Clave: 6913</a:t>
            </a:r>
            <a:r>
              <a:rPr lang="es-MX" sz="2800" b="0" dirty="0" smtClean="0">
                <a:effectLst/>
              </a:rPr>
              <a:t/>
            </a:r>
            <a:br>
              <a:rPr lang="es-MX" sz="2800" b="0" dirty="0" smtClean="0">
                <a:effectLst/>
              </a:rPr>
            </a:br>
            <a:r>
              <a:rPr lang="es-MX" sz="2800" b="0" dirty="0" smtClean="0">
                <a:effectLst/>
              </a:rPr>
              <a:t/>
            </a:r>
            <a:br>
              <a:rPr lang="es-MX" sz="2800" b="0" dirty="0" smtClean="0">
                <a:effectLst/>
              </a:rPr>
            </a:br>
            <a:endParaRPr lang="es-MX" sz="28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5882" y="408077"/>
            <a:ext cx="1800200" cy="824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4" y="368112"/>
            <a:ext cx="1772096" cy="82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6082" y="408077"/>
            <a:ext cx="9429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a:xfrm>
            <a:off x="11310974" y="6143644"/>
            <a:ext cx="609600" cy="457200"/>
          </a:xfrm>
        </p:spPr>
        <p:txBody>
          <a:bodyPr/>
          <a:lstStyle/>
          <a:p>
            <a:fld id="{1EF48746-0EE4-470F-B4F2-31BA3333E8E3}" type="slidenum">
              <a:rPr lang="es-MX" smtClean="0"/>
              <a:pPr/>
              <a:t>1</a:t>
            </a:fld>
            <a:endParaRPr lang="es-MX"/>
          </a:p>
        </p:txBody>
      </p:sp>
    </p:spTree>
    <p:extLst>
      <p:ext uri="{BB962C8B-B14F-4D97-AF65-F5344CB8AC3E}">
        <p14:creationId xmlns:p14="http://schemas.microsoft.com/office/powerpoint/2010/main" val="47034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1353760" cy="1066800"/>
          </a:xfrm>
        </p:spPr>
        <p:txBody>
          <a:bodyPr>
            <a:normAutofit fontScale="90000"/>
          </a:bodyPr>
          <a:lstStyle/>
          <a:p>
            <a:r>
              <a:rPr lang="es-MX"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Producto 5. Organizador gráfico, </a:t>
            </a:r>
            <a:r>
              <a:rPr lang="es-MX" b="1" i="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Proceso de indagación</a:t>
            </a:r>
            <a:endParaRPr lang="es-MX"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3 Marcador de contenido"/>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407368" y="908720"/>
            <a:ext cx="11017224" cy="5665118"/>
          </a:xfrm>
          <a:prstGeom prst="rect">
            <a:avLst/>
          </a:prstGeom>
        </p:spPr>
      </p:pic>
      <p:sp>
        <p:nvSpPr>
          <p:cNvPr id="5" name="4 Marcador de número de diapositiva"/>
          <p:cNvSpPr>
            <a:spLocks noGrp="1"/>
          </p:cNvSpPr>
          <p:nvPr>
            <p:ph type="sldNum" sz="quarter" idx="12"/>
          </p:nvPr>
        </p:nvSpPr>
        <p:spPr>
          <a:xfrm>
            <a:off x="11382412" y="6143644"/>
            <a:ext cx="609600" cy="457200"/>
          </a:xfrm>
        </p:spPr>
        <p:txBody>
          <a:bodyPr/>
          <a:lstStyle/>
          <a:p>
            <a:fld id="{1EF48746-0EE4-470F-B4F2-31BA3333E8E3}" type="slidenum">
              <a:rPr lang="es-MX" smtClean="0"/>
              <a:pPr/>
              <a:t>10</a:t>
            </a:fld>
            <a:endParaRPr lang="es-MX"/>
          </a:p>
        </p:txBody>
      </p:sp>
    </p:spTree>
    <p:extLst>
      <p:ext uri="{BB962C8B-B14F-4D97-AF65-F5344CB8AC3E}">
        <p14:creationId xmlns:p14="http://schemas.microsoft.com/office/powerpoint/2010/main" val="77842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0960" y="500042"/>
            <a:ext cx="10363200" cy="1143000"/>
          </a:xfrm>
        </p:spPr>
        <p:txBody>
          <a:bodyPr>
            <a:noAutofit/>
          </a:bodyPr>
          <a:lstStyle/>
          <a:p>
            <a:r>
              <a:rPr lang="es-MX" sz="32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Producto 5. a Fotografías de la sesión 2</a:t>
            </a:r>
            <a:r>
              <a:rPr lang="es-MX" sz="3200" dirty="0">
                <a:ln>
                  <a:solidFill>
                    <a:schemeClr val="accent2"/>
                  </a:solidFill>
                </a:ln>
              </a:rPr>
              <a:t/>
            </a:r>
            <a:br>
              <a:rPr lang="es-MX" sz="3200" dirty="0">
                <a:ln>
                  <a:solidFill>
                    <a:schemeClr val="accent2"/>
                  </a:solidFill>
                </a:ln>
              </a:rPr>
            </a:br>
            <a:r>
              <a:rPr lang="es-MX" sz="3200" dirty="0">
                <a:ln>
                  <a:solidFill>
                    <a:schemeClr val="accent2"/>
                  </a:solidFill>
                </a:ln>
              </a:rPr>
              <a:t/>
            </a:r>
            <a:br>
              <a:rPr lang="es-MX" sz="3200" dirty="0">
                <a:ln>
                  <a:solidFill>
                    <a:schemeClr val="accent2"/>
                  </a:solidFill>
                </a:ln>
              </a:rPr>
            </a:br>
            <a:endParaRPr lang="es-MX" sz="3200" dirty="0">
              <a:ln>
                <a:solidFill>
                  <a:schemeClr val="accent2"/>
                </a:solidFill>
              </a:ln>
            </a:endParaRPr>
          </a:p>
        </p:txBody>
      </p:sp>
      <p:pic>
        <p:nvPicPr>
          <p:cNvPr id="4098"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381092" y="714356"/>
            <a:ext cx="4203193" cy="3051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088" y="3789040"/>
            <a:ext cx="3875724" cy="2756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4 Marcador de número de diapositiva"/>
          <p:cNvSpPr>
            <a:spLocks noGrp="1"/>
          </p:cNvSpPr>
          <p:nvPr>
            <p:ph type="sldNum" sz="quarter" idx="12"/>
          </p:nvPr>
        </p:nvSpPr>
        <p:spPr>
          <a:xfrm>
            <a:off x="11582400" y="6143644"/>
            <a:ext cx="609600" cy="457200"/>
          </a:xfrm>
        </p:spPr>
        <p:txBody>
          <a:bodyPr/>
          <a:lstStyle/>
          <a:p>
            <a:fld id="{1EF48746-0EE4-470F-B4F2-31BA3333E8E3}" type="slidenum">
              <a:rPr lang="es-MX" smtClean="0"/>
              <a:pPr/>
              <a:t>11</a:t>
            </a:fld>
            <a:endParaRPr lang="es-MX"/>
          </a:p>
        </p:txBody>
      </p:sp>
      <p:pic>
        <p:nvPicPr>
          <p:cNvPr id="3074" name="Picture 2"/>
          <p:cNvPicPr>
            <a:picLocks noChangeAspect="1" noChangeArrowheads="1"/>
          </p:cNvPicPr>
          <p:nvPr/>
        </p:nvPicPr>
        <p:blipFill>
          <a:blip r:embed="rId5">
            <a:lum bright="10000"/>
          </a:blip>
          <a:srcRect/>
          <a:stretch>
            <a:fillRect/>
          </a:stretch>
        </p:blipFill>
        <p:spPr bwMode="auto">
          <a:xfrm>
            <a:off x="6524628" y="571480"/>
            <a:ext cx="4919670" cy="3132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6"/>
          <a:srcRect/>
          <a:stretch>
            <a:fillRect/>
          </a:stretch>
        </p:blipFill>
        <p:spPr bwMode="auto">
          <a:xfrm>
            <a:off x="380960" y="3929066"/>
            <a:ext cx="6215106" cy="264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0006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64" y="476672"/>
            <a:ext cx="12160535" cy="1066800"/>
          </a:xfrm>
        </p:spPr>
        <p:txBody>
          <a:bodyPr>
            <a:noAutofit/>
          </a:bodyPr>
          <a:lstStyle/>
          <a:p>
            <a:r>
              <a:rPr lang="es-MX" sz="28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Producto 5. b</a:t>
            </a:r>
            <a:r>
              <a:rPr lang="es-MX" sz="28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Organizador gráfico que muestre los contenidos y conceptos de todas las asignaturas involucradas  en el proyecto y su interrelación. (Producto </a:t>
            </a:r>
            <a:r>
              <a:rPr lang="es-MX" sz="28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2 reestructurado)</a:t>
            </a:r>
            <a:endParaRPr lang="es-MX" sz="28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6" name="5 Marcador de contenido"/>
          <p:cNvGraphicFramePr>
            <a:graphicFrameLocks noGrp="1"/>
          </p:cNvGraphicFramePr>
          <p:nvPr>
            <p:ph sz="quarter" idx="1"/>
            <p:extLst>
              <p:ext uri="{D42A27DB-BD31-4B8C-83A1-F6EECF244321}">
                <p14:modId xmlns:p14="http://schemas.microsoft.com/office/powerpoint/2010/main" val="3607398867"/>
              </p:ext>
            </p:extLst>
          </p:nvPr>
        </p:nvGraphicFramePr>
        <p:xfrm>
          <a:off x="263352" y="1844824"/>
          <a:ext cx="109728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238084" y="5373216"/>
            <a:ext cx="3193620" cy="646331"/>
          </a:xfrm>
          <a:prstGeom prst="rect">
            <a:avLst/>
          </a:prstGeom>
          <a:solidFill>
            <a:schemeClr val="accent3">
              <a:lumMod val="40000"/>
              <a:lumOff val="60000"/>
            </a:schemeClr>
          </a:solidFill>
          <a:ln>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dirty="0" smtClean="0">
                <a:latin typeface="Aparajita" panose="020B0604020202020204" pitchFamily="34" charset="0"/>
                <a:cs typeface="Aparajita" panose="020B0604020202020204" pitchFamily="34" charset="0"/>
              </a:rPr>
              <a:t>Referencia estética de la lírica: nivel poético y léxico</a:t>
            </a:r>
            <a:endParaRPr lang="es-MX" dirty="0">
              <a:latin typeface="Aparajita" panose="020B0604020202020204" pitchFamily="34" charset="0"/>
              <a:cs typeface="Aparajita" panose="020B0604020202020204" pitchFamily="34" charset="0"/>
            </a:endParaRPr>
          </a:p>
        </p:txBody>
      </p:sp>
      <p:sp>
        <p:nvSpPr>
          <p:cNvPr id="8" name="7 CuadroTexto"/>
          <p:cNvSpPr txBox="1"/>
          <p:nvPr/>
        </p:nvSpPr>
        <p:spPr>
          <a:xfrm>
            <a:off x="191344" y="3284985"/>
            <a:ext cx="2592288" cy="646331"/>
          </a:xfrm>
          <a:prstGeom prst="rect">
            <a:avLst/>
          </a:prstGeom>
          <a:solidFill>
            <a:srgbClr val="0070C0"/>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dirty="0" smtClean="0">
                <a:solidFill>
                  <a:schemeClr val="bg1"/>
                </a:solidFill>
              </a:rPr>
              <a:t>Sensación y percepción, Aprendizaje, Autoimagen</a:t>
            </a:r>
            <a:endParaRPr lang="es-MX" dirty="0">
              <a:solidFill>
                <a:schemeClr val="bg1"/>
              </a:solidFill>
            </a:endParaRPr>
          </a:p>
        </p:txBody>
      </p:sp>
      <p:sp>
        <p:nvSpPr>
          <p:cNvPr id="9" name="8 CuadroTexto"/>
          <p:cNvSpPr txBox="1"/>
          <p:nvPr/>
        </p:nvSpPr>
        <p:spPr>
          <a:xfrm>
            <a:off x="191344" y="1916832"/>
            <a:ext cx="3888432" cy="584775"/>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600" dirty="0" smtClean="0">
                <a:latin typeface="Aparajita" panose="020B0604020202020204" pitchFamily="34" charset="0"/>
                <a:cs typeface="Aparajita" panose="020B0604020202020204" pitchFamily="34" charset="0"/>
              </a:rPr>
              <a:t>Legislación de </a:t>
            </a:r>
            <a:r>
              <a:rPr lang="es-MX" sz="1600" b="1" dirty="0" smtClean="0">
                <a:cs typeface="Aparajita" panose="020B0604020202020204" pitchFamily="34" charset="0"/>
              </a:rPr>
              <a:t>productos</a:t>
            </a:r>
            <a:r>
              <a:rPr lang="es-MX" sz="1600" b="1" dirty="0" smtClean="0">
                <a:latin typeface="Aparajita" panose="020B0604020202020204" pitchFamily="34" charset="0"/>
                <a:cs typeface="Aparajita" panose="020B0604020202020204" pitchFamily="34" charset="0"/>
              </a:rPr>
              <a:t> </a:t>
            </a:r>
            <a:r>
              <a:rPr lang="es-MX" sz="1600" dirty="0" smtClean="0">
                <a:latin typeface="Aparajita" panose="020B0604020202020204" pitchFamily="34" charset="0"/>
                <a:cs typeface="Aparajita" panose="020B0604020202020204" pitchFamily="34" charset="0"/>
              </a:rPr>
              <a:t>químicos y compuestos no permitidos</a:t>
            </a:r>
            <a:endParaRPr lang="es-MX" sz="1600" dirty="0">
              <a:latin typeface="Aparajita" panose="020B0604020202020204" pitchFamily="34" charset="0"/>
              <a:cs typeface="Aparajita" panose="020B0604020202020204" pitchFamily="34" charset="0"/>
            </a:endParaRPr>
          </a:p>
        </p:txBody>
      </p:sp>
      <p:sp>
        <p:nvSpPr>
          <p:cNvPr id="10" name="9 Marcador de número de diapositiva"/>
          <p:cNvSpPr>
            <a:spLocks noGrp="1"/>
          </p:cNvSpPr>
          <p:nvPr>
            <p:ph type="sldNum" sz="quarter" idx="12"/>
          </p:nvPr>
        </p:nvSpPr>
        <p:spPr>
          <a:xfrm>
            <a:off x="11382412" y="6143644"/>
            <a:ext cx="609600" cy="457200"/>
          </a:xfrm>
        </p:spPr>
        <p:txBody>
          <a:bodyPr/>
          <a:lstStyle/>
          <a:p>
            <a:fld id="{1EF48746-0EE4-470F-B4F2-31BA3333E8E3}" type="slidenum">
              <a:rPr lang="es-MX" smtClean="0"/>
              <a:pPr/>
              <a:t>12</a:t>
            </a:fld>
            <a:endParaRPr lang="es-MX"/>
          </a:p>
        </p:txBody>
      </p:sp>
      <p:sp>
        <p:nvSpPr>
          <p:cNvPr id="11" name="10 CuadroTexto"/>
          <p:cNvSpPr txBox="1"/>
          <p:nvPr/>
        </p:nvSpPr>
        <p:spPr>
          <a:xfrm>
            <a:off x="7453322" y="1714488"/>
            <a:ext cx="3143272" cy="646331"/>
          </a:xfrm>
          <a:prstGeom prst="rect">
            <a:avLst/>
          </a:prstGeom>
          <a:solidFill>
            <a:srgbClr val="B4DE86"/>
          </a:solidFill>
        </p:spPr>
        <p:txBody>
          <a:bodyPr wrap="square" rtlCol="0">
            <a:spAutoFit/>
          </a:bodyPr>
          <a:lstStyle/>
          <a:p>
            <a:r>
              <a:rPr lang="es-ES" dirty="0" smtClean="0"/>
              <a:t>Química Orgánica.</a:t>
            </a:r>
          </a:p>
          <a:p>
            <a:r>
              <a:rPr lang="es-ES" dirty="0" smtClean="0"/>
              <a:t>Manejo de sustancias químicas.</a:t>
            </a:r>
            <a:endParaRPr lang="en-US" dirty="0"/>
          </a:p>
        </p:txBody>
      </p:sp>
      <p:sp>
        <p:nvSpPr>
          <p:cNvPr id="12" name="11 CuadroTexto"/>
          <p:cNvSpPr txBox="1"/>
          <p:nvPr/>
        </p:nvSpPr>
        <p:spPr>
          <a:xfrm>
            <a:off x="8810644" y="3000372"/>
            <a:ext cx="2428892" cy="369332"/>
          </a:xfrm>
          <a:prstGeom prst="rect">
            <a:avLst/>
          </a:prstGeom>
          <a:solidFill>
            <a:schemeClr val="accent1">
              <a:lumMod val="75000"/>
            </a:schemeClr>
          </a:solidFill>
        </p:spPr>
        <p:txBody>
          <a:bodyPr wrap="square" rtlCol="0">
            <a:spAutoFit/>
          </a:bodyPr>
          <a:lstStyle/>
          <a:p>
            <a:r>
              <a:rPr lang="es-ES" dirty="0" smtClean="0"/>
              <a:t>Tipos de control social</a:t>
            </a:r>
            <a:endParaRPr lang="en-US" dirty="0"/>
          </a:p>
        </p:txBody>
      </p:sp>
      <p:sp>
        <p:nvSpPr>
          <p:cNvPr id="13" name="12 CuadroTexto"/>
          <p:cNvSpPr txBox="1"/>
          <p:nvPr/>
        </p:nvSpPr>
        <p:spPr>
          <a:xfrm>
            <a:off x="9382148" y="5072074"/>
            <a:ext cx="2500330" cy="923330"/>
          </a:xfrm>
          <a:prstGeom prst="rect">
            <a:avLst/>
          </a:prstGeom>
          <a:solidFill>
            <a:srgbClr val="EEA8E9"/>
          </a:solidFill>
        </p:spPr>
        <p:txBody>
          <a:bodyPr wrap="square" rtlCol="0">
            <a:spAutoFit/>
          </a:bodyPr>
          <a:lstStyle/>
          <a:p>
            <a:r>
              <a:rPr lang="es-ES" dirty="0" smtClean="0"/>
              <a:t>Cultura ,  Publicidad y Medios Masivos de Comunicación.</a:t>
            </a:r>
            <a:endParaRPr lang="en-US" dirty="0"/>
          </a:p>
        </p:txBody>
      </p:sp>
    </p:spTree>
    <p:extLst>
      <p:ext uri="{BB962C8B-B14F-4D97-AF65-F5344CB8AC3E}">
        <p14:creationId xmlns:p14="http://schemas.microsoft.com/office/powerpoint/2010/main" val="171500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42918"/>
            <a:ext cx="11739602" cy="1143000"/>
          </a:xfrm>
        </p:spPr>
        <p:txBody>
          <a:bodyPr>
            <a:normAutofit fontScale="90000"/>
          </a:bodyPr>
          <a:lstStyle/>
          <a:p>
            <a:r>
              <a:rPr lang="es-MX"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Producto 5.c    Introducción o justificación y descripción del proyecto.</a:t>
            </a:r>
            <a:br>
              <a:rPr lang="es-MX"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Marcador de número de diapositiva"/>
          <p:cNvSpPr>
            <a:spLocks noGrp="1"/>
          </p:cNvSpPr>
          <p:nvPr>
            <p:ph type="sldNum" sz="quarter" idx="12"/>
          </p:nvPr>
        </p:nvSpPr>
        <p:spPr>
          <a:xfrm>
            <a:off x="11525288" y="6215082"/>
            <a:ext cx="609600" cy="457200"/>
          </a:xfrm>
        </p:spPr>
        <p:txBody>
          <a:bodyPr/>
          <a:lstStyle/>
          <a:p>
            <a:fld id="{1EF48746-0EE4-470F-B4F2-31BA3333E8E3}" type="slidenum">
              <a:rPr lang="es-MX" smtClean="0"/>
              <a:pPr/>
              <a:t>13</a:t>
            </a:fld>
            <a:endParaRPr lang="es-MX"/>
          </a:p>
        </p:txBody>
      </p:sp>
      <p:sp>
        <p:nvSpPr>
          <p:cNvPr id="4" name="3 Marcador de contenido"/>
          <p:cNvSpPr>
            <a:spLocks noGrp="1"/>
          </p:cNvSpPr>
          <p:nvPr>
            <p:ph sz="quarter" idx="1"/>
          </p:nvPr>
        </p:nvSpPr>
        <p:spPr>
          <a:xfrm>
            <a:off x="166646" y="1785926"/>
            <a:ext cx="11358642" cy="4572000"/>
          </a:xfrm>
          <a:ln>
            <a:prstDash val="sysDot"/>
          </a:ln>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just"/>
            <a:r>
              <a:rPr lang="es-ES" dirty="0" smtClean="0"/>
              <a:t>Dentro de la comunidad estudiantil se ha observado el uso de maquillaje como práctica frecuente entre las jóvenes, quienes quizá por encontrarse inmersas en los usos y costumbres “normalizados” por la cultura, así como por la lógica búsqueda de identidad durante el proceso adolescente; que implica la identificación, interacción y pertenencia a grupos conformados por sus pares, quizá no se hayan cuestionado acerca del impacto físico, social, psicológico y ambiental que emana de dicha práctica.</a:t>
            </a:r>
          </a:p>
          <a:p>
            <a:pPr algn="just">
              <a:buNone/>
            </a:pPr>
            <a:endParaRPr lang="es-ES" dirty="0" smtClean="0"/>
          </a:p>
          <a:p>
            <a:pPr algn="just"/>
            <a:r>
              <a:rPr lang="es-ES" dirty="0" smtClean="0"/>
              <a:t>Partiendo de la premisa anterior, éste trabajo pretende, desde la indagación y colaboración interdisciplinaria, contribuir a que los jóvenes adquieran elementos cognitivos, actitudes críticas  y herramientas de investigación que les faculten a desarrollar un criterio global y veraz acerca de las causas que propician el uso de maquillaje entre ellas, y además logren  evaluar las consecuencias individuales, sociales y ambientales que se derivan de dicha práctica. </a:t>
            </a:r>
          </a:p>
          <a:p>
            <a:pPr algn="just"/>
            <a:endParaRPr lang="es-ES" dirty="0" smtClean="0"/>
          </a:p>
          <a:p>
            <a:pPr algn="just"/>
            <a:r>
              <a:rPr lang="es-ES" dirty="0" smtClean="0"/>
              <a:t>Al desarrollar procesos personales y colectivos de indagación, se pretende que los estudiantes desarrollen y empleen habilidades de pensamiento crítico y divergente para tomar sus propias decisiones ante la presión cultural y de las industrias de medios masivos de comunicación y tiendan a favorecer prácticas responsables en torno al consumo y empleo de maquillaje, así como a experimentar sus acciones en conformidad y plenitud con sus ideas.</a:t>
            </a:r>
          </a:p>
          <a:p>
            <a:pPr algn="just"/>
            <a:endParaRPr lang="es-ES" dirty="0" smtClean="0"/>
          </a:p>
          <a:p>
            <a:pPr algn="just"/>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037364767"/>
              </p:ext>
            </p:extLst>
          </p:nvPr>
        </p:nvGraphicFramePr>
        <p:xfrm>
          <a:off x="0" y="3429000"/>
          <a:ext cx="12192000" cy="3474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gridCol w="2032000">
                  <a:extLst>
                    <a:ext uri="{9D8B030D-6E8A-4147-A177-3AD203B41FA5}">
                      <a16:colId xmlns:a16="http://schemas.microsoft.com/office/drawing/2014/main" xmlns="" val="20003"/>
                    </a:ext>
                  </a:extLst>
                </a:gridCol>
                <a:gridCol w="2032000">
                  <a:extLst>
                    <a:ext uri="{9D8B030D-6E8A-4147-A177-3AD203B41FA5}">
                      <a16:colId xmlns:a16="http://schemas.microsoft.com/office/drawing/2014/main" xmlns="" val="20004"/>
                    </a:ext>
                  </a:extLst>
                </a:gridCol>
                <a:gridCol w="2032000">
                  <a:extLst>
                    <a:ext uri="{9D8B030D-6E8A-4147-A177-3AD203B41FA5}">
                      <a16:colId xmlns:a16="http://schemas.microsoft.com/office/drawing/2014/main" xmlns="" val="20005"/>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latin typeface="+mn-lt"/>
                          <a:ea typeface="+mn-ea"/>
                          <a:cs typeface="+mn-cs"/>
                        </a:rPr>
                        <a:t>Psicología:</a:t>
                      </a:r>
                      <a:endParaRPr kumimoji="0" lang="es-ES" sz="1800" kern="1200" dirty="0" smtClean="0">
                        <a:solidFill>
                          <a:schemeClr val="dk1"/>
                        </a:solidFill>
                        <a:latin typeface="+mn-lt"/>
                        <a:ea typeface="+mn-ea"/>
                        <a:cs typeface="+mn-cs"/>
                      </a:endParaRPr>
                    </a:p>
                  </a:txBody>
                  <a:tcPr>
                    <a:solidFill>
                      <a:srgbClr val="0070C0"/>
                    </a:solidFill>
                  </a:tcPr>
                </a:tc>
                <a:tc>
                  <a:txBody>
                    <a:bodyPr/>
                    <a:lstStyle/>
                    <a:p>
                      <a:r>
                        <a:rPr lang="en-US" dirty="0" err="1" smtClean="0">
                          <a:solidFill>
                            <a:schemeClr val="tx1"/>
                          </a:solidFill>
                        </a:rPr>
                        <a:t>Química</a:t>
                      </a:r>
                      <a:endParaRPr lang="en-US" dirty="0">
                        <a:solidFill>
                          <a:schemeClr val="tx1"/>
                        </a:solidFill>
                      </a:endParaRPr>
                    </a:p>
                  </a:txBody>
                  <a:tcPr>
                    <a:solidFill>
                      <a:srgbClr val="00B050"/>
                    </a:solidFill>
                  </a:tcPr>
                </a:tc>
                <a:tc>
                  <a:txBody>
                    <a:bodyPr/>
                    <a:lstStyle/>
                    <a:p>
                      <a:r>
                        <a:rPr lang="en-US" dirty="0" err="1" smtClean="0"/>
                        <a:t>Derecho</a:t>
                      </a:r>
                      <a:r>
                        <a:rPr lang="en-US" dirty="0" smtClean="0"/>
                        <a:t>:</a:t>
                      </a:r>
                      <a:endParaRPr lang="en-US" dirty="0"/>
                    </a:p>
                  </a:txBody>
                  <a:tcPr/>
                </a:tc>
                <a:tc>
                  <a:txBody>
                    <a:bodyPr/>
                    <a:lstStyle/>
                    <a:p>
                      <a:r>
                        <a:rPr lang="en-US" dirty="0" err="1" smtClean="0"/>
                        <a:t>Problemas</a:t>
                      </a:r>
                      <a:r>
                        <a:rPr lang="en-US" baseline="0" dirty="0" smtClean="0"/>
                        <a:t> Soc. y Eco. de </a:t>
                      </a:r>
                      <a:r>
                        <a:rPr lang="en-US" baseline="0" dirty="0" err="1" smtClean="0"/>
                        <a:t>Méx</a:t>
                      </a:r>
                      <a:r>
                        <a:rPr lang="en-US" baseline="0" dirty="0" smtClean="0"/>
                        <a:t>.</a:t>
                      </a:r>
                      <a:endParaRPr lang="en-US" dirty="0"/>
                    </a:p>
                  </a:txBody>
                  <a:tcPr>
                    <a:solidFill>
                      <a:schemeClr val="accent4"/>
                    </a:solidFill>
                  </a:tcPr>
                </a:tc>
                <a:tc>
                  <a:txBody>
                    <a:bodyPr/>
                    <a:lstStyle/>
                    <a:p>
                      <a:r>
                        <a:rPr lang="en-US" dirty="0" err="1" smtClean="0"/>
                        <a:t>Literatura</a:t>
                      </a:r>
                      <a:endParaRPr lang="en-US"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latin typeface="+mn-lt"/>
                          <a:ea typeface="+mn-ea"/>
                          <a:cs typeface="+mn-cs"/>
                        </a:rPr>
                        <a:t>Introducción a las Ciencias Sociales:</a:t>
                      </a:r>
                      <a:endParaRPr kumimoji="0" lang="es-ES" sz="1800" kern="1200" dirty="0" smtClean="0">
                        <a:solidFill>
                          <a:schemeClr val="dk1"/>
                        </a:solidFill>
                        <a:latin typeface="+mn-lt"/>
                        <a:ea typeface="+mn-ea"/>
                        <a:cs typeface="+mn-cs"/>
                      </a:endParaRPr>
                    </a:p>
                  </a:txBody>
                  <a:tcPr>
                    <a:solidFill>
                      <a:srgbClr val="E36BDA"/>
                    </a:solidFill>
                  </a:tcPr>
                </a:tc>
                <a:extLst>
                  <a:ext uri="{0D108BD9-81ED-4DB2-BD59-A6C34878D82A}">
                    <a16:rowId xmlns:a16="http://schemas.microsoft.com/office/drawing/2014/main" xmlns="" val="10000"/>
                  </a:ext>
                </a:extLst>
              </a:tr>
              <a:tr h="370840">
                <a:tc>
                  <a:txBody>
                    <a:bodyPr/>
                    <a:lstStyle/>
                    <a:p>
                      <a:r>
                        <a:rPr kumimoji="0" lang="es-ES" sz="1800" kern="1200" dirty="0" smtClean="0">
                          <a:solidFill>
                            <a:schemeClr val="dk1"/>
                          </a:solidFill>
                          <a:latin typeface="+mn-lt"/>
                          <a:ea typeface="+mn-ea"/>
                          <a:cs typeface="+mn-cs"/>
                        </a:rPr>
                        <a:t>Identificar</a:t>
                      </a:r>
                      <a:r>
                        <a:rPr kumimoji="0" lang="es-ES" sz="1800" kern="1200" baseline="0" dirty="0" smtClean="0">
                          <a:solidFill>
                            <a:schemeClr val="dk1"/>
                          </a:solidFill>
                          <a:latin typeface="+mn-lt"/>
                          <a:ea typeface="+mn-ea"/>
                          <a:cs typeface="+mn-cs"/>
                        </a:rPr>
                        <a:t> la </a:t>
                      </a:r>
                      <a:r>
                        <a:rPr kumimoji="0" lang="es-ES" sz="1800" kern="1200" dirty="0" smtClean="0">
                          <a:solidFill>
                            <a:schemeClr val="dk1"/>
                          </a:solidFill>
                          <a:latin typeface="+mn-lt"/>
                          <a:ea typeface="+mn-ea"/>
                          <a:cs typeface="+mn-cs"/>
                        </a:rPr>
                        <a:t>influencia que ejerce el medio en la constitución de su autoimagen y conducta</a:t>
                      </a:r>
                    </a:p>
                    <a:p>
                      <a:endParaRPr lang="en-US" dirty="0"/>
                    </a:p>
                  </a:txBody>
                  <a:tcPr>
                    <a:solidFill>
                      <a:srgbClr val="71DAFF"/>
                    </a:solidFill>
                  </a:tcPr>
                </a:tc>
                <a:tc>
                  <a:txBody>
                    <a:bodyPr/>
                    <a:lstStyle/>
                    <a:p>
                      <a:r>
                        <a:rPr kumimoji="0" lang="es-ES" sz="1800" kern="1200" dirty="0" smtClean="0">
                          <a:solidFill>
                            <a:schemeClr val="dk1"/>
                          </a:solidFill>
                          <a:latin typeface="+mn-lt"/>
                          <a:ea typeface="+mn-ea"/>
                          <a:cs typeface="+mn-cs"/>
                        </a:rPr>
                        <a:t>Identificar los compuestos orgánicos e inorgánicos  y el nivel de riesgo de las sustancias presentes en los productos cosméticos</a:t>
                      </a:r>
                      <a:endParaRPr lang="en-US" dirty="0"/>
                    </a:p>
                  </a:txBody>
                  <a:tcPr>
                    <a:solidFill>
                      <a:srgbClr val="B4DE86"/>
                    </a:solidFill>
                  </a:tcPr>
                </a:tc>
                <a:tc>
                  <a:txBody>
                    <a:bodyPr/>
                    <a:lstStyle/>
                    <a:p>
                      <a:r>
                        <a:rPr lang="en-US" dirty="0" err="1" smtClean="0"/>
                        <a:t>Analizar</a:t>
                      </a:r>
                      <a:r>
                        <a:rPr lang="en-US" dirty="0" smtClean="0"/>
                        <a:t> la </a:t>
                      </a:r>
                      <a:r>
                        <a:rPr lang="en-US" dirty="0" err="1" smtClean="0"/>
                        <a:t>legislación</a:t>
                      </a:r>
                      <a:r>
                        <a:rPr lang="en-US" baseline="0" dirty="0" smtClean="0"/>
                        <a:t> </a:t>
                      </a:r>
                      <a:r>
                        <a:rPr lang="en-US" baseline="0" dirty="0" err="1" smtClean="0"/>
                        <a:t>aplicable</a:t>
                      </a:r>
                      <a:r>
                        <a:rPr lang="en-US" baseline="0" dirty="0" smtClean="0"/>
                        <a:t> a la </a:t>
                      </a:r>
                      <a:r>
                        <a:rPr lang="en-US" baseline="0" dirty="0" err="1" smtClean="0"/>
                        <a:t>producción</a:t>
                      </a:r>
                      <a:r>
                        <a:rPr lang="en-US" baseline="0" dirty="0" smtClean="0"/>
                        <a:t> y </a:t>
                      </a:r>
                      <a:r>
                        <a:rPr lang="en-US" baseline="0" dirty="0" err="1" smtClean="0"/>
                        <a:t>venta</a:t>
                      </a:r>
                      <a:r>
                        <a:rPr lang="en-US" baseline="0" dirty="0" smtClean="0"/>
                        <a:t> de </a:t>
                      </a:r>
                      <a:r>
                        <a:rPr lang="en-US" baseline="0" dirty="0" err="1" smtClean="0"/>
                        <a:t>cométicos</a:t>
                      </a:r>
                      <a:r>
                        <a:rPr lang="en-US" baseline="0" dirty="0" smtClean="0"/>
                        <a:t> en  México</a:t>
                      </a:r>
                      <a:endParaRPr lang="en-US" dirty="0"/>
                    </a:p>
                  </a:txBody>
                  <a:tcPr/>
                </a:tc>
                <a:tc>
                  <a:txBody>
                    <a:bodyPr/>
                    <a:lstStyle/>
                    <a:p>
                      <a:r>
                        <a:rPr lang="es-MX" dirty="0" smtClean="0"/>
                        <a:t>Analizar el</a:t>
                      </a:r>
                    </a:p>
                    <a:p>
                      <a:r>
                        <a:rPr lang="es-MX" dirty="0" smtClean="0"/>
                        <a:t>impacto social que tiene el uso del</a:t>
                      </a:r>
                    </a:p>
                    <a:p>
                      <a:r>
                        <a:rPr lang="es-MX" dirty="0" smtClean="0"/>
                        <a:t>maquillajes como un estereotipo de</a:t>
                      </a:r>
                    </a:p>
                    <a:p>
                      <a:r>
                        <a:rPr lang="es-MX" dirty="0" smtClean="0"/>
                        <a:t>belleza</a:t>
                      </a:r>
                      <a:endParaRPr lang="en-US" dirty="0"/>
                    </a:p>
                  </a:txBody>
                  <a:tcPr>
                    <a:solidFill>
                      <a:schemeClr val="accent6">
                        <a:lumMod val="60000"/>
                        <a:lumOff val="40000"/>
                      </a:schemeClr>
                    </a:solidFill>
                  </a:tcPr>
                </a:tc>
                <a:tc>
                  <a:txBody>
                    <a:bodyPr/>
                    <a:lstStyle/>
                    <a:p>
                      <a:r>
                        <a:rPr kumimoji="0" lang="es-ES" sz="1800" kern="1200" dirty="0" smtClean="0">
                          <a:solidFill>
                            <a:schemeClr val="dk1"/>
                          </a:solidFill>
                          <a:latin typeface="+mn-lt"/>
                          <a:ea typeface="+mn-ea"/>
                          <a:cs typeface="+mn-cs"/>
                        </a:rPr>
                        <a:t>Considerar la emoción en</a:t>
                      </a:r>
                      <a:r>
                        <a:rPr kumimoji="0" lang="es-ES" sz="1800" kern="1200" baseline="0" dirty="0" smtClean="0">
                          <a:solidFill>
                            <a:schemeClr val="dk1"/>
                          </a:solidFill>
                          <a:latin typeface="+mn-lt"/>
                          <a:ea typeface="+mn-ea"/>
                          <a:cs typeface="+mn-cs"/>
                        </a:rPr>
                        <a:t> la </a:t>
                      </a:r>
                      <a:r>
                        <a:rPr kumimoji="0" lang="es-ES" sz="1800" kern="1200" dirty="0" smtClean="0">
                          <a:solidFill>
                            <a:schemeClr val="dk1"/>
                          </a:solidFill>
                          <a:latin typeface="+mn-lt"/>
                          <a:ea typeface="+mn-ea"/>
                          <a:cs typeface="+mn-cs"/>
                        </a:rPr>
                        <a:t>expresión poética, plástica o simbólica, o léxica en el uso del maquillaje para enaltecer la identidad o la estética visual </a:t>
                      </a:r>
                      <a:endParaRPr lang="en-US" dirty="0"/>
                    </a:p>
                  </a:txBody>
                  <a:tcPr>
                    <a:solidFill>
                      <a:schemeClr val="accent5">
                        <a:lumMod val="40000"/>
                        <a:lumOff val="60000"/>
                      </a:schemeClr>
                    </a:solidFill>
                  </a:tcPr>
                </a:tc>
                <a:tc>
                  <a:txBody>
                    <a:bodyPr/>
                    <a:lstStyle/>
                    <a:p>
                      <a:r>
                        <a:rPr kumimoji="0" lang="es-ES" sz="1800" kern="1200" dirty="0" smtClean="0">
                          <a:solidFill>
                            <a:schemeClr val="dk1"/>
                          </a:solidFill>
                          <a:latin typeface="+mn-lt"/>
                          <a:ea typeface="+mn-ea"/>
                          <a:cs typeface="+mn-cs"/>
                        </a:rPr>
                        <a:t>Evaluar</a:t>
                      </a:r>
                      <a:r>
                        <a:rPr kumimoji="0" lang="es-ES" sz="1800" kern="1200" baseline="0" dirty="0" smtClean="0">
                          <a:solidFill>
                            <a:schemeClr val="dk1"/>
                          </a:solidFill>
                          <a:latin typeface="+mn-lt"/>
                          <a:ea typeface="+mn-ea"/>
                          <a:cs typeface="+mn-cs"/>
                        </a:rPr>
                        <a:t> la</a:t>
                      </a:r>
                      <a:r>
                        <a:rPr kumimoji="0" lang="es-ES" sz="1800" kern="1200" dirty="0" smtClean="0">
                          <a:solidFill>
                            <a:schemeClr val="dk1"/>
                          </a:solidFill>
                          <a:latin typeface="+mn-lt"/>
                          <a:ea typeface="+mn-ea"/>
                          <a:cs typeface="+mn-cs"/>
                        </a:rPr>
                        <a:t> influencia tienen los medios masivos de comunicación y las redes sociales en los jóvenes  para que estos opten por maquillarse</a:t>
                      </a:r>
                      <a:endParaRPr lang="en-US" dirty="0"/>
                    </a:p>
                  </a:txBody>
                  <a:tcPr>
                    <a:solidFill>
                      <a:srgbClr val="EEA8E9"/>
                    </a:solidFill>
                  </a:tcPr>
                </a:tc>
                <a:extLst>
                  <a:ext uri="{0D108BD9-81ED-4DB2-BD59-A6C34878D82A}">
                    <a16:rowId xmlns:a16="http://schemas.microsoft.com/office/drawing/2014/main" xmlns="" val="10001"/>
                  </a:ext>
                </a:extLst>
              </a:tr>
            </a:tbl>
          </a:graphicData>
        </a:graphic>
      </p:graphicFrame>
      <p:sp>
        <p:nvSpPr>
          <p:cNvPr id="2" name="1 Título"/>
          <p:cNvSpPr>
            <a:spLocks noGrp="1"/>
          </p:cNvSpPr>
          <p:nvPr>
            <p:ph type="title"/>
          </p:nvPr>
        </p:nvSpPr>
        <p:spPr>
          <a:xfrm>
            <a:off x="0" y="71414"/>
            <a:ext cx="12192000" cy="1143000"/>
          </a:xfrm>
        </p:spPr>
        <p:txBody>
          <a:bodyPr>
            <a:normAutofit fontScale="90000"/>
          </a:bodyPr>
          <a:lstStyle/>
          <a:p>
            <a:r>
              <a:rPr lang="es-MX"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5.d    Objetivo general del proyecto y de cada asignatura involucrada</a:t>
            </a:r>
            <a:endParaRPr lang="en-US"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Marcador de número de diapositiva"/>
          <p:cNvSpPr>
            <a:spLocks noGrp="1"/>
          </p:cNvSpPr>
          <p:nvPr>
            <p:ph type="sldNum" sz="quarter" idx="12"/>
          </p:nvPr>
        </p:nvSpPr>
        <p:spPr>
          <a:xfrm>
            <a:off x="11525288" y="6329386"/>
            <a:ext cx="609600" cy="457200"/>
          </a:xfrm>
        </p:spPr>
        <p:txBody>
          <a:bodyPr/>
          <a:lstStyle/>
          <a:p>
            <a:fld id="{1EF48746-0EE4-470F-B4F2-31BA3333E8E3}" type="slidenum">
              <a:rPr lang="es-MX" smtClean="0"/>
              <a:pPr/>
              <a:t>14</a:t>
            </a:fld>
            <a:endParaRPr lang="es-MX" dirty="0"/>
          </a:p>
        </p:txBody>
      </p:sp>
      <p:sp>
        <p:nvSpPr>
          <p:cNvPr id="4" name="3 Marcador de contenido"/>
          <p:cNvSpPr>
            <a:spLocks noGrp="1"/>
          </p:cNvSpPr>
          <p:nvPr>
            <p:ph sz="quarter" idx="1"/>
          </p:nvPr>
        </p:nvSpPr>
        <p:spPr>
          <a:xfrm>
            <a:off x="309522" y="1000108"/>
            <a:ext cx="11644394" cy="2286016"/>
          </a:xfrm>
          <a:ln>
            <a:solidFill>
              <a:schemeClr val="accent1"/>
            </a:solidFill>
            <a:prstDash val="sysDot"/>
          </a:ln>
        </p:spPr>
        <p:txBody>
          <a:bodyPr/>
          <a:lstStyle/>
          <a:p>
            <a:r>
              <a:rPr lang="es-ES" dirty="0" smtClean="0"/>
              <a:t>Fomentar en los estudiantes, desde de la indagación guiada, el fortalecimiento del pensamiento crítico, analítico y creativo, para promover una visión amplia e informada sobre los orígenes y consecuencias culturales, legales, sociales, psicológicas y químicas respecto del uso de maquillaje en las adolescentes, y motivar en ellas una práctica consciente y responsable al respecto.</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28612"/>
            <a:ext cx="12192000" cy="1143000"/>
          </a:xfrm>
        </p:spPr>
        <p:txBody>
          <a:bodyPr>
            <a:noAutofit/>
          </a:bodyPr>
          <a:lstStyle/>
          <a:p>
            <a:r>
              <a:rPr lang="es-MX" sz="32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5.e    Preguntas generadoras, problema a abordar, asunto a resolver o a probar,    propuesta, etcétera, del proyecto(s) a realizar</a:t>
            </a:r>
            <a:endParaRPr lang="en-US" sz="32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Marcador de número de diapositiva"/>
          <p:cNvSpPr>
            <a:spLocks noGrp="1"/>
          </p:cNvSpPr>
          <p:nvPr>
            <p:ph type="sldNum" sz="quarter" idx="12"/>
          </p:nvPr>
        </p:nvSpPr>
        <p:spPr/>
        <p:txBody>
          <a:bodyPr/>
          <a:lstStyle/>
          <a:p>
            <a:fld id="{1EF48746-0EE4-470F-B4F2-31BA3333E8E3}" type="slidenum">
              <a:rPr lang="es-MX" smtClean="0"/>
              <a:pPr/>
              <a:t>15</a:t>
            </a:fld>
            <a:endParaRPr lang="es-MX"/>
          </a:p>
        </p:txBody>
      </p:sp>
      <p:sp>
        <p:nvSpPr>
          <p:cNvPr id="4" name="3 Marcador de contenido"/>
          <p:cNvSpPr>
            <a:spLocks noGrp="1"/>
          </p:cNvSpPr>
          <p:nvPr>
            <p:ph sz="quarter" idx="1"/>
          </p:nvPr>
        </p:nvSpPr>
        <p:spPr>
          <a:xfrm>
            <a:off x="738150" y="1785926"/>
            <a:ext cx="10363200" cy="3143272"/>
          </a:xfrm>
          <a:ln>
            <a:solidFill>
              <a:schemeClr val="accent1"/>
            </a:solidFill>
            <a:prstDash val="sysDot"/>
          </a:ln>
        </p:spPr>
        <p:txBody>
          <a:bodyPr>
            <a:normAutofit/>
          </a:bodyPr>
          <a:lstStyle/>
          <a:p>
            <a:r>
              <a:rPr lang="es-ES" dirty="0" smtClean="0"/>
              <a:t>Se pretende dar una explicación en torno a las siguientes preguntas:</a:t>
            </a:r>
          </a:p>
          <a:p>
            <a:endParaRPr lang="es-ES" dirty="0" smtClean="0"/>
          </a:p>
          <a:p>
            <a:r>
              <a:rPr lang="es-ES" dirty="0" smtClean="0"/>
              <a:t>¿Qué consecuencias tiene el uso de productos cosméticos?</a:t>
            </a:r>
          </a:p>
          <a:p>
            <a:r>
              <a:rPr lang="es-ES" dirty="0" smtClean="0"/>
              <a:t>¿Qué estereotipos existen en torno al uso del maquillaje?</a:t>
            </a:r>
          </a:p>
          <a:p>
            <a:r>
              <a:rPr lang="es-ES" dirty="0" smtClean="0"/>
              <a:t>¿Qué tradiciones culturales y procesos sociales reflejan el uso de maquillaje?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00050"/>
            <a:ext cx="12192000" cy="1143000"/>
          </a:xfrm>
        </p:spPr>
        <p:txBody>
          <a:bodyPr>
            <a:normAutofit fontScale="90000"/>
          </a:bodyPr>
          <a:lstStyle/>
          <a:p>
            <a:r>
              <a:rPr lang="es-MX"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5.f    Contenido.  Temas y productos propuestos, organizados en forma cronológica.  Tipos de evidencias. Herramientas y documentos para  planeación y seguimiento</a:t>
            </a:r>
            <a:endParaRPr lang="en-US"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Marcador de número de diapositiva"/>
          <p:cNvSpPr>
            <a:spLocks noGrp="1"/>
          </p:cNvSpPr>
          <p:nvPr>
            <p:ph type="sldNum" sz="quarter" idx="12"/>
          </p:nvPr>
        </p:nvSpPr>
        <p:spPr>
          <a:xfrm>
            <a:off x="11168098" y="6143644"/>
            <a:ext cx="609600" cy="457200"/>
          </a:xfrm>
        </p:spPr>
        <p:txBody>
          <a:bodyPr/>
          <a:lstStyle/>
          <a:p>
            <a:fld id="{1EF48746-0EE4-470F-B4F2-31BA3333E8E3}" type="slidenum">
              <a:rPr lang="es-MX" smtClean="0"/>
              <a:pPr/>
              <a:t>16</a:t>
            </a:fld>
            <a:endParaRPr lang="es-MX" dirty="0"/>
          </a:p>
        </p:txBody>
      </p:sp>
      <p:sp>
        <p:nvSpPr>
          <p:cNvPr id="4" name="3 Marcador de contenido"/>
          <p:cNvSpPr>
            <a:spLocks noGrp="1"/>
          </p:cNvSpPr>
          <p:nvPr>
            <p:ph sz="quarter" idx="1"/>
          </p:nvPr>
        </p:nvSpPr>
        <p:spPr>
          <a:xfrm>
            <a:off x="452398" y="1785926"/>
            <a:ext cx="10363200" cy="4572000"/>
          </a:xfrm>
        </p:spPr>
        <p:txBody>
          <a:bodyPr>
            <a:normAutofit/>
          </a:bodyPr>
          <a:lstStyle/>
          <a:p>
            <a:endParaRPr lang="es-ES" dirty="0" smtClean="0"/>
          </a:p>
          <a:p>
            <a:endParaRPr lang="es-ES" dirty="0" smtClean="0"/>
          </a:p>
        </p:txBody>
      </p:sp>
      <p:graphicFrame>
        <p:nvGraphicFramePr>
          <p:cNvPr id="5" name="4 Tabla"/>
          <p:cNvGraphicFramePr>
            <a:graphicFrameLocks noGrp="1"/>
          </p:cNvGraphicFramePr>
          <p:nvPr/>
        </p:nvGraphicFramePr>
        <p:xfrm>
          <a:off x="309521" y="1857364"/>
          <a:ext cx="11430081" cy="4785360"/>
        </p:xfrm>
        <a:graphic>
          <a:graphicData uri="http://schemas.openxmlformats.org/drawingml/2006/table">
            <a:tbl>
              <a:tblPr firstRow="1" bandRow="1">
                <a:tableStyleId>{BDBED569-4797-4DF1-A0F4-6AAB3CD982D8}</a:tableStyleId>
              </a:tblPr>
              <a:tblGrid>
                <a:gridCol w="3810027">
                  <a:extLst>
                    <a:ext uri="{9D8B030D-6E8A-4147-A177-3AD203B41FA5}">
                      <a16:colId xmlns:a16="http://schemas.microsoft.com/office/drawing/2014/main" xmlns="" val="20000"/>
                    </a:ext>
                  </a:extLst>
                </a:gridCol>
                <a:gridCol w="3810027">
                  <a:extLst>
                    <a:ext uri="{9D8B030D-6E8A-4147-A177-3AD203B41FA5}">
                      <a16:colId xmlns:a16="http://schemas.microsoft.com/office/drawing/2014/main" xmlns="" val="20001"/>
                    </a:ext>
                  </a:extLst>
                </a:gridCol>
                <a:gridCol w="3810027">
                  <a:extLst>
                    <a:ext uri="{9D8B030D-6E8A-4147-A177-3AD203B41FA5}">
                      <a16:colId xmlns:a16="http://schemas.microsoft.com/office/drawing/2014/main" xmlns="" val="20002"/>
                    </a:ext>
                  </a:extLst>
                </a:gridCol>
              </a:tblGrid>
              <a:tr h="370840">
                <a:tc>
                  <a:txBody>
                    <a:bodyPr/>
                    <a:lstStyle/>
                    <a:p>
                      <a:r>
                        <a:rPr lang="es-MX" sz="1600" dirty="0" smtClean="0">
                          <a:ln w="12700">
                            <a:solidFill>
                              <a:schemeClr val="accent2"/>
                            </a:solidFill>
                            <a:prstDash val="solid"/>
                          </a:ln>
                          <a:effectLst>
                            <a:outerShdw blurRad="41275" dist="20320" dir="1800000" algn="tl" rotWithShape="0">
                              <a:srgbClr val="000000">
                                <a:alpha val="40000"/>
                              </a:srgbClr>
                            </a:outerShdw>
                          </a:effectLst>
                        </a:rPr>
                        <a:t>Temas y productos propuestos</a:t>
                      </a:r>
                      <a:endParaRPr lang="en-US" sz="1600" dirty="0"/>
                    </a:p>
                  </a:txBody>
                  <a:tcPr/>
                </a:tc>
                <a:tc>
                  <a:txBody>
                    <a:bodyPr/>
                    <a:lstStyle/>
                    <a:p>
                      <a:r>
                        <a:rPr lang="es-MX" sz="1600" dirty="0" smtClean="0">
                          <a:ln w="12700">
                            <a:solidFill>
                              <a:schemeClr val="accent2"/>
                            </a:solidFill>
                            <a:prstDash val="solid"/>
                          </a:ln>
                          <a:effectLst>
                            <a:outerShdw blurRad="41275" dist="20320" dir="1800000" algn="tl" rotWithShape="0">
                              <a:srgbClr val="000000">
                                <a:alpha val="40000"/>
                              </a:srgbClr>
                            </a:outerShdw>
                          </a:effectLst>
                        </a:rPr>
                        <a:t>Tipos de evidencias</a:t>
                      </a:r>
                      <a:endParaRPr lang="en-US" sz="1600" dirty="0"/>
                    </a:p>
                  </a:txBody>
                  <a:tcPr/>
                </a:tc>
                <a:tc>
                  <a:txBody>
                    <a:bodyPr/>
                    <a:lstStyle/>
                    <a:p>
                      <a:r>
                        <a:rPr lang="es-MX" sz="1600" dirty="0" smtClean="0">
                          <a:ln w="12700">
                            <a:solidFill>
                              <a:schemeClr val="accent2"/>
                            </a:solidFill>
                            <a:prstDash val="solid"/>
                          </a:ln>
                          <a:effectLst>
                            <a:outerShdw blurRad="41275" dist="20320" dir="1800000" algn="tl" rotWithShape="0">
                              <a:srgbClr val="000000">
                                <a:alpha val="40000"/>
                              </a:srgbClr>
                            </a:outerShdw>
                          </a:effectLst>
                        </a:rPr>
                        <a:t>Herramientas y documentos para  planeación y seguimiento</a:t>
                      </a:r>
                      <a:endParaRPr lang="en-US" sz="1600" dirty="0"/>
                    </a:p>
                  </a:txBody>
                  <a:tcPr/>
                </a:tc>
                <a:extLst>
                  <a:ext uri="{0D108BD9-81ED-4DB2-BD59-A6C34878D82A}">
                    <a16:rowId xmlns:a16="http://schemas.microsoft.com/office/drawing/2014/main" xmlns="" val="10000"/>
                  </a:ext>
                </a:extLst>
              </a:tr>
              <a:tr h="370840">
                <a:tc>
                  <a:txBody>
                    <a:bodyPr/>
                    <a:lstStyle/>
                    <a:p>
                      <a:r>
                        <a:rPr lang="es-ES" sz="1600" dirty="0" smtClean="0"/>
                        <a:t>Uso histórico del uso de cosméticos en diversas culturas, particularmente en México.</a:t>
                      </a:r>
                      <a:endParaRPr lang="en-US" sz="1600" dirty="0"/>
                    </a:p>
                  </a:txBody>
                  <a:tcPr/>
                </a:tc>
                <a:tc>
                  <a:txBody>
                    <a:bodyPr/>
                    <a:lstStyle/>
                    <a:p>
                      <a:r>
                        <a:rPr lang="es-ES" sz="1600" dirty="0" smtClean="0"/>
                        <a:t>Investigación documental </a:t>
                      </a:r>
                      <a:endParaRPr lang="en-US" sz="1600" dirty="0"/>
                    </a:p>
                  </a:txBody>
                  <a:tcPr/>
                </a:tc>
                <a:tc>
                  <a:txBody>
                    <a:bodyPr/>
                    <a:lstStyle/>
                    <a:p>
                      <a:r>
                        <a:rPr lang="en-US" sz="1600" dirty="0" err="1" smtClean="0"/>
                        <a:t>Artículo</a:t>
                      </a:r>
                      <a:r>
                        <a:rPr lang="en-US" sz="1600" baseline="0" dirty="0" smtClean="0"/>
                        <a:t> o </a:t>
                      </a:r>
                      <a:r>
                        <a:rPr lang="en-US" sz="1600" baseline="0" dirty="0" err="1" smtClean="0"/>
                        <a:t>ensayo</a:t>
                      </a:r>
                      <a:endParaRPr lang="en-US" sz="1600" baseline="0" dirty="0" smtClean="0"/>
                    </a:p>
                    <a:p>
                      <a:endParaRPr lang="en-US" sz="1600" baseline="0" dirty="0" smtClean="0"/>
                    </a:p>
                    <a:p>
                      <a:endParaRPr lang="en-US" sz="1600" dirty="0"/>
                    </a:p>
                  </a:txBody>
                  <a:tcPr/>
                </a:tc>
                <a:extLst>
                  <a:ext uri="{0D108BD9-81ED-4DB2-BD59-A6C34878D82A}">
                    <a16:rowId xmlns:a16="http://schemas.microsoft.com/office/drawing/2014/main" xmlns="" val="10001"/>
                  </a:ext>
                </a:extLst>
              </a:tr>
              <a:tr h="370840">
                <a:tc>
                  <a:txBody>
                    <a:bodyPr/>
                    <a:lstStyle/>
                    <a:p>
                      <a:r>
                        <a:rPr kumimoji="0" lang="es-ES" sz="1600" kern="1200" dirty="0" smtClean="0"/>
                        <a:t>Referencia en la poesía de manera simbólica o fonética o plástica del maquillaje para enaltecer la belleza femenina</a:t>
                      </a:r>
                      <a:endParaRPr lang="en-US" sz="1600" dirty="0"/>
                    </a:p>
                  </a:txBody>
                  <a:tcPr/>
                </a:tc>
                <a:tc>
                  <a:txBody>
                    <a:bodyPr/>
                    <a:lstStyle/>
                    <a:p>
                      <a:pPr lvl="0"/>
                      <a:r>
                        <a:rPr kumimoji="0" lang="es-ES" sz="1600" kern="1200" dirty="0" smtClean="0"/>
                        <a:t>Exposición de la selección y clasificación de poemas</a:t>
                      </a:r>
                      <a:endParaRPr kumimoji="0" lang="es-ES" sz="1600" kern="120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kern="1200" dirty="0" smtClean="0"/>
                        <a:t>Antología de poemas  y  ensayos</a:t>
                      </a:r>
                      <a:endParaRPr kumimoji="0" lang="es-ES" sz="1600" kern="1200" dirty="0" smtClean="0">
                        <a:solidFill>
                          <a:schemeClr val="dk1"/>
                        </a:solidFill>
                        <a:latin typeface="+mn-lt"/>
                        <a:ea typeface="+mn-ea"/>
                        <a:cs typeface="+mn-cs"/>
                      </a:endParaRPr>
                    </a:p>
                  </a:txBody>
                  <a:tcPr/>
                </a:tc>
                <a:extLst>
                  <a:ext uri="{0D108BD9-81ED-4DB2-BD59-A6C34878D82A}">
                    <a16:rowId xmlns:a16="http://schemas.microsoft.com/office/drawing/2014/main" xmlns="" val="10002"/>
                  </a:ext>
                </a:extLst>
              </a:tr>
              <a:tr h="370840">
                <a:tc>
                  <a:txBody>
                    <a:bodyPr/>
                    <a:lstStyle/>
                    <a:p>
                      <a:r>
                        <a:rPr lang="es-ES" sz="1600" dirty="0" smtClean="0"/>
                        <a:t>Razones del uso de maquillaje entre las estudiantes</a:t>
                      </a:r>
                      <a:endParaRPr lang="en-US" sz="1600" dirty="0"/>
                    </a:p>
                  </a:txBody>
                  <a:tcPr/>
                </a:tc>
                <a:tc>
                  <a:txBody>
                    <a:bodyPr/>
                    <a:lstStyle/>
                    <a:p>
                      <a:r>
                        <a:rPr lang="es-ES" sz="1600" dirty="0" smtClean="0"/>
                        <a:t>Encuesta y entrevistas a profundidad </a:t>
                      </a:r>
                      <a:endParaRPr lang="en-US" sz="1600" b="0" dirty="0"/>
                    </a:p>
                  </a:txBody>
                  <a:tcPr/>
                </a:tc>
                <a:tc>
                  <a:txBody>
                    <a:bodyPr/>
                    <a:lstStyle/>
                    <a:p>
                      <a:r>
                        <a:rPr lang="en-US" sz="1600" dirty="0" err="1" smtClean="0"/>
                        <a:t>Gráfico</a:t>
                      </a:r>
                      <a:r>
                        <a:rPr lang="en-US" sz="1600" baseline="0" dirty="0" err="1" smtClean="0"/>
                        <a:t>s</a:t>
                      </a:r>
                      <a:r>
                        <a:rPr lang="en-US" sz="1600" baseline="0" dirty="0" smtClean="0"/>
                        <a:t>  y </a:t>
                      </a:r>
                      <a:r>
                        <a:rPr lang="en-US" sz="1600" baseline="0" dirty="0" err="1" smtClean="0"/>
                        <a:t>estadísticas</a:t>
                      </a:r>
                      <a:r>
                        <a:rPr lang="en-US" sz="1600" baseline="0" dirty="0" smtClean="0"/>
                        <a:t> de la </a:t>
                      </a:r>
                      <a:r>
                        <a:rPr lang="en-US" sz="1600" baseline="0" dirty="0" err="1" smtClean="0"/>
                        <a:t>población</a:t>
                      </a:r>
                      <a:r>
                        <a:rPr lang="en-US" sz="1600" baseline="0" dirty="0" smtClean="0"/>
                        <a:t> </a:t>
                      </a:r>
                      <a:r>
                        <a:rPr lang="en-US" sz="1600" baseline="0" dirty="0" err="1" smtClean="0"/>
                        <a:t>encuestada</a:t>
                      </a:r>
                      <a:r>
                        <a:rPr lang="en-US" sz="1600" baseline="0" dirty="0" smtClean="0"/>
                        <a:t> </a:t>
                      </a:r>
                      <a:endParaRPr lang="en-US" sz="1600" dirty="0"/>
                    </a:p>
                  </a:txBody>
                  <a:tcPr/>
                </a:tc>
                <a:extLst>
                  <a:ext uri="{0D108BD9-81ED-4DB2-BD59-A6C34878D82A}">
                    <a16:rowId xmlns:a16="http://schemas.microsoft.com/office/drawing/2014/main" xmlns="" val="10003"/>
                  </a:ext>
                </a:extLst>
              </a:tr>
              <a:tr h="370840">
                <a:tc>
                  <a:txBody>
                    <a:bodyPr/>
                    <a:lstStyle/>
                    <a:p>
                      <a:r>
                        <a:rPr lang="es-ES" sz="1600" dirty="0" smtClean="0"/>
                        <a:t>Contrastar la autoimagen con uso y sin uso de maquillaje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Práctica comparativa (entrevistas)</a:t>
                      </a:r>
                      <a:endParaRPr lang="en-US" sz="1600" b="0" dirty="0"/>
                    </a:p>
                  </a:txBody>
                  <a:tcPr/>
                </a:tc>
                <a:tc>
                  <a:txBody>
                    <a:bodyPr/>
                    <a:lstStyle/>
                    <a:p>
                      <a:r>
                        <a:rPr lang="en-US" sz="1600" dirty="0" err="1" smtClean="0"/>
                        <a:t>Testimonios</a:t>
                      </a:r>
                      <a:endParaRPr lang="en-US" sz="1600" dirty="0" smtClean="0"/>
                    </a:p>
                    <a:p>
                      <a:endParaRPr lang="en-US" sz="1600" dirty="0"/>
                    </a:p>
                  </a:txBody>
                  <a:tcPr/>
                </a:tc>
                <a:extLst>
                  <a:ext uri="{0D108BD9-81ED-4DB2-BD59-A6C34878D82A}">
                    <a16:rowId xmlns:a16="http://schemas.microsoft.com/office/drawing/2014/main" xmlns="" val="10004"/>
                  </a:ext>
                </a:extLst>
              </a:tr>
              <a:tr h="370840">
                <a:tc>
                  <a:txBody>
                    <a:bodyPr/>
                    <a:lstStyle/>
                    <a:p>
                      <a:r>
                        <a:rPr lang="es-ES" sz="1600" dirty="0" smtClean="0"/>
                        <a:t>Valores asociados al rol femenino en torno a productos cosméticos.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Análisis de campaña publicitaria </a:t>
                      </a:r>
                    </a:p>
                  </a:txBody>
                  <a:tcPr/>
                </a:tc>
                <a:tc>
                  <a:txBody>
                    <a:bodyPr/>
                    <a:lstStyle/>
                    <a:p>
                      <a:r>
                        <a:rPr lang="en-US" sz="1600" dirty="0" err="1" smtClean="0"/>
                        <a:t>Difusión</a:t>
                      </a:r>
                      <a:r>
                        <a:rPr lang="en-US" sz="1600" baseline="0" dirty="0" smtClean="0"/>
                        <a:t>  en los </a:t>
                      </a:r>
                      <a:r>
                        <a:rPr lang="en-US" sz="1600" baseline="0" dirty="0" err="1" smtClean="0"/>
                        <a:t>pasillos</a:t>
                      </a:r>
                      <a:r>
                        <a:rPr lang="en-US" sz="1600" baseline="0" dirty="0" smtClean="0"/>
                        <a:t> de la </a:t>
                      </a:r>
                      <a:r>
                        <a:rPr lang="en-US" sz="1600" baseline="0" dirty="0" err="1" smtClean="0"/>
                        <a:t>escuela</a:t>
                      </a:r>
                      <a:r>
                        <a:rPr lang="en-US" sz="1600" baseline="0" dirty="0" smtClean="0"/>
                        <a:t> con  la </a:t>
                      </a:r>
                      <a:r>
                        <a:rPr lang="en-US" sz="1600" baseline="0" dirty="0" err="1" smtClean="0"/>
                        <a:t>exposición</a:t>
                      </a:r>
                      <a:r>
                        <a:rPr lang="en-US" sz="1600" baseline="0" dirty="0" smtClean="0"/>
                        <a:t> de los </a:t>
                      </a:r>
                      <a:r>
                        <a:rPr lang="en-US" sz="1600" baseline="0" dirty="0" err="1" smtClean="0"/>
                        <a:t>carteles</a:t>
                      </a:r>
                      <a:r>
                        <a:rPr lang="en-US" sz="1600" baseline="0" dirty="0" smtClean="0"/>
                        <a:t>  y/o </a:t>
                      </a:r>
                      <a:r>
                        <a:rPr lang="en-US" sz="1600" baseline="0" dirty="0" err="1" smtClean="0"/>
                        <a:t>anuncios</a:t>
                      </a:r>
                      <a:r>
                        <a:rPr lang="en-US" sz="1600" baseline="0" dirty="0" smtClean="0"/>
                        <a:t>  </a:t>
                      </a:r>
                      <a:endParaRPr lang="en-US" sz="1600" dirty="0"/>
                    </a:p>
                  </a:txBody>
                  <a:tcPr/>
                </a:tc>
                <a:extLst>
                  <a:ext uri="{0D108BD9-81ED-4DB2-BD59-A6C34878D82A}">
                    <a16:rowId xmlns:a16="http://schemas.microsoft.com/office/drawing/2014/main" xmlns="" val="10005"/>
                  </a:ext>
                </a:extLst>
              </a:tr>
              <a:tr h="370840">
                <a:tc>
                  <a:txBody>
                    <a:bodyPr/>
                    <a:lstStyle/>
                    <a:p>
                      <a:r>
                        <a:rPr lang="es-ES" sz="1600" dirty="0" smtClean="0"/>
                        <a:t>Reconocimiento</a:t>
                      </a:r>
                      <a:r>
                        <a:rPr lang="es-ES" sz="1600" baseline="0" dirty="0" smtClean="0"/>
                        <a:t> de</a:t>
                      </a:r>
                      <a:r>
                        <a:rPr lang="es-ES" sz="1600" dirty="0" smtClean="0"/>
                        <a:t> componentes en algún producto cosmético</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Práctica de laboratorio</a:t>
                      </a:r>
                      <a:endParaRPr lang="en-US" sz="1600" dirty="0" smtClean="0"/>
                    </a:p>
                  </a:txBody>
                  <a:tcPr/>
                </a:tc>
                <a:tc>
                  <a:txBody>
                    <a:bodyPr/>
                    <a:lstStyle/>
                    <a:p>
                      <a:r>
                        <a:rPr lang="es-ES" sz="1600" dirty="0" smtClean="0"/>
                        <a:t> Hojas de seguridad</a:t>
                      </a:r>
                      <a:endParaRPr lang="en-US" sz="1600" dirty="0"/>
                    </a:p>
                  </a:txBody>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428604"/>
            <a:ext cx="11787270" cy="48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0" y="714356"/>
            <a:ext cx="10972800" cy="1066800"/>
          </a:xfrm>
        </p:spPr>
        <p:txBody>
          <a:bodyPr>
            <a:noAutofit/>
          </a:bodyPr>
          <a:lstStyle/>
          <a:p>
            <a:r>
              <a:rPr lang="es-MX" sz="36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PRODUCTO 6. Análisis de Mesa de Expertos   General</a:t>
            </a:r>
            <a:br>
              <a:rPr lang="es-MX" sz="36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MX" sz="36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MX" sz="36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s-MX" sz="36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84" y="5286388"/>
            <a:ext cx="11501518" cy="121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Marcador de número de diapositiva"/>
          <p:cNvSpPr>
            <a:spLocks noGrp="1"/>
          </p:cNvSpPr>
          <p:nvPr>
            <p:ph type="sldNum" sz="quarter" idx="12"/>
          </p:nvPr>
        </p:nvSpPr>
        <p:spPr>
          <a:xfrm>
            <a:off x="11272878" y="6210300"/>
            <a:ext cx="609600" cy="457200"/>
          </a:xfrm>
        </p:spPr>
        <p:txBody>
          <a:bodyPr/>
          <a:lstStyle/>
          <a:p>
            <a:fld id="{1EF48746-0EE4-470F-B4F2-31BA3333E8E3}" type="slidenum">
              <a:rPr lang="es-MX" smtClean="0"/>
              <a:pPr/>
              <a:t>17</a:t>
            </a:fld>
            <a:endParaRPr lang="es-MX" dirty="0"/>
          </a:p>
        </p:txBody>
      </p:sp>
    </p:spTree>
    <p:extLst>
      <p:ext uri="{BB962C8B-B14F-4D97-AF65-F5344CB8AC3E}">
        <p14:creationId xmlns:p14="http://schemas.microsoft.com/office/powerpoint/2010/main" val="2179208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5360" y="620688"/>
            <a:ext cx="10297144"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980728"/>
            <a:ext cx="10009112"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76" y="4527870"/>
            <a:ext cx="10009112"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Marcador de número de diapositiva"/>
          <p:cNvSpPr>
            <a:spLocks noGrp="1"/>
          </p:cNvSpPr>
          <p:nvPr>
            <p:ph type="sldNum" sz="quarter" idx="12"/>
          </p:nvPr>
        </p:nvSpPr>
        <p:spPr/>
        <p:txBody>
          <a:bodyPr/>
          <a:lstStyle/>
          <a:p>
            <a:fld id="{1EF48746-0EE4-470F-B4F2-31BA3333E8E3}" type="slidenum">
              <a:rPr lang="es-MX" smtClean="0"/>
              <a:pPr/>
              <a:t>18</a:t>
            </a:fld>
            <a:endParaRPr lang="es-MX"/>
          </a:p>
        </p:txBody>
      </p:sp>
    </p:spTree>
    <p:extLst>
      <p:ext uri="{BB962C8B-B14F-4D97-AF65-F5344CB8AC3E}">
        <p14:creationId xmlns:p14="http://schemas.microsoft.com/office/powerpoint/2010/main" val="122284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5360" y="188640"/>
            <a:ext cx="1116124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4509120"/>
            <a:ext cx="5688632" cy="187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Marcador de número de diapositiva"/>
          <p:cNvSpPr>
            <a:spLocks noGrp="1"/>
          </p:cNvSpPr>
          <p:nvPr>
            <p:ph type="sldNum" sz="quarter" idx="12"/>
          </p:nvPr>
        </p:nvSpPr>
        <p:spPr/>
        <p:txBody>
          <a:bodyPr/>
          <a:lstStyle/>
          <a:p>
            <a:fld id="{1EF48746-0EE4-470F-B4F2-31BA3333E8E3}" type="slidenum">
              <a:rPr lang="es-MX" smtClean="0"/>
              <a:pPr/>
              <a:t>19</a:t>
            </a:fld>
            <a:endParaRPr lang="es-MX"/>
          </a:p>
        </p:txBody>
      </p:sp>
    </p:spTree>
    <p:extLst>
      <p:ext uri="{BB962C8B-B14F-4D97-AF65-F5344CB8AC3E}">
        <p14:creationId xmlns:p14="http://schemas.microsoft.com/office/powerpoint/2010/main" val="154826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522" y="214290"/>
            <a:ext cx="10363200" cy="1143000"/>
          </a:xfrm>
        </p:spPr>
        <p:txBody>
          <a:bodyPr>
            <a:normAutofit fontScale="90000"/>
          </a:bodyPr>
          <a:lstStyle/>
          <a:p>
            <a:r>
              <a:rPr lang="es-MX" dirty="0">
                <a:solidFill>
                  <a:srgbClr val="FF0000"/>
                </a:solidFill>
              </a:rPr>
              <a:t>Índice de apartados del portafolio:</a:t>
            </a:r>
            <a:br>
              <a:rPr lang="es-MX" dirty="0">
                <a:solidFill>
                  <a:srgbClr val="FF0000"/>
                </a:solidFill>
              </a:rPr>
            </a:br>
            <a:endParaRPr lang="es-MX" dirty="0">
              <a:solidFill>
                <a:srgbClr val="FF0000"/>
              </a:solidFill>
            </a:endParaRPr>
          </a:p>
        </p:txBody>
      </p:sp>
      <p:sp>
        <p:nvSpPr>
          <p:cNvPr id="3" name="Marcador de contenido 2"/>
          <p:cNvSpPr>
            <a:spLocks noGrp="1"/>
          </p:cNvSpPr>
          <p:nvPr>
            <p:ph sz="quarter" idx="1"/>
          </p:nvPr>
        </p:nvSpPr>
        <p:spPr>
          <a:xfrm>
            <a:off x="0" y="620688"/>
            <a:ext cx="10972800" cy="5808138"/>
          </a:xfrm>
        </p:spPr>
        <p:txBody>
          <a:bodyPr>
            <a:noAutofit/>
          </a:bodyPr>
          <a:lstStyle/>
          <a:p>
            <a:r>
              <a:rPr lang="es-MX" sz="1600" b="1" dirty="0" smtClean="0">
                <a:solidFill>
                  <a:schemeClr val="dk1"/>
                </a:solidFill>
                <a:ea typeface="Calibri"/>
                <a:cs typeface="Calibri"/>
                <a:sym typeface="Calibri"/>
              </a:rPr>
              <a:t>PRODUCTO 1. </a:t>
            </a:r>
            <a:r>
              <a:rPr lang="es-MX" sz="1600" dirty="0" smtClean="0">
                <a:solidFill>
                  <a:schemeClr val="dk1"/>
                </a:solidFill>
                <a:ea typeface="Calibri"/>
                <a:cs typeface="Calibri"/>
                <a:sym typeface="Calibri"/>
              </a:rPr>
              <a:t>C. A. I. A. C. Conclusiones Generales………………………………………………………………………3</a:t>
            </a:r>
          </a:p>
          <a:p>
            <a:r>
              <a:rPr lang="es-MX" sz="1600" b="1" dirty="0" smtClean="0">
                <a:solidFill>
                  <a:schemeClr val="dk1"/>
                </a:solidFill>
                <a:ea typeface="Calibri"/>
                <a:cs typeface="Calibri"/>
                <a:sym typeface="Calibri"/>
              </a:rPr>
              <a:t>PRODUCTO 2. </a:t>
            </a:r>
            <a:r>
              <a:rPr lang="es-MX" sz="1600" dirty="0" smtClean="0">
                <a:solidFill>
                  <a:schemeClr val="dk1"/>
                </a:solidFill>
                <a:ea typeface="Calibri"/>
                <a:cs typeface="Calibri"/>
                <a:sym typeface="Calibri"/>
              </a:rPr>
              <a:t>Organizador Gráfico……………………………………………………………………………………………6</a:t>
            </a:r>
          </a:p>
          <a:p>
            <a:r>
              <a:rPr lang="es-MX" sz="1600" b="1" dirty="0" smtClean="0">
                <a:solidFill>
                  <a:schemeClr val="dk1"/>
                </a:solidFill>
                <a:ea typeface="Calibri"/>
                <a:cs typeface="Calibri"/>
                <a:sym typeface="Calibri"/>
              </a:rPr>
              <a:t>PRODUCTO 3. </a:t>
            </a:r>
            <a:r>
              <a:rPr lang="es-MX" sz="1600" dirty="0" smtClean="0">
                <a:solidFill>
                  <a:schemeClr val="dk1"/>
                </a:solidFill>
                <a:ea typeface="Calibri"/>
                <a:cs typeface="Calibri"/>
                <a:sym typeface="Calibri"/>
              </a:rPr>
              <a:t>Fotografías de la sesión 1.…………………………………………………………………………………….7</a:t>
            </a:r>
          </a:p>
          <a:p>
            <a:r>
              <a:rPr lang="es-MX" sz="1600" b="1" dirty="0" smtClean="0"/>
              <a:t>PRODUCTO 4. </a:t>
            </a:r>
            <a:r>
              <a:rPr lang="es-MX" sz="1600" dirty="0" smtClean="0"/>
              <a:t>Organizador gráfico, sobre </a:t>
            </a:r>
            <a:r>
              <a:rPr lang="es-MX" sz="1600" i="1" dirty="0" smtClean="0"/>
              <a:t>el arte de formular preguntas esenciales</a:t>
            </a:r>
            <a:r>
              <a:rPr lang="es-MX" sz="1600" dirty="0" smtClean="0"/>
              <a:t>……………………………8</a:t>
            </a:r>
          </a:p>
          <a:p>
            <a:r>
              <a:rPr lang="es-MX" sz="1600" b="1" dirty="0" smtClean="0"/>
              <a:t>PRODUCTO 5. </a:t>
            </a:r>
            <a:r>
              <a:rPr lang="es-MX" sz="1600" dirty="0" smtClean="0"/>
              <a:t>Organizador </a:t>
            </a:r>
            <a:r>
              <a:rPr lang="es-MX" sz="1600" dirty="0"/>
              <a:t>gráfico, </a:t>
            </a:r>
            <a:r>
              <a:rPr lang="es-MX" sz="1600" i="1" dirty="0"/>
              <a:t>Proceso de </a:t>
            </a:r>
            <a:r>
              <a:rPr lang="es-MX" sz="1600" i="1" dirty="0" smtClean="0"/>
              <a:t>indagación</a:t>
            </a:r>
            <a:r>
              <a:rPr lang="es-MX" sz="1600" dirty="0" smtClean="0"/>
              <a:t>…………………………………………………………….9</a:t>
            </a:r>
          </a:p>
          <a:p>
            <a:r>
              <a:rPr lang="es-MX" sz="1600" b="1" dirty="0"/>
              <a:t>5.a</a:t>
            </a:r>
            <a:r>
              <a:rPr lang="es-MX" sz="1600" dirty="0"/>
              <a:t>   Fotografías de la </a:t>
            </a:r>
            <a:r>
              <a:rPr lang="es-MX" sz="1600" dirty="0" smtClean="0"/>
              <a:t>sesión 2……………………………………………………………………………………………………10</a:t>
            </a:r>
            <a:endParaRPr lang="es-MX" sz="1600" dirty="0"/>
          </a:p>
          <a:p>
            <a:r>
              <a:rPr lang="es-MX" sz="1600" b="1" dirty="0"/>
              <a:t>5.b</a:t>
            </a:r>
            <a:r>
              <a:rPr lang="es-MX" sz="1600" dirty="0"/>
              <a:t>    Organizador gráfico que muestre los contenidos y conceptos de todas las asignaturas involucradas  en el proyecto y su interrelación.</a:t>
            </a:r>
            <a:r>
              <a:rPr lang="es-MX" sz="1600" b="1" dirty="0"/>
              <a:t> (Producto </a:t>
            </a:r>
            <a:r>
              <a:rPr lang="es-MX" sz="1600" b="1" dirty="0" smtClean="0"/>
              <a:t>2 reestructurado)…….</a:t>
            </a:r>
            <a:r>
              <a:rPr lang="es-MX" sz="1600" dirty="0" smtClean="0"/>
              <a:t>………………………………………………………………………….11</a:t>
            </a:r>
            <a:endParaRPr lang="es-MX" sz="1600" dirty="0"/>
          </a:p>
          <a:p>
            <a:r>
              <a:rPr lang="es-MX" sz="1600" b="1" dirty="0" smtClean="0"/>
              <a:t>5.c</a:t>
            </a:r>
            <a:r>
              <a:rPr lang="es-MX" sz="1600" dirty="0"/>
              <a:t>    Introducción o justificación y descripción del </a:t>
            </a:r>
            <a:r>
              <a:rPr lang="es-MX" sz="1600" dirty="0" smtClean="0"/>
              <a:t>proyecto…………………………………………………………..12</a:t>
            </a:r>
            <a:endParaRPr lang="es-MX" sz="1600" dirty="0"/>
          </a:p>
          <a:p>
            <a:r>
              <a:rPr lang="es-MX" sz="1600" b="1" dirty="0"/>
              <a:t>5.d </a:t>
            </a:r>
            <a:r>
              <a:rPr lang="es-MX" sz="1600" dirty="0"/>
              <a:t>   Objetivo general del proyecto y de cada asignatura </a:t>
            </a:r>
            <a:r>
              <a:rPr lang="es-MX" sz="1600" dirty="0" smtClean="0"/>
              <a:t>involucrada………………………………………………13</a:t>
            </a:r>
            <a:endParaRPr lang="es-MX" sz="1600" dirty="0"/>
          </a:p>
          <a:p>
            <a:r>
              <a:rPr lang="es-MX" sz="1600" b="1" dirty="0"/>
              <a:t>5.e</a:t>
            </a:r>
            <a:r>
              <a:rPr lang="es-MX" sz="1600" dirty="0"/>
              <a:t>    Pregunta generadora, pregunta guía, problema a abordar, asunto a resolver o a probar,    propuesta, etcétera, del proyecto(s) a </a:t>
            </a:r>
            <a:r>
              <a:rPr lang="es-MX" sz="1600" dirty="0" smtClean="0"/>
              <a:t>realizar…………………………………………………………………………………………………………………14</a:t>
            </a:r>
            <a:endParaRPr lang="es-MX" sz="1600" dirty="0"/>
          </a:p>
          <a:p>
            <a:r>
              <a:rPr lang="es-MX" sz="1600" b="1" dirty="0"/>
              <a:t>5.f</a:t>
            </a:r>
            <a:r>
              <a:rPr lang="es-MX" sz="1600" dirty="0"/>
              <a:t>    Contenido.  Temas y productos propuestos, organizados en forma cronológica.  </a:t>
            </a:r>
            <a:r>
              <a:rPr lang="es-MX" sz="1600" dirty="0" smtClean="0"/>
              <a:t>Tipos </a:t>
            </a:r>
            <a:r>
              <a:rPr lang="es-MX" sz="1600" dirty="0"/>
              <a:t>de evidencias o </a:t>
            </a:r>
            <a:r>
              <a:rPr lang="es-MX" sz="1600" dirty="0" smtClean="0"/>
              <a:t>herramientas y </a:t>
            </a:r>
            <a:r>
              <a:rPr lang="es-MX" sz="1600" dirty="0"/>
              <a:t>documentos para  planeación y </a:t>
            </a:r>
            <a:r>
              <a:rPr lang="es-MX" sz="1600" dirty="0" smtClean="0"/>
              <a:t>seguimiento…………………………………………………………………………………15</a:t>
            </a:r>
            <a:endParaRPr lang="es-MX" sz="1600" dirty="0"/>
          </a:p>
          <a:p>
            <a:r>
              <a:rPr lang="es-MX" sz="1600" dirty="0"/>
              <a:t> </a:t>
            </a:r>
            <a:r>
              <a:rPr lang="es-MX" sz="1600" b="1" dirty="0" smtClean="0"/>
              <a:t>PRODUCTO 6. </a:t>
            </a:r>
            <a:r>
              <a:rPr lang="es-MX" sz="1600" dirty="0" smtClean="0"/>
              <a:t>Análisis </a:t>
            </a:r>
            <a:r>
              <a:rPr lang="es-MX" sz="1600" dirty="0"/>
              <a:t>de Mesa de Expertos </a:t>
            </a:r>
            <a:r>
              <a:rPr lang="es-MX" sz="1600" dirty="0" smtClean="0"/>
              <a:t>  General…………………………………………………………………..16</a:t>
            </a:r>
            <a:endParaRPr lang="es-MX" sz="1600" dirty="0"/>
          </a:p>
          <a:p>
            <a:r>
              <a:rPr lang="es-MX" sz="1600" dirty="0"/>
              <a:t> </a:t>
            </a:r>
            <a:r>
              <a:rPr lang="es-MX" sz="1600" b="1" dirty="0" smtClean="0"/>
              <a:t>PRODUCTO 7 . </a:t>
            </a:r>
            <a:r>
              <a:rPr lang="es-MX" sz="1600" dirty="0" smtClean="0"/>
              <a:t>Resumen  y análisis de 3 experiencias exitosas…………………………………………………….….20</a:t>
            </a:r>
          </a:p>
          <a:p>
            <a:r>
              <a:rPr lang="es-MX" sz="1600" b="1" dirty="0" smtClean="0"/>
              <a:t>PRODUCTO 8. </a:t>
            </a:r>
            <a:r>
              <a:rPr lang="es-MX" sz="1600" dirty="0" smtClean="0"/>
              <a:t>Estructura inicial de planeación…………………………………………………………………………..…22</a:t>
            </a:r>
          </a:p>
          <a:p>
            <a:r>
              <a:rPr lang="es-ES" sz="1600" dirty="0" smtClean="0"/>
              <a:t>Evaluación</a:t>
            </a:r>
            <a:r>
              <a:rPr lang="es-ES" sz="1600" dirty="0"/>
              <a:t>. Tipos, herramientas y productos de Aprendizaje</a:t>
            </a:r>
            <a:r>
              <a:rPr lang="es-ES" sz="1600" dirty="0" smtClean="0"/>
              <a:t>.</a:t>
            </a:r>
          </a:p>
          <a:p>
            <a:r>
              <a:rPr lang="es-ES" sz="1600" b="1" dirty="0" smtClean="0"/>
              <a:t>EVALUACIÓN. FORMATOS. PRERREQUISITOS: </a:t>
            </a:r>
            <a:r>
              <a:rPr lang="es-MX" sz="1600" dirty="0" smtClean="0"/>
              <a:t>Planeación general del Proyecto Interdisciplinario ..</a:t>
            </a:r>
            <a:r>
              <a:rPr lang="es-MX" sz="1600" b="1" dirty="0" smtClean="0"/>
              <a:t>…</a:t>
            </a:r>
            <a:r>
              <a:rPr lang="es-MX" sz="1600" dirty="0" smtClean="0"/>
              <a:t>31</a:t>
            </a:r>
          </a:p>
          <a:p>
            <a:r>
              <a:rPr lang="es-MX" sz="1600" b="1" dirty="0" smtClean="0"/>
              <a:t>PLANEACIÓN POR SESIÓN</a:t>
            </a:r>
            <a:r>
              <a:rPr lang="es-MX" sz="1600" dirty="0" smtClean="0"/>
              <a:t>:………………………………………………………………………………………………………34</a:t>
            </a:r>
            <a:endParaRPr lang="es-MX" sz="16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7834" y="285728"/>
            <a:ext cx="1800200" cy="824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84" y="142852"/>
            <a:ext cx="9429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a:xfrm>
            <a:off x="11096660" y="6000768"/>
            <a:ext cx="609600" cy="457200"/>
          </a:xfrm>
        </p:spPr>
        <p:txBody>
          <a:bodyPr/>
          <a:lstStyle/>
          <a:p>
            <a:fld id="{1EF48746-0EE4-470F-B4F2-31BA3333E8E3}" type="slidenum">
              <a:rPr lang="es-MX" smtClean="0"/>
              <a:pPr/>
              <a:t>2</a:t>
            </a:fld>
            <a:endParaRPr lang="es-MX"/>
          </a:p>
        </p:txBody>
      </p:sp>
    </p:spTree>
    <p:extLst>
      <p:ext uri="{BB962C8B-B14F-4D97-AF65-F5344CB8AC3E}">
        <p14:creationId xmlns:p14="http://schemas.microsoft.com/office/powerpoint/2010/main" val="4100593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0" y="1000108"/>
            <a:ext cx="12192000" cy="5643578"/>
          </a:xfrm>
          <a:prstGeom prst="rect">
            <a:avLst/>
          </a:prstGeom>
          <a:noFill/>
          <a:ln w="9525">
            <a:noFill/>
            <a:miter lim="800000"/>
            <a:headEnd/>
            <a:tailEnd/>
          </a:ln>
          <a:effectLst/>
        </p:spPr>
      </p:pic>
      <p:sp>
        <p:nvSpPr>
          <p:cNvPr id="2" name="1 Título"/>
          <p:cNvSpPr>
            <a:spLocks noGrp="1"/>
          </p:cNvSpPr>
          <p:nvPr>
            <p:ph type="title"/>
          </p:nvPr>
        </p:nvSpPr>
        <p:spPr>
          <a:xfrm>
            <a:off x="0" y="0"/>
            <a:ext cx="11344316" cy="1143000"/>
          </a:xfrm>
        </p:spPr>
        <p:txBody>
          <a:bodyPr>
            <a:normAutofit/>
          </a:bodyPr>
          <a:lstStyle/>
          <a:p>
            <a:r>
              <a:rPr lang="en-US" b="1" dirty="0" err="1"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Producto</a:t>
            </a:r>
            <a:r>
              <a:rPr lang="en-US"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7 </a:t>
            </a:r>
            <a:r>
              <a:rPr lang="es-MX"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Resumen de 3 experiencias exitosas</a:t>
            </a:r>
            <a:endParaRPr lang="en-US"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Marcador de número de diapositiva"/>
          <p:cNvSpPr>
            <a:spLocks noGrp="1"/>
          </p:cNvSpPr>
          <p:nvPr>
            <p:ph type="sldNum" sz="quarter" idx="12"/>
          </p:nvPr>
        </p:nvSpPr>
        <p:spPr>
          <a:xfrm>
            <a:off x="11272878" y="6329386"/>
            <a:ext cx="609600" cy="457200"/>
          </a:xfrm>
        </p:spPr>
        <p:txBody>
          <a:bodyPr/>
          <a:lstStyle/>
          <a:p>
            <a:fld id="{1EF48746-0EE4-470F-B4F2-31BA3333E8E3}" type="slidenum">
              <a:rPr lang="es-MX" smtClean="0"/>
              <a:pPr/>
              <a:t>20</a:t>
            </a:fld>
            <a:endParaRPr lang="es-MX"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n-US" b="1" dirty="0" err="1"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Producto</a:t>
            </a:r>
            <a:r>
              <a:rPr lang="en-US"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7 </a:t>
            </a:r>
            <a:r>
              <a:rPr lang="es-MX"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Resumen de 3 experiencias exitosas</a:t>
            </a:r>
            <a:endParaRPr lang="en-US" dirty="0"/>
          </a:p>
        </p:txBody>
      </p:sp>
      <p:sp>
        <p:nvSpPr>
          <p:cNvPr id="3" name="2 Marcador de número de diapositiva"/>
          <p:cNvSpPr>
            <a:spLocks noGrp="1"/>
          </p:cNvSpPr>
          <p:nvPr>
            <p:ph type="sldNum" sz="quarter" idx="12"/>
          </p:nvPr>
        </p:nvSpPr>
        <p:spPr/>
        <p:txBody>
          <a:bodyPr/>
          <a:lstStyle/>
          <a:p>
            <a:fld id="{1EF48746-0EE4-470F-B4F2-31BA3333E8E3}" type="slidenum">
              <a:rPr lang="es-MX" smtClean="0"/>
              <a:pPr/>
              <a:t>21</a:t>
            </a:fld>
            <a:endParaRPr lang="es-MX" dirty="0"/>
          </a:p>
        </p:txBody>
      </p:sp>
      <p:pic>
        <p:nvPicPr>
          <p:cNvPr id="2050" name="Picture 2"/>
          <p:cNvPicPr>
            <a:picLocks noGrp="1" noChangeAspect="1" noChangeArrowheads="1"/>
          </p:cNvPicPr>
          <p:nvPr>
            <p:ph sz="quarter" idx="1"/>
          </p:nvPr>
        </p:nvPicPr>
        <p:blipFill>
          <a:blip r:embed="rId2"/>
          <a:stretch>
            <a:fillRect/>
          </a:stretch>
        </p:blipFill>
        <p:spPr bwMode="auto">
          <a:xfrm>
            <a:off x="452398" y="1500174"/>
            <a:ext cx="11144328" cy="431960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8084" y="214290"/>
            <a:ext cx="10363200" cy="1143000"/>
          </a:xfrm>
        </p:spPr>
        <p:txBody>
          <a:bodyPr>
            <a:normAutofit/>
          </a:bodyPr>
          <a:lstStyle/>
          <a:p>
            <a:r>
              <a:rPr lang="en-US" b="1" dirty="0" err="1"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Producto</a:t>
            </a:r>
            <a:r>
              <a:rPr lang="en-US"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7 A</a:t>
            </a:r>
            <a:r>
              <a:rPr lang="es-MX" b="1" dirty="0" err="1"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nálisis</a:t>
            </a:r>
            <a:r>
              <a:rPr lang="es-MX"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de 3 experiencias exitosas</a:t>
            </a:r>
            <a:endParaRPr lang="en-US" dirty="0"/>
          </a:p>
        </p:txBody>
      </p:sp>
      <p:sp>
        <p:nvSpPr>
          <p:cNvPr id="3" name="2 Marcador de número de diapositiva"/>
          <p:cNvSpPr>
            <a:spLocks noGrp="1"/>
          </p:cNvSpPr>
          <p:nvPr>
            <p:ph type="sldNum" sz="quarter" idx="12"/>
          </p:nvPr>
        </p:nvSpPr>
        <p:spPr/>
        <p:txBody>
          <a:bodyPr/>
          <a:lstStyle/>
          <a:p>
            <a:fld id="{1EF48746-0EE4-470F-B4F2-31BA3333E8E3}" type="slidenum">
              <a:rPr lang="es-MX" smtClean="0"/>
              <a:pPr/>
              <a:t>22</a:t>
            </a:fld>
            <a:endParaRPr lang="es-MX"/>
          </a:p>
        </p:txBody>
      </p:sp>
      <p:sp>
        <p:nvSpPr>
          <p:cNvPr id="4" name="3 Marcador de contenido"/>
          <p:cNvSpPr>
            <a:spLocks noGrp="1"/>
          </p:cNvSpPr>
          <p:nvPr>
            <p:ph sz="quarter" idx="1"/>
          </p:nvPr>
        </p:nvSpPr>
        <p:spPr>
          <a:xfrm>
            <a:off x="595274" y="1428736"/>
            <a:ext cx="10363200" cy="4572000"/>
          </a:xfrm>
          <a:ln>
            <a:solidFill>
              <a:schemeClr val="tx1"/>
            </a:solidFill>
            <a:prstDash val="sysDot"/>
          </a:ln>
        </p:spPr>
        <p:txBody>
          <a:bodyPr>
            <a:normAutofit fontScale="85000" lnSpcReduction="20000"/>
          </a:bodyPr>
          <a:lstStyle/>
          <a:p>
            <a:r>
              <a:rPr lang="es-ES" b="1" dirty="0" smtClean="0"/>
              <a:t>Reflexión sobre lo que será tomado en cuenta  en la construcción del propio proyecto:</a:t>
            </a:r>
            <a:endParaRPr lang="es-ES" dirty="0" smtClean="0"/>
          </a:p>
          <a:p>
            <a:r>
              <a:rPr lang="es-ES" dirty="0" smtClean="0"/>
              <a:t>Revisar las tres experiencias nos ha permitido identificar con mayor claridad los alcances y objetivos que podríamos alcanzar en nuestro propio proyecto. </a:t>
            </a:r>
          </a:p>
          <a:p>
            <a:r>
              <a:rPr lang="es-ES" dirty="0" smtClean="0"/>
              <a:t>Además, nos ha ayudado a delimitar nuestro propio tema de investigación y los conceptos y evidencias que nos gustaría solicitar a los estudiantes  en las diferentes etapas que desarrollaremos.</a:t>
            </a:r>
          </a:p>
          <a:p>
            <a:r>
              <a:rPr lang="es-ES" dirty="0" smtClean="0"/>
              <a:t>De acuerdo al tipo de investigación estructurada, hemos aprendido como docentes que existen diversas estrategias para detonar el interés por un tema, guiar en el proceso de planteamiento de la pregunta de investigación y señalar y trabajar con los estudiantes en las diferentes  actividades o evidencias del proceso de indagación.</a:t>
            </a:r>
          </a:p>
          <a:p>
            <a:r>
              <a:rPr lang="es-ES" dirty="0" smtClean="0"/>
              <a:t>Finalmente, conocer estas experiencias ha sido muy útil para tener mayor certeza de los alcances e impactos que estos proyectos han tenido en el proceso formativo de los estudiantes y de su potencial impacto en la comunidad.</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a:srcRect/>
          <a:stretch>
            <a:fillRect/>
          </a:stretch>
        </p:blipFill>
        <p:spPr bwMode="auto">
          <a:xfrm>
            <a:off x="0" y="1000108"/>
            <a:ext cx="11882478" cy="5643602"/>
          </a:xfrm>
          <a:prstGeom prst="rect">
            <a:avLst/>
          </a:prstGeom>
          <a:noFill/>
          <a:ln w="9525">
            <a:noFill/>
            <a:miter lim="800000"/>
            <a:headEnd/>
            <a:tailEnd/>
          </a:ln>
          <a:effectLst/>
        </p:spPr>
      </p:pic>
      <p:sp>
        <p:nvSpPr>
          <p:cNvPr id="2" name="1 Título"/>
          <p:cNvSpPr>
            <a:spLocks noGrp="1"/>
          </p:cNvSpPr>
          <p:nvPr>
            <p:ph type="title"/>
          </p:nvPr>
        </p:nvSpPr>
        <p:spPr>
          <a:xfrm>
            <a:off x="0" y="0"/>
            <a:ext cx="12192000" cy="1143000"/>
          </a:xfrm>
        </p:spPr>
        <p:txBody>
          <a:bodyPr/>
          <a:lstStyle/>
          <a:p>
            <a:r>
              <a:rPr lang="en-US" b="1" dirty="0" err="1"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Producto</a:t>
            </a:r>
            <a:r>
              <a:rPr lang="en-US"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8. </a:t>
            </a:r>
            <a:r>
              <a:rPr lang="en-US" b="1" dirty="0" err="1"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Estructura</a:t>
            </a:r>
            <a:r>
              <a:rPr lang="en-US"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inicial</a:t>
            </a:r>
            <a:r>
              <a:rPr lang="en-US"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US" b="1" dirty="0" err="1"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planeación</a:t>
            </a:r>
            <a:endParaRPr lang="en-US"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Marcador de número de diapositiva"/>
          <p:cNvSpPr>
            <a:spLocks noGrp="1"/>
          </p:cNvSpPr>
          <p:nvPr>
            <p:ph type="sldNum" sz="quarter" idx="12"/>
          </p:nvPr>
        </p:nvSpPr>
        <p:spPr>
          <a:xfrm>
            <a:off x="11310974" y="6215082"/>
            <a:ext cx="609600" cy="457200"/>
          </a:xfrm>
        </p:spPr>
        <p:txBody>
          <a:bodyPr/>
          <a:lstStyle/>
          <a:p>
            <a:fld id="{1EF48746-0EE4-470F-B4F2-31BA3333E8E3}" type="slidenum">
              <a:rPr lang="es-MX" smtClean="0"/>
              <a:pPr/>
              <a:t>23</a:t>
            </a:fld>
            <a:endParaRPr lang="es-MX"/>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a:srcRect/>
          <a:stretch>
            <a:fillRect/>
          </a:stretch>
        </p:blipFill>
        <p:spPr bwMode="auto">
          <a:xfrm>
            <a:off x="238084" y="214290"/>
            <a:ext cx="11715832" cy="6643710"/>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a:xfrm>
            <a:off x="11582400" y="6143644"/>
            <a:ext cx="609600" cy="457200"/>
          </a:xfrm>
        </p:spPr>
        <p:txBody>
          <a:bodyPr/>
          <a:lstStyle/>
          <a:p>
            <a:fld id="{1EF48746-0EE4-470F-B4F2-31BA3333E8E3}" type="slidenum">
              <a:rPr lang="es-MX" smtClean="0"/>
              <a:pPr/>
              <a:t>24</a:t>
            </a:fld>
            <a:endParaRPr lang="es-MX"/>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0" y="4333875"/>
            <a:ext cx="11882478" cy="2524125"/>
          </a:xfrm>
          <a:prstGeom prst="rect">
            <a:avLst/>
          </a:prstGeom>
          <a:noFill/>
          <a:ln w="9525">
            <a:noFill/>
            <a:miter lim="800000"/>
            <a:headEnd/>
            <a:tailEnd/>
          </a:ln>
          <a:effectLst/>
        </p:spPr>
      </p:pic>
      <p:sp>
        <p:nvSpPr>
          <p:cNvPr id="2" name="1 Título"/>
          <p:cNvSpPr>
            <a:spLocks noGrp="1"/>
          </p:cNvSpPr>
          <p:nvPr>
            <p:ph type="title"/>
          </p:nvPr>
        </p:nvSpPr>
        <p:spPr/>
        <p:txBody>
          <a:bodyPr/>
          <a:lstStyle/>
          <a:p>
            <a:endParaRPr lang="en-US"/>
          </a:p>
        </p:txBody>
      </p:sp>
      <p:sp>
        <p:nvSpPr>
          <p:cNvPr id="3" name="2 Marcador de número de diapositiva"/>
          <p:cNvSpPr>
            <a:spLocks noGrp="1"/>
          </p:cNvSpPr>
          <p:nvPr>
            <p:ph type="sldNum" sz="quarter" idx="12"/>
          </p:nvPr>
        </p:nvSpPr>
        <p:spPr>
          <a:xfrm>
            <a:off x="11382412" y="6215082"/>
            <a:ext cx="609600" cy="457200"/>
          </a:xfrm>
        </p:spPr>
        <p:txBody>
          <a:bodyPr/>
          <a:lstStyle/>
          <a:p>
            <a:fld id="{1EF48746-0EE4-470F-B4F2-31BA3333E8E3}" type="slidenum">
              <a:rPr lang="es-MX" smtClean="0"/>
              <a:pPr/>
              <a:t>25</a:t>
            </a:fld>
            <a:endParaRPr lang="es-MX" dirty="0"/>
          </a:p>
        </p:txBody>
      </p:sp>
      <p:pic>
        <p:nvPicPr>
          <p:cNvPr id="7170" name="Picture 2"/>
          <p:cNvPicPr>
            <a:picLocks noGrp="1" noChangeAspect="1" noChangeArrowheads="1"/>
          </p:cNvPicPr>
          <p:nvPr>
            <p:ph sz="quarter" idx="1"/>
          </p:nvPr>
        </p:nvPicPr>
        <p:blipFill>
          <a:blip r:embed="rId3"/>
          <a:srcRect/>
          <a:stretch>
            <a:fillRect/>
          </a:stretch>
        </p:blipFill>
        <p:spPr bwMode="auto">
          <a:xfrm>
            <a:off x="0" y="0"/>
            <a:ext cx="12025354" cy="435767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a:xfrm>
            <a:off x="11239536" y="6000768"/>
            <a:ext cx="609600" cy="457200"/>
          </a:xfrm>
        </p:spPr>
        <p:txBody>
          <a:bodyPr/>
          <a:lstStyle/>
          <a:p>
            <a:fld id="{1EF48746-0EE4-470F-B4F2-31BA3333E8E3}" type="slidenum">
              <a:rPr lang="es-MX" smtClean="0"/>
              <a:pPr/>
              <a:t>26</a:t>
            </a:fld>
            <a:endParaRPr lang="es-MX"/>
          </a:p>
        </p:txBody>
      </p:sp>
      <p:pic>
        <p:nvPicPr>
          <p:cNvPr id="8198" name="Picture 6"/>
          <p:cNvPicPr>
            <a:picLocks noChangeAspect="1" noChangeArrowheads="1"/>
          </p:cNvPicPr>
          <p:nvPr/>
        </p:nvPicPr>
        <p:blipFill>
          <a:blip r:embed="rId2"/>
          <a:srcRect/>
          <a:stretch>
            <a:fillRect/>
          </a:stretch>
        </p:blipFill>
        <p:spPr bwMode="auto">
          <a:xfrm>
            <a:off x="452398" y="285728"/>
            <a:ext cx="6929486" cy="6000792"/>
          </a:xfrm>
          <a:prstGeom prst="rect">
            <a:avLst/>
          </a:prstGeom>
          <a:noFill/>
          <a:ln w="9525">
            <a:noFill/>
            <a:miter lim="800000"/>
            <a:headEnd/>
            <a:tailEnd/>
          </a:ln>
          <a:effectLst/>
        </p:spPr>
      </p:pic>
      <p:pic>
        <p:nvPicPr>
          <p:cNvPr id="8199" name="Picture 7"/>
          <p:cNvPicPr>
            <a:picLocks noChangeAspect="1" noChangeArrowheads="1"/>
          </p:cNvPicPr>
          <p:nvPr/>
        </p:nvPicPr>
        <p:blipFill>
          <a:blip r:embed="rId3"/>
          <a:srcRect/>
          <a:stretch>
            <a:fillRect/>
          </a:stretch>
        </p:blipFill>
        <p:spPr bwMode="auto">
          <a:xfrm>
            <a:off x="7524760" y="285728"/>
            <a:ext cx="3571900" cy="285752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número de diapositiva"/>
          <p:cNvSpPr>
            <a:spLocks noGrp="1"/>
          </p:cNvSpPr>
          <p:nvPr>
            <p:ph type="sldNum" sz="quarter" idx="12"/>
          </p:nvPr>
        </p:nvSpPr>
        <p:spPr/>
        <p:txBody>
          <a:bodyPr/>
          <a:lstStyle/>
          <a:p>
            <a:fld id="{1EF48746-0EE4-470F-B4F2-31BA3333E8E3}" type="slidenum">
              <a:rPr lang="es-MX" smtClean="0"/>
              <a:pPr/>
              <a:t>27</a:t>
            </a:fld>
            <a:endParaRPr lang="es-MX"/>
          </a:p>
        </p:txBody>
      </p:sp>
      <p:pic>
        <p:nvPicPr>
          <p:cNvPr id="9218" name="Picture 2"/>
          <p:cNvPicPr>
            <a:picLocks noChangeAspect="1" noChangeArrowheads="1"/>
          </p:cNvPicPr>
          <p:nvPr/>
        </p:nvPicPr>
        <p:blipFill>
          <a:blip r:embed="rId2"/>
          <a:srcRect/>
          <a:stretch>
            <a:fillRect/>
          </a:stretch>
        </p:blipFill>
        <p:spPr bwMode="auto">
          <a:xfrm>
            <a:off x="0" y="285728"/>
            <a:ext cx="6810380" cy="24003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0" y="2571744"/>
            <a:ext cx="5167306" cy="2876550"/>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3748080" y="5391173"/>
            <a:ext cx="1276350" cy="1323975"/>
          </a:xfrm>
          <a:prstGeom prst="rect">
            <a:avLst/>
          </a:prstGeom>
          <a:noFill/>
          <a:ln w="9525">
            <a:noFill/>
            <a:miter lim="800000"/>
            <a:headEnd/>
            <a:tailEnd/>
          </a:ln>
          <a:effectLst/>
        </p:spPr>
      </p:pic>
      <p:pic>
        <p:nvPicPr>
          <p:cNvPr id="10" name="Picture 5"/>
          <p:cNvPicPr>
            <a:picLocks noChangeAspect="1" noChangeArrowheads="1"/>
          </p:cNvPicPr>
          <p:nvPr/>
        </p:nvPicPr>
        <p:blipFill>
          <a:blip r:embed="rId5"/>
          <a:srcRect/>
          <a:stretch>
            <a:fillRect/>
          </a:stretch>
        </p:blipFill>
        <p:spPr bwMode="auto">
          <a:xfrm>
            <a:off x="6810380" y="142852"/>
            <a:ext cx="5310182" cy="3629025"/>
          </a:xfrm>
          <a:prstGeom prst="rect">
            <a:avLst/>
          </a:prstGeom>
          <a:noFill/>
          <a:ln w="9525">
            <a:noFill/>
            <a:miter lim="800000"/>
            <a:headEnd/>
            <a:tailEnd/>
          </a:ln>
          <a:effectLst/>
        </p:spPr>
      </p:pic>
      <p:pic>
        <p:nvPicPr>
          <p:cNvPr id="11" name="Picture 6"/>
          <p:cNvPicPr>
            <a:picLocks noChangeAspect="1" noChangeArrowheads="1"/>
          </p:cNvPicPr>
          <p:nvPr/>
        </p:nvPicPr>
        <p:blipFill>
          <a:blip r:embed="rId6"/>
          <a:srcRect/>
          <a:stretch>
            <a:fillRect/>
          </a:stretch>
        </p:blipFill>
        <p:spPr bwMode="auto">
          <a:xfrm>
            <a:off x="6829758" y="4000504"/>
            <a:ext cx="5362242" cy="285749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309522" y="285728"/>
            <a:ext cx="11430080" cy="178117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309522" y="2214554"/>
            <a:ext cx="11501518" cy="3714776"/>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t="41071"/>
          <a:stretch>
            <a:fillRect/>
          </a:stretch>
        </p:blipFill>
        <p:spPr bwMode="auto">
          <a:xfrm>
            <a:off x="238084" y="5857892"/>
            <a:ext cx="11572956" cy="614364"/>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a:xfrm>
            <a:off x="11310974" y="6143644"/>
            <a:ext cx="609600" cy="457200"/>
          </a:xfrm>
        </p:spPr>
        <p:txBody>
          <a:bodyPr/>
          <a:lstStyle/>
          <a:p>
            <a:fld id="{1EF48746-0EE4-470F-B4F2-31BA3333E8E3}" type="slidenum">
              <a:rPr lang="es-MX" smtClean="0"/>
              <a:pPr/>
              <a:t>28</a:t>
            </a:fld>
            <a:endParaRPr lang="es-MX"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número de diapositiva"/>
          <p:cNvSpPr>
            <a:spLocks noGrp="1"/>
          </p:cNvSpPr>
          <p:nvPr>
            <p:ph type="sldNum" sz="quarter" idx="12"/>
          </p:nvPr>
        </p:nvSpPr>
        <p:spPr/>
        <p:txBody>
          <a:bodyPr/>
          <a:lstStyle/>
          <a:p>
            <a:fld id="{1EF48746-0EE4-470F-B4F2-31BA3333E8E3}" type="slidenum">
              <a:rPr lang="es-MX" smtClean="0"/>
              <a:pPr/>
              <a:t>29</a:t>
            </a:fld>
            <a:endParaRPr lang="es-MX"/>
          </a:p>
        </p:txBody>
      </p:sp>
      <p:sp>
        <p:nvSpPr>
          <p:cNvPr id="4" name="3 Marcador de contenido"/>
          <p:cNvSpPr>
            <a:spLocks noGrp="1"/>
          </p:cNvSpPr>
          <p:nvPr>
            <p:ph sz="quarter" idx="1"/>
          </p:nvPr>
        </p:nvSpPr>
        <p:spPr/>
        <p:txBody>
          <a:bodyPr/>
          <a:lstStyle/>
          <a:p>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16631"/>
            <a:ext cx="11247040" cy="538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adroTexto 4"/>
          <p:cNvSpPr txBox="1"/>
          <p:nvPr/>
        </p:nvSpPr>
        <p:spPr>
          <a:xfrm>
            <a:off x="7243895" y="5497949"/>
            <a:ext cx="4982344" cy="1169551"/>
          </a:xfrm>
          <a:prstGeom prst="rect">
            <a:avLst/>
          </a:prstGeom>
          <a:noFill/>
        </p:spPr>
        <p:txBody>
          <a:bodyPr wrap="square" rtlCol="0">
            <a:spAutoFit/>
          </a:bodyPr>
          <a:lstStyle/>
          <a:p>
            <a:r>
              <a:rPr lang="es-ES" sz="1400" dirty="0"/>
              <a:t>Díaz, F. y Barriga, A. (2002). Tipos de evaluación, en Estrategias Docentes para un Aprendizaje Significativo: una interpretación constructivista (pp. 396-414). México: McGraw Hill. Recuperado de https://des-for.infd.edu.ar/sitio/upload/diazbarrigacap8_EVALUACION.pdf</a:t>
            </a:r>
            <a:endParaRPr lang="es-MX" sz="1400" dirty="0"/>
          </a:p>
        </p:txBody>
      </p:sp>
    </p:spTree>
    <p:extLst>
      <p:ext uri="{BB962C8B-B14F-4D97-AF65-F5344CB8AC3E}">
        <p14:creationId xmlns:p14="http://schemas.microsoft.com/office/powerpoint/2010/main" val="238920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número de diapositiva 2"/>
          <p:cNvSpPr>
            <a:spLocks noGrp="1"/>
          </p:cNvSpPr>
          <p:nvPr>
            <p:ph type="sldNum" sz="quarter" idx="12"/>
          </p:nvPr>
        </p:nvSpPr>
        <p:spPr/>
        <p:txBody>
          <a:bodyPr/>
          <a:lstStyle/>
          <a:p>
            <a:fld id="{1EF48746-0EE4-470F-B4F2-31BA3333E8E3}" type="slidenum">
              <a:rPr lang="es-MX" smtClean="0"/>
              <a:pPr/>
              <a:t>3</a:t>
            </a:fld>
            <a:endParaRPr lang="es-MX"/>
          </a:p>
        </p:txBody>
      </p:sp>
      <p:sp>
        <p:nvSpPr>
          <p:cNvPr id="4" name="Marcador de contenido 3"/>
          <p:cNvSpPr>
            <a:spLocks noGrp="1"/>
          </p:cNvSpPr>
          <p:nvPr>
            <p:ph sz="quarter" idx="1"/>
          </p:nvPr>
        </p:nvSpPr>
        <p:spPr/>
        <p:txBody>
          <a:bodyPr>
            <a:normAutofit lnSpcReduction="10000"/>
          </a:bodyPr>
          <a:lstStyle/>
          <a:p>
            <a:r>
              <a:rPr lang="es-ES" b="1" dirty="0"/>
              <a:t>4. Organizador gráfico. Preguntas esenciales.</a:t>
            </a:r>
            <a:br>
              <a:rPr lang="es-ES" b="1" dirty="0"/>
            </a:br>
            <a:r>
              <a:rPr lang="es-ES" b="1" dirty="0"/>
              <a:t>5. Organizador gráfico. Proceso de Indagación.</a:t>
            </a:r>
            <a:br>
              <a:rPr lang="es-ES" b="1" dirty="0"/>
            </a:br>
            <a:r>
              <a:rPr lang="es-ES" b="1" dirty="0"/>
              <a:t>6. e) A.M.E. general.</a:t>
            </a:r>
            <a:br>
              <a:rPr lang="es-ES" b="1" dirty="0"/>
            </a:br>
            <a:r>
              <a:rPr lang="es-ES" b="1" dirty="0"/>
              <a:t>7. g) E.I.P. Resumen (señalado).</a:t>
            </a:r>
            <a:br>
              <a:rPr lang="es-ES" b="1" dirty="0"/>
            </a:br>
            <a:r>
              <a:rPr lang="es-ES" b="1" dirty="0"/>
              <a:t>8. h) E.I.P. Elaboración de Proyecto.</a:t>
            </a:r>
            <a:br>
              <a:rPr lang="es-ES" b="1" dirty="0"/>
            </a:br>
            <a:r>
              <a:rPr lang="es-ES" b="1" dirty="0"/>
              <a:t>9. Fotografías de la sesión tomadas por la persona asignada para tal fin. Señalar que pertenecen a la 2a. R.T.</a:t>
            </a:r>
            <a:br>
              <a:rPr lang="es-ES" b="1" dirty="0"/>
            </a:br>
            <a:r>
              <a:rPr lang="es-ES" b="1" dirty="0"/>
              <a:t>10. Evaluación. Tipos, herramientas y productos de Aprendizaje.</a:t>
            </a:r>
            <a:br>
              <a:rPr lang="es-ES" b="1" dirty="0"/>
            </a:br>
            <a:r>
              <a:rPr lang="es-ES" b="1" dirty="0"/>
              <a:t>11. Evaluación. Formatos. Prerrequisitos.</a:t>
            </a:r>
            <a:br>
              <a:rPr lang="es-ES" b="1" dirty="0"/>
            </a:br>
            <a:r>
              <a:rPr lang="es-ES" b="1" dirty="0"/>
              <a:t>12. Evaluación. Formatos. Grupo Heterogéneo.</a:t>
            </a:r>
            <a:br>
              <a:rPr lang="es-ES" b="1" dirty="0"/>
            </a:br>
            <a:r>
              <a:rPr lang="es-ES" b="1" dirty="0"/>
              <a:t>13. Infografía </a:t>
            </a:r>
            <a:r>
              <a:rPr lang="es-ES" dirty="0"/>
              <a:t>(se elaborará en la 4a.R.T.B.).</a:t>
            </a:r>
            <a:r>
              <a:rPr lang="es-ES" b="1" dirty="0"/>
              <a:t/>
            </a:r>
            <a:br>
              <a:rPr lang="es-ES" b="1" dirty="0"/>
            </a:br>
            <a:r>
              <a:rPr lang="es-ES" b="1" dirty="0"/>
              <a:t>14. Reflexiones personales </a:t>
            </a:r>
            <a:r>
              <a:rPr lang="es-ES" dirty="0"/>
              <a:t>(se elaborará en la 4a.R.T.B.).</a:t>
            </a:r>
            <a:endParaRPr lang="es-MX" dirty="0"/>
          </a:p>
        </p:txBody>
      </p:sp>
    </p:spTree>
    <p:extLst>
      <p:ext uri="{BB962C8B-B14F-4D97-AF65-F5344CB8AC3E}">
        <p14:creationId xmlns:p14="http://schemas.microsoft.com/office/powerpoint/2010/main" val="3850374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número de diapositiva"/>
          <p:cNvSpPr>
            <a:spLocks noGrp="1"/>
          </p:cNvSpPr>
          <p:nvPr>
            <p:ph type="sldNum" sz="quarter" idx="12"/>
          </p:nvPr>
        </p:nvSpPr>
        <p:spPr/>
        <p:txBody>
          <a:bodyPr/>
          <a:lstStyle/>
          <a:p>
            <a:fld id="{1EF48746-0EE4-470F-B4F2-31BA3333E8E3}" type="slidenum">
              <a:rPr lang="es-MX" smtClean="0"/>
              <a:pPr/>
              <a:t>30</a:t>
            </a:fld>
            <a:endParaRPr lang="es-MX"/>
          </a:p>
        </p:txBody>
      </p:sp>
      <p:sp>
        <p:nvSpPr>
          <p:cNvPr id="4" name="3 Marcador de contenido"/>
          <p:cNvSpPr>
            <a:spLocks noGrp="1"/>
          </p:cNvSpPr>
          <p:nvPr>
            <p:ph sz="quarter" idx="1"/>
          </p:nvPr>
        </p:nvSpPr>
        <p:spPr/>
        <p:txBody>
          <a:bodyPr/>
          <a:lstStyle/>
          <a:p>
            <a:endParaRPr lang="es-MX"/>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188640"/>
            <a:ext cx="11449271" cy="558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adroTexto 4"/>
          <p:cNvSpPr txBox="1"/>
          <p:nvPr/>
        </p:nvSpPr>
        <p:spPr>
          <a:xfrm>
            <a:off x="1219200" y="5776913"/>
            <a:ext cx="10133384" cy="1077218"/>
          </a:xfrm>
          <a:prstGeom prst="rect">
            <a:avLst/>
          </a:prstGeom>
          <a:noFill/>
        </p:spPr>
        <p:txBody>
          <a:bodyPr wrap="square" rtlCol="0">
            <a:spAutoFit/>
          </a:bodyPr>
          <a:lstStyle/>
          <a:p>
            <a:r>
              <a:rPr lang="es-ES" sz="1600" dirty="0"/>
              <a:t>Dirección General de Desarrollo Curricular. (2012). El enfoque formativo de la evaluación, en Herramientas para la evaluación en educación básica. México, SEP. Recuperado de http://www.seslp.gob.mx/consejostecnicosescolares/PRIMARIA/6- DOCUMENTOSDEAPOYO/LIBROSDEEVALUACION2013/1- ELENFOQUEFORMATIVODELAEVALUACION.pdf</a:t>
            </a:r>
            <a:endParaRPr lang="es-MX" sz="1600" dirty="0"/>
          </a:p>
        </p:txBody>
      </p:sp>
    </p:spTree>
    <p:extLst>
      <p:ext uri="{BB962C8B-B14F-4D97-AF65-F5344CB8AC3E}">
        <p14:creationId xmlns:p14="http://schemas.microsoft.com/office/powerpoint/2010/main" val="213595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número de diapositiva"/>
          <p:cNvSpPr>
            <a:spLocks noGrp="1"/>
          </p:cNvSpPr>
          <p:nvPr>
            <p:ph type="sldNum" sz="quarter" idx="12"/>
          </p:nvPr>
        </p:nvSpPr>
        <p:spPr/>
        <p:txBody>
          <a:bodyPr/>
          <a:lstStyle/>
          <a:p>
            <a:fld id="{1EF48746-0EE4-470F-B4F2-31BA3333E8E3}" type="slidenum">
              <a:rPr lang="es-MX" smtClean="0"/>
              <a:pPr/>
              <a:t>31</a:t>
            </a:fld>
            <a:endParaRPr lang="es-MX"/>
          </a:p>
        </p:txBody>
      </p:sp>
      <p:sp>
        <p:nvSpPr>
          <p:cNvPr id="4" name="3 Marcador de contenido"/>
          <p:cNvSpPr>
            <a:spLocks noGrp="1"/>
          </p:cNvSpPr>
          <p:nvPr>
            <p:ph sz="quarter" idx="1"/>
          </p:nvPr>
        </p:nvSpPr>
        <p:spPr/>
        <p:txBody>
          <a:bodyPr/>
          <a:lstStyle/>
          <a:p>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200025"/>
            <a:ext cx="11521280"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adroTexto 4"/>
          <p:cNvSpPr txBox="1"/>
          <p:nvPr/>
        </p:nvSpPr>
        <p:spPr>
          <a:xfrm>
            <a:off x="7115307" y="5794801"/>
            <a:ext cx="4766320" cy="830997"/>
          </a:xfrm>
          <a:prstGeom prst="rect">
            <a:avLst/>
          </a:prstGeom>
          <a:solidFill>
            <a:srgbClr val="B4DE86"/>
          </a:solidFill>
        </p:spPr>
        <p:txBody>
          <a:bodyPr wrap="square" rtlCol="0">
            <a:spAutoFit/>
          </a:bodyPr>
          <a:lstStyle/>
          <a:p>
            <a:r>
              <a:rPr lang="es-ES" sz="1200" dirty="0"/>
              <a:t>Agencia de Estados Unidos para el Desarrollo Internacional. (s.a.). Herramientas de evaluación en el aula. Recuperado de http://uvg.edu.gt/educacion/maestrosinnovadores/documentos/evaluacion/Herramientas_Evaluacion.pdf </a:t>
            </a:r>
            <a:endParaRPr lang="es-MX" sz="1200" dirty="0"/>
          </a:p>
        </p:txBody>
      </p:sp>
    </p:spTree>
    <p:extLst>
      <p:ext uri="{BB962C8B-B14F-4D97-AF65-F5344CB8AC3E}">
        <p14:creationId xmlns:p14="http://schemas.microsoft.com/office/powerpoint/2010/main" val="3538904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352" y="116632"/>
            <a:ext cx="10363200" cy="706090"/>
          </a:xfrm>
        </p:spPr>
        <p:txBody>
          <a:bodyPr>
            <a:normAutofit fontScale="90000"/>
          </a:bodyPr>
          <a:lstStyle/>
          <a:p>
            <a:r>
              <a:rPr lang="es-MX" dirty="0" smtClean="0"/>
              <a:t>Planeación General del Proyecto Interdisciplinario</a:t>
            </a:r>
            <a:endParaRPr lang="es-MX" dirty="0"/>
          </a:p>
        </p:txBody>
      </p:sp>
      <p:sp>
        <p:nvSpPr>
          <p:cNvPr id="3" name="Marcador de número de diapositiva 2"/>
          <p:cNvSpPr>
            <a:spLocks noGrp="1"/>
          </p:cNvSpPr>
          <p:nvPr>
            <p:ph type="sldNum" sz="quarter" idx="12"/>
          </p:nvPr>
        </p:nvSpPr>
        <p:spPr/>
        <p:txBody>
          <a:bodyPr/>
          <a:lstStyle/>
          <a:p>
            <a:fld id="{1EF48746-0EE4-470F-B4F2-31BA3333E8E3}" type="slidenum">
              <a:rPr lang="es-MX" smtClean="0"/>
              <a:pPr/>
              <a:t>32</a:t>
            </a:fld>
            <a:endParaRPr lang="es-MX"/>
          </a:p>
        </p:txBody>
      </p:sp>
      <p:pic>
        <p:nvPicPr>
          <p:cNvPr id="5" name="Marcador de contenido 4"/>
          <p:cNvPicPr>
            <a:picLocks noGrp="1" noChangeAspect="1"/>
          </p:cNvPicPr>
          <p:nvPr>
            <p:ph sz="quarter" idx="1"/>
          </p:nvPr>
        </p:nvPicPr>
        <p:blipFill>
          <a:blip r:embed="rId2"/>
          <a:stretch>
            <a:fillRect/>
          </a:stretch>
        </p:blipFill>
        <p:spPr>
          <a:xfrm>
            <a:off x="1055440" y="822722"/>
            <a:ext cx="10133384" cy="5558606"/>
          </a:xfrm>
          <a:prstGeom prst="rect">
            <a:avLst/>
          </a:prstGeom>
        </p:spPr>
      </p:pic>
    </p:spTree>
    <p:extLst>
      <p:ext uri="{BB962C8B-B14F-4D97-AF65-F5344CB8AC3E}">
        <p14:creationId xmlns:p14="http://schemas.microsoft.com/office/powerpoint/2010/main" val="2628522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número de diapositiva 2"/>
          <p:cNvSpPr>
            <a:spLocks noGrp="1"/>
          </p:cNvSpPr>
          <p:nvPr>
            <p:ph type="sldNum" sz="quarter" idx="12"/>
          </p:nvPr>
        </p:nvSpPr>
        <p:spPr/>
        <p:txBody>
          <a:bodyPr/>
          <a:lstStyle/>
          <a:p>
            <a:fld id="{1EF48746-0EE4-470F-B4F2-31BA3333E8E3}" type="slidenum">
              <a:rPr lang="es-MX" smtClean="0"/>
              <a:pPr/>
              <a:t>33</a:t>
            </a:fld>
            <a:endParaRPr lang="es-MX"/>
          </a:p>
        </p:txBody>
      </p:sp>
      <p:sp>
        <p:nvSpPr>
          <p:cNvPr id="4" name="Marcador de contenido 3"/>
          <p:cNvSpPr>
            <a:spLocks noGrp="1"/>
          </p:cNvSpPr>
          <p:nvPr>
            <p:ph sz="quarter" idx="1"/>
          </p:nvPr>
        </p:nvSpPr>
        <p:spPr/>
        <p:txBody>
          <a:bodyPr/>
          <a:lstStyle/>
          <a:p>
            <a:endParaRPr lang="es-MX"/>
          </a:p>
        </p:txBody>
      </p:sp>
      <p:pic>
        <p:nvPicPr>
          <p:cNvPr id="5" name="Imagen 4"/>
          <p:cNvPicPr>
            <a:picLocks noChangeAspect="1"/>
          </p:cNvPicPr>
          <p:nvPr/>
        </p:nvPicPr>
        <p:blipFill>
          <a:blip r:embed="rId2"/>
          <a:stretch>
            <a:fillRect/>
          </a:stretch>
        </p:blipFill>
        <p:spPr>
          <a:xfrm>
            <a:off x="804672" y="314325"/>
            <a:ext cx="9406128" cy="6229350"/>
          </a:xfrm>
          <a:prstGeom prst="rect">
            <a:avLst/>
          </a:prstGeom>
        </p:spPr>
      </p:pic>
    </p:spTree>
    <p:extLst>
      <p:ext uri="{BB962C8B-B14F-4D97-AF65-F5344CB8AC3E}">
        <p14:creationId xmlns:p14="http://schemas.microsoft.com/office/powerpoint/2010/main" val="3320295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número de diapositiva 2"/>
          <p:cNvSpPr>
            <a:spLocks noGrp="1"/>
          </p:cNvSpPr>
          <p:nvPr>
            <p:ph type="sldNum" sz="quarter" idx="12"/>
          </p:nvPr>
        </p:nvSpPr>
        <p:spPr/>
        <p:txBody>
          <a:bodyPr/>
          <a:lstStyle/>
          <a:p>
            <a:fld id="{1EF48746-0EE4-470F-B4F2-31BA3333E8E3}" type="slidenum">
              <a:rPr lang="es-MX" smtClean="0"/>
              <a:pPr/>
              <a:t>34</a:t>
            </a:fld>
            <a:endParaRPr lang="es-MX"/>
          </a:p>
        </p:txBody>
      </p:sp>
      <p:pic>
        <p:nvPicPr>
          <p:cNvPr id="5" name="Marcador de contenido 4"/>
          <p:cNvPicPr>
            <a:picLocks noGrp="1" noChangeAspect="1"/>
          </p:cNvPicPr>
          <p:nvPr>
            <p:ph sz="quarter" idx="1"/>
          </p:nvPr>
        </p:nvPicPr>
        <p:blipFill>
          <a:blip r:embed="rId2"/>
          <a:stretch>
            <a:fillRect/>
          </a:stretch>
        </p:blipFill>
        <p:spPr>
          <a:xfrm>
            <a:off x="911424" y="412750"/>
            <a:ext cx="9793088" cy="2584202"/>
          </a:xfrm>
          <a:prstGeom prst="rect">
            <a:avLst/>
          </a:prstGeom>
        </p:spPr>
      </p:pic>
    </p:spTree>
    <p:extLst>
      <p:ext uri="{BB962C8B-B14F-4D97-AF65-F5344CB8AC3E}">
        <p14:creationId xmlns:p14="http://schemas.microsoft.com/office/powerpoint/2010/main" val="2535446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64704"/>
            <a:ext cx="6124390" cy="1143000"/>
          </a:xfrm>
        </p:spPr>
        <p:txBody>
          <a:bodyPr>
            <a:noAutofit/>
          </a:bodyPr>
          <a:lstStyle/>
          <a:p>
            <a:pPr algn="just"/>
            <a:r>
              <a:rPr lang="es-MX" sz="2400" b="1" dirty="0"/>
              <a:t>Planeación por sesión para Proyecto </a:t>
            </a:r>
            <a:r>
              <a:rPr lang="es-MX" sz="2400" b="1" dirty="0" smtClean="0"/>
              <a:t>Interdisciplinario y</a:t>
            </a:r>
            <a:r>
              <a:rPr lang="es-MX" sz="2400" dirty="0"/>
              <a:t/>
            </a:r>
            <a:br>
              <a:rPr lang="es-MX" sz="2400" dirty="0"/>
            </a:br>
            <a:r>
              <a:rPr lang="es-MX" sz="2400" b="1" dirty="0"/>
              <a:t>Actividades enseñanza </a:t>
            </a:r>
            <a:r>
              <a:rPr lang="es-MX" sz="2400" b="1" dirty="0" smtClean="0"/>
              <a:t>aprendizaje y evaluación </a:t>
            </a:r>
            <a:r>
              <a:rPr lang="es-MX" sz="2400" b="1" dirty="0"/>
              <a:t>por asignatura y conjuntas.     </a:t>
            </a:r>
            <a:r>
              <a:rPr lang="es-MX" sz="2400" dirty="0"/>
              <a:t/>
            </a:r>
            <a:br>
              <a:rPr lang="es-MX" sz="2400" dirty="0"/>
            </a:br>
            <a:endParaRPr lang="es-MX" sz="2400" dirty="0"/>
          </a:p>
        </p:txBody>
      </p:sp>
      <p:sp>
        <p:nvSpPr>
          <p:cNvPr id="3" name="Marcador de número de diapositiva 2"/>
          <p:cNvSpPr>
            <a:spLocks noGrp="1"/>
          </p:cNvSpPr>
          <p:nvPr>
            <p:ph type="sldNum" sz="quarter" idx="12"/>
          </p:nvPr>
        </p:nvSpPr>
        <p:spPr>
          <a:xfrm>
            <a:off x="195072" y="6252903"/>
            <a:ext cx="609600" cy="457200"/>
          </a:xfrm>
        </p:spPr>
        <p:txBody>
          <a:bodyPr/>
          <a:lstStyle/>
          <a:p>
            <a:fld id="{1EF48746-0EE4-470F-B4F2-31BA3333E8E3}" type="slidenum">
              <a:rPr lang="es-MX" smtClean="0"/>
              <a:pPr/>
              <a:t>35</a:t>
            </a:fld>
            <a:endParaRPr lang="es-MX" dirty="0"/>
          </a:p>
        </p:txBody>
      </p:sp>
      <p:pic>
        <p:nvPicPr>
          <p:cNvPr id="5" name="Marcador de contenido 4"/>
          <p:cNvPicPr>
            <a:picLocks noGrp="1" noChangeAspect="1"/>
          </p:cNvPicPr>
          <p:nvPr>
            <p:ph sz="quarter" idx="1"/>
          </p:nvPr>
        </p:nvPicPr>
        <p:blipFill>
          <a:blip r:embed="rId2"/>
          <a:stretch>
            <a:fillRect/>
          </a:stretch>
        </p:blipFill>
        <p:spPr>
          <a:xfrm>
            <a:off x="81178" y="1393422"/>
            <a:ext cx="6137463" cy="3019530"/>
          </a:xfrm>
          <a:prstGeom prst="rect">
            <a:avLst/>
          </a:prstGeom>
        </p:spPr>
      </p:pic>
      <p:pic>
        <p:nvPicPr>
          <p:cNvPr id="6" name="Imagen 5"/>
          <p:cNvPicPr>
            <a:picLocks noChangeAspect="1"/>
          </p:cNvPicPr>
          <p:nvPr/>
        </p:nvPicPr>
        <p:blipFill>
          <a:blip r:embed="rId3"/>
          <a:stretch>
            <a:fillRect/>
          </a:stretch>
        </p:blipFill>
        <p:spPr>
          <a:xfrm>
            <a:off x="6240016" y="116633"/>
            <a:ext cx="5667375" cy="6550868"/>
          </a:xfrm>
          <a:prstGeom prst="rect">
            <a:avLst/>
          </a:prstGeom>
        </p:spPr>
      </p:pic>
      <p:pic>
        <p:nvPicPr>
          <p:cNvPr id="7" name="Imagen 6"/>
          <p:cNvPicPr>
            <a:picLocks noChangeAspect="1"/>
          </p:cNvPicPr>
          <p:nvPr/>
        </p:nvPicPr>
        <p:blipFill>
          <a:blip r:embed="rId4"/>
          <a:stretch>
            <a:fillRect/>
          </a:stretch>
        </p:blipFill>
        <p:spPr>
          <a:xfrm>
            <a:off x="0" y="4440583"/>
            <a:ext cx="5951984" cy="2276872"/>
          </a:xfrm>
          <a:prstGeom prst="rect">
            <a:avLst/>
          </a:prstGeom>
        </p:spPr>
      </p:pic>
    </p:spTree>
    <p:extLst>
      <p:ext uri="{BB962C8B-B14F-4D97-AF65-F5344CB8AC3E}">
        <p14:creationId xmlns:p14="http://schemas.microsoft.com/office/powerpoint/2010/main" val="3855613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448" y="332656"/>
            <a:ext cx="10363200" cy="710952"/>
          </a:xfrm>
        </p:spPr>
        <p:txBody>
          <a:bodyPr>
            <a:normAutofit fontScale="90000"/>
          </a:bodyPr>
          <a:lstStyle/>
          <a:p>
            <a:pPr algn="ctr"/>
            <a:r>
              <a:rPr lang="es-MX" dirty="0" smtClean="0"/>
              <a:t>Producto 13. Lista. Pasos para Infografía</a:t>
            </a:r>
            <a:endParaRPr lang="es-MX" dirty="0"/>
          </a:p>
        </p:txBody>
      </p:sp>
      <p:sp>
        <p:nvSpPr>
          <p:cNvPr id="3" name="Marcador de texto 2"/>
          <p:cNvSpPr>
            <a:spLocks noGrp="1"/>
          </p:cNvSpPr>
          <p:nvPr>
            <p:ph type="body" idx="2"/>
          </p:nvPr>
        </p:nvSpPr>
        <p:spPr>
          <a:xfrm>
            <a:off x="972905" y="5342756"/>
            <a:ext cx="2487736" cy="1324744"/>
          </a:xfrm>
        </p:spPr>
        <p:style>
          <a:lnRef idx="2">
            <a:schemeClr val="dk1"/>
          </a:lnRef>
          <a:fillRef idx="1">
            <a:schemeClr val="lt1"/>
          </a:fillRef>
          <a:effectRef idx="0">
            <a:schemeClr val="dk1"/>
          </a:effectRef>
          <a:fontRef idx="minor">
            <a:schemeClr val="dk1"/>
          </a:fontRef>
        </p:style>
        <p:txBody>
          <a:bodyPr>
            <a:normAutofit/>
          </a:bodyPr>
          <a:lstStyle/>
          <a:p>
            <a:r>
              <a:rPr lang="es-MX" sz="1200" dirty="0" smtClean="0"/>
              <a:t>DGIRE </a:t>
            </a:r>
            <a:r>
              <a:rPr lang="es-MX" sz="1200" dirty="0"/>
              <a:t>UNAM</a:t>
            </a:r>
            <a:r>
              <a:rPr lang="es-MX" sz="1200" dirty="0" smtClean="0"/>
              <a:t>. </a:t>
            </a:r>
            <a:r>
              <a:rPr lang="es-MX" sz="1200" dirty="0"/>
              <a:t>Recuperado el </a:t>
            </a:r>
            <a:r>
              <a:rPr lang="es-MX" sz="1200" dirty="0" smtClean="0"/>
              <a:t>Junio </a:t>
            </a:r>
            <a:r>
              <a:rPr lang="es-MX" sz="1200" dirty="0"/>
              <a:t>de 2018</a:t>
            </a:r>
            <a:r>
              <a:rPr lang="es-MX" sz="1200" dirty="0" smtClean="0"/>
              <a:t> : De ¿Cómo hacer una infografía?: http</a:t>
            </a:r>
            <a:r>
              <a:rPr lang="es-MX" sz="1200" dirty="0"/>
              <a:t>://conexiones.dgire.unam.mx/wp-content/uploads/2017/09/como-hacer-una-infografia.png</a:t>
            </a:r>
          </a:p>
        </p:txBody>
      </p:sp>
      <p:sp>
        <p:nvSpPr>
          <p:cNvPr id="4" name="Marcador de número de diapositiva 3"/>
          <p:cNvSpPr>
            <a:spLocks noGrp="1"/>
          </p:cNvSpPr>
          <p:nvPr>
            <p:ph type="sldNum" sz="quarter" idx="12"/>
          </p:nvPr>
        </p:nvSpPr>
        <p:spPr/>
        <p:txBody>
          <a:bodyPr/>
          <a:lstStyle/>
          <a:p>
            <a:fld id="{1EF48746-0EE4-470F-B4F2-31BA3333E8E3}" type="slidenum">
              <a:rPr lang="es-MX" smtClean="0"/>
              <a:pPr/>
              <a:t>36</a:t>
            </a:fld>
            <a:endParaRPr lang="es-MX"/>
          </a:p>
        </p:txBody>
      </p:sp>
      <p:graphicFrame>
        <p:nvGraphicFramePr>
          <p:cNvPr id="6" name="Marcador de contenido 5"/>
          <p:cNvGraphicFramePr>
            <a:graphicFrameLocks noGrp="1"/>
          </p:cNvGraphicFramePr>
          <p:nvPr>
            <p:ph sz="quarter" idx="1"/>
            <p:extLst>
              <p:ext uri="{D42A27DB-BD31-4B8C-83A1-F6EECF244321}">
                <p14:modId xmlns:p14="http://schemas.microsoft.com/office/powerpoint/2010/main" val="1721364878"/>
              </p:ext>
            </p:extLst>
          </p:nvPr>
        </p:nvGraphicFramePr>
        <p:xfrm>
          <a:off x="3575720" y="1043608"/>
          <a:ext cx="8484096" cy="5623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4400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352" y="332656"/>
            <a:ext cx="5092824" cy="5832648"/>
          </a:xfrm>
        </p:spPr>
        <p:txBody>
          <a:bodyPr vert="vert">
            <a:normAutofit/>
          </a:bodyPr>
          <a:lstStyle/>
          <a:p>
            <a:r>
              <a:rPr lang="es-MX" dirty="0" smtClean="0"/>
              <a:t>Producto 14. Infografía</a:t>
            </a:r>
            <a:endParaRPr lang="es-MX" dirty="0"/>
          </a:p>
        </p:txBody>
      </p:sp>
      <p:sp>
        <p:nvSpPr>
          <p:cNvPr id="4" name="Marcador de número de diapositiva 3"/>
          <p:cNvSpPr>
            <a:spLocks noGrp="1"/>
          </p:cNvSpPr>
          <p:nvPr>
            <p:ph type="sldNum" sz="quarter" idx="12"/>
          </p:nvPr>
        </p:nvSpPr>
        <p:spPr/>
        <p:txBody>
          <a:bodyPr/>
          <a:lstStyle/>
          <a:p>
            <a:fld id="{1EF48746-0EE4-470F-B4F2-31BA3333E8E3}" type="slidenum">
              <a:rPr lang="es-MX" smtClean="0"/>
              <a:pPr/>
              <a:t>37</a:t>
            </a:fld>
            <a:endParaRPr lang="es-MX"/>
          </a:p>
        </p:txBody>
      </p:sp>
      <p:sp>
        <p:nvSpPr>
          <p:cNvPr id="3" name="2 Marcador de contenido"/>
          <p:cNvSpPr>
            <a:spLocks noGrp="1"/>
          </p:cNvSpPr>
          <p:nvPr>
            <p:ph sz="quarter" idx="1"/>
          </p:nvPr>
        </p:nvSpPr>
        <p:spPr/>
        <p:txBody>
          <a:bodyPr/>
          <a:lstStyle/>
          <a:p>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0"/>
            <a:ext cx="70567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627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Producto 15. Reflexiones personales</a:t>
            </a:r>
            <a:endParaRPr lang="es-MX" dirty="0"/>
          </a:p>
        </p:txBody>
      </p:sp>
      <p:sp>
        <p:nvSpPr>
          <p:cNvPr id="3" name="Marcador de número de diapositiva 2"/>
          <p:cNvSpPr>
            <a:spLocks noGrp="1"/>
          </p:cNvSpPr>
          <p:nvPr>
            <p:ph type="sldNum" sz="quarter" idx="12"/>
          </p:nvPr>
        </p:nvSpPr>
        <p:spPr/>
        <p:txBody>
          <a:bodyPr/>
          <a:lstStyle/>
          <a:p>
            <a:fld id="{1EF48746-0EE4-470F-B4F2-31BA3333E8E3}" type="slidenum">
              <a:rPr lang="es-MX" smtClean="0"/>
              <a:pPr/>
              <a:t>38</a:t>
            </a:fld>
            <a:endParaRPr lang="es-MX"/>
          </a:p>
        </p:txBody>
      </p:sp>
      <p:sp>
        <p:nvSpPr>
          <p:cNvPr id="4" name="Marcador de contenido 3"/>
          <p:cNvSpPr>
            <a:spLocks noGrp="1"/>
          </p:cNvSpPr>
          <p:nvPr>
            <p:ph sz="quarter" idx="1"/>
          </p:nvPr>
        </p:nvSpPr>
        <p:spPr>
          <a:xfrm>
            <a:off x="513308" y="1447800"/>
            <a:ext cx="5413248" cy="4861520"/>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s-MX" sz="1600" dirty="0"/>
              <a:t>El proyecto de Conexiones representó un reto para comprender </a:t>
            </a:r>
            <a:r>
              <a:rPr lang="es-MX" sz="1600" dirty="0" smtClean="0"/>
              <a:t>la importancia </a:t>
            </a:r>
            <a:r>
              <a:rPr lang="es-MX" sz="1600" dirty="0"/>
              <a:t>que tiene la interdisciplinariedad en mi labor </a:t>
            </a:r>
            <a:r>
              <a:rPr lang="es-MX" sz="1600" dirty="0" smtClean="0"/>
              <a:t>docente, esta </a:t>
            </a:r>
            <a:r>
              <a:rPr lang="es-MX" sz="1600" dirty="0"/>
              <a:t>nos permite relacionar cada una de las diferentes </a:t>
            </a:r>
            <a:r>
              <a:rPr lang="es-MX" sz="1600" dirty="0" smtClean="0"/>
              <a:t>disciplinas para </a:t>
            </a:r>
            <a:r>
              <a:rPr lang="es-MX" sz="1600" dirty="0"/>
              <a:t>analizar y solucionar un problema donde estén </a:t>
            </a:r>
            <a:r>
              <a:rPr lang="es-MX" sz="1600" dirty="0" smtClean="0"/>
              <a:t>involucradas cada </a:t>
            </a:r>
            <a:r>
              <a:rPr lang="es-MX" sz="1600" dirty="0"/>
              <a:t>una de ellas con el objetivo de involucrar a </a:t>
            </a:r>
            <a:r>
              <a:rPr lang="es-MX" sz="1600" dirty="0" smtClean="0"/>
              <a:t>nuestros estudiantes </a:t>
            </a:r>
            <a:r>
              <a:rPr lang="es-MX" sz="1600" dirty="0"/>
              <a:t>en temas que estén relacionados y que sean de </a:t>
            </a:r>
            <a:r>
              <a:rPr lang="es-MX" sz="1600" dirty="0" smtClean="0"/>
              <a:t>su interés.</a:t>
            </a:r>
            <a:endParaRPr lang="es-MX" sz="1600" dirty="0"/>
          </a:p>
          <a:p>
            <a:pPr algn="just"/>
            <a:r>
              <a:rPr lang="es-MX" sz="1600" dirty="0"/>
              <a:t>Uno de los principales obstáculos a los que me enfrente </a:t>
            </a:r>
            <a:r>
              <a:rPr lang="es-MX" sz="1600" dirty="0" smtClean="0"/>
              <a:t>fueron los </a:t>
            </a:r>
            <a:r>
              <a:rPr lang="es-MX" sz="1600" dirty="0"/>
              <a:t>horarios para poder trabajar con los integrantes de mi </a:t>
            </a:r>
            <a:r>
              <a:rPr lang="es-MX" sz="1600" dirty="0" smtClean="0"/>
              <a:t>equipo debido </a:t>
            </a:r>
            <a:r>
              <a:rPr lang="es-MX" sz="1600" dirty="0"/>
              <a:t>a que cada uno tenemos horarios diferentes, pero a </a:t>
            </a:r>
            <a:r>
              <a:rPr lang="es-MX" sz="1600" dirty="0" smtClean="0"/>
              <a:t>pesar de </a:t>
            </a:r>
            <a:r>
              <a:rPr lang="es-MX" sz="1600" dirty="0"/>
              <a:t>ello, logramos sacar adelante el proyecto, en </a:t>
            </a:r>
            <a:r>
              <a:rPr lang="es-MX" sz="1600" dirty="0" smtClean="0"/>
              <a:t>algunas ocasiones </a:t>
            </a:r>
            <a:r>
              <a:rPr lang="es-MX" sz="1600" dirty="0"/>
              <a:t>se hizo uso de la tecnología para facilitar el </a:t>
            </a:r>
            <a:r>
              <a:rPr lang="es-MX" sz="1600" dirty="0" smtClean="0"/>
              <a:t>proceso de </a:t>
            </a:r>
            <a:r>
              <a:rPr lang="es-MX" sz="1600" dirty="0"/>
              <a:t>comunicación y avance del </a:t>
            </a:r>
            <a:r>
              <a:rPr lang="es-MX" sz="1600" dirty="0" smtClean="0"/>
              <a:t>proyecto. Seguiré </a:t>
            </a:r>
            <a:r>
              <a:rPr lang="es-MX" sz="1600" dirty="0"/>
              <a:t>revisando información documental que me facilite </a:t>
            </a:r>
            <a:r>
              <a:rPr lang="es-MX" sz="1600" dirty="0" smtClean="0"/>
              <a:t>el proceso </a:t>
            </a:r>
            <a:r>
              <a:rPr lang="es-MX" sz="1600" dirty="0"/>
              <a:t>de investigación del proyecto planteado para </a:t>
            </a:r>
            <a:r>
              <a:rPr lang="es-MX" sz="1600" dirty="0" smtClean="0"/>
              <a:t>poderlo implementar </a:t>
            </a:r>
            <a:r>
              <a:rPr lang="es-MX" sz="1600" dirty="0"/>
              <a:t>el siguiente ciclo escolar con mis grupos </a:t>
            </a:r>
            <a:r>
              <a:rPr lang="es-MX" sz="1600" dirty="0" smtClean="0"/>
              <a:t>de estudiantes</a:t>
            </a:r>
            <a:r>
              <a:rPr lang="es-MX" sz="1600" dirty="0"/>
              <a:t>. </a:t>
            </a:r>
            <a:endParaRPr lang="es-MX" sz="1600" dirty="0" smtClean="0"/>
          </a:p>
          <a:p>
            <a:pPr algn="just"/>
            <a:r>
              <a:rPr lang="es-MX" sz="1600" i="1" dirty="0" smtClean="0"/>
              <a:t>Guillermina </a:t>
            </a:r>
            <a:r>
              <a:rPr lang="es-MX" sz="1600" i="1" dirty="0"/>
              <a:t>Iglesias Ramírez</a:t>
            </a:r>
          </a:p>
          <a:p>
            <a:pPr algn="just"/>
            <a:endParaRPr lang="es-MX" sz="1600" dirty="0" smtClean="0"/>
          </a:p>
          <a:p>
            <a:pPr algn="just"/>
            <a:endParaRPr lang="es-MX" sz="1600" dirty="0" smtClean="0"/>
          </a:p>
          <a:p>
            <a:pPr algn="just"/>
            <a:endParaRPr lang="es-MX" sz="1600" dirty="0"/>
          </a:p>
        </p:txBody>
      </p:sp>
      <p:sp>
        <p:nvSpPr>
          <p:cNvPr id="5" name="Marcador de contenido 4"/>
          <p:cNvSpPr>
            <a:spLocks noGrp="1"/>
          </p:cNvSpPr>
          <p:nvPr>
            <p:ph sz="quarter" idx="2"/>
          </p:nvPr>
        </p:nvSpPr>
        <p:spPr>
          <a:xfrm>
            <a:off x="6170394" y="1466128"/>
            <a:ext cx="5422056" cy="5201371"/>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s-MX" sz="1500" dirty="0"/>
              <a:t>Las dificultades propias para el proyecto de conexiones fue la falta </a:t>
            </a:r>
            <a:r>
              <a:rPr lang="es-MX" sz="1500" dirty="0" smtClean="0"/>
              <a:t>de tiempo </a:t>
            </a:r>
            <a:r>
              <a:rPr lang="es-MX" sz="1500" dirty="0"/>
              <a:t>para reunirme con mis compañeras, lograr la sincronización </a:t>
            </a:r>
            <a:r>
              <a:rPr lang="es-MX" sz="1500" dirty="0" smtClean="0"/>
              <a:t>de los </a:t>
            </a:r>
            <a:r>
              <a:rPr lang="es-MX" sz="1500" dirty="0"/>
              <a:t>tiempos para reflexionar con calma sobre el proyecto e incluso </a:t>
            </a:r>
            <a:r>
              <a:rPr lang="es-MX" sz="1500" dirty="0" smtClean="0"/>
              <a:t>sus alcances.</a:t>
            </a:r>
            <a:endParaRPr lang="es-MX" sz="1500" dirty="0"/>
          </a:p>
          <a:p>
            <a:pPr algn="just"/>
            <a:r>
              <a:rPr lang="es-MX" sz="1500" dirty="0"/>
              <a:t>La forma en que se resolvió fue estar en contacto por </a:t>
            </a:r>
            <a:r>
              <a:rPr lang="es-MX" sz="1500" dirty="0" smtClean="0"/>
              <a:t>correo electrónico </a:t>
            </a:r>
            <a:r>
              <a:rPr lang="es-MX" sz="1500" dirty="0"/>
              <a:t>y </a:t>
            </a:r>
            <a:r>
              <a:rPr lang="es-MX" sz="1500" dirty="0" smtClean="0"/>
              <a:t>WhatsApp </a:t>
            </a:r>
            <a:r>
              <a:rPr lang="es-MX" sz="1500" dirty="0"/>
              <a:t>modalidad un tanto impersonal desde </a:t>
            </a:r>
            <a:r>
              <a:rPr lang="es-MX" sz="1500" dirty="0" smtClean="0"/>
              <a:t>mi punto </a:t>
            </a:r>
            <a:r>
              <a:rPr lang="es-MX" sz="1500" dirty="0"/>
              <a:t>de vista, pero válida para realizar el trabajo. Insisto en que </a:t>
            </a:r>
            <a:r>
              <a:rPr lang="es-MX" sz="1500" dirty="0" smtClean="0"/>
              <a:t>se requiere </a:t>
            </a:r>
            <a:r>
              <a:rPr lang="es-MX" sz="1500" dirty="0"/>
              <a:t>reunirse de manera alterna a las horas clase para </a:t>
            </a:r>
            <a:r>
              <a:rPr lang="es-MX" sz="1500" dirty="0" smtClean="0"/>
              <a:t>procurar ser </a:t>
            </a:r>
            <a:r>
              <a:rPr lang="es-MX" sz="1500" dirty="0"/>
              <a:t>eficiente en cubrir los requerimientos en forma; y aunque </a:t>
            </a:r>
            <a:r>
              <a:rPr lang="es-MX" sz="1500" dirty="0" smtClean="0"/>
              <a:t>se llevaron </a:t>
            </a:r>
            <a:r>
              <a:rPr lang="es-MX" sz="1500" dirty="0"/>
              <a:t>a cabo las reuniones, me quedo con la sensación de </a:t>
            </a:r>
            <a:r>
              <a:rPr lang="es-MX" sz="1500" dirty="0" smtClean="0"/>
              <a:t>que faltaron </a:t>
            </a:r>
            <a:r>
              <a:rPr lang="es-MX" sz="1500" dirty="0"/>
              <a:t>más encuentros necesarios para el </a:t>
            </a:r>
            <a:r>
              <a:rPr lang="es-MX" sz="1500" dirty="0" smtClean="0"/>
              <a:t>trabajo. Los </a:t>
            </a:r>
            <a:r>
              <a:rPr lang="es-MX" sz="1500" dirty="0"/>
              <a:t>aspectos que debo trabajar, es distribuir la carga horaria con la </a:t>
            </a:r>
            <a:r>
              <a:rPr lang="es-MX" sz="1500" dirty="0" smtClean="0"/>
              <a:t>de reunión </a:t>
            </a:r>
            <a:r>
              <a:rPr lang="es-MX" sz="1500" dirty="0"/>
              <a:t>de mi equipo para el logro de </a:t>
            </a:r>
            <a:r>
              <a:rPr lang="es-MX" sz="1500" dirty="0" smtClean="0"/>
              <a:t>resultados.</a:t>
            </a:r>
          </a:p>
          <a:p>
            <a:pPr algn="just"/>
            <a:r>
              <a:rPr lang="es-MX" sz="1500" dirty="0" smtClean="0"/>
              <a:t>En </a:t>
            </a:r>
            <a:r>
              <a:rPr lang="es-MX" sz="1500" dirty="0"/>
              <a:t>cuanto a la repercusión positiva después del proyecto </a:t>
            </a:r>
            <a:r>
              <a:rPr lang="es-MX" sz="1500" dirty="0" smtClean="0"/>
              <a:t>de conexiones</a:t>
            </a:r>
            <a:r>
              <a:rPr lang="es-MX" sz="1500" dirty="0"/>
              <a:t>, me permitió conocer el trabajo de cada una de </a:t>
            </a:r>
            <a:r>
              <a:rPr lang="es-MX" sz="1500" dirty="0" smtClean="0"/>
              <a:t>mis compañeras</a:t>
            </a:r>
            <a:r>
              <a:rPr lang="es-MX" sz="1500" dirty="0"/>
              <a:t>, reconocer en cada una su profesionalismo y </a:t>
            </a:r>
            <a:r>
              <a:rPr lang="es-MX" sz="1500" dirty="0" smtClean="0"/>
              <a:t>potencial para </a:t>
            </a:r>
            <a:r>
              <a:rPr lang="es-MX" sz="1500" dirty="0"/>
              <a:t>el desempeño académico, lo mismo que compartir estrategias </a:t>
            </a:r>
            <a:r>
              <a:rPr lang="es-MX" sz="1500" dirty="0" smtClean="0"/>
              <a:t>de enseñanza-aprendizaje</a:t>
            </a:r>
            <a:r>
              <a:rPr lang="es-MX" sz="1500" dirty="0"/>
              <a:t>. Asimismo el entusiasmo y empeño por </a:t>
            </a:r>
            <a:r>
              <a:rPr lang="es-MX" sz="1500" dirty="0" smtClean="0"/>
              <a:t>cada actividad.</a:t>
            </a:r>
          </a:p>
          <a:p>
            <a:pPr algn="just"/>
            <a:r>
              <a:rPr lang="es-MX" sz="1500" i="1" dirty="0"/>
              <a:t>Angélica María Saldaña </a:t>
            </a:r>
            <a:r>
              <a:rPr lang="es-MX" sz="1500" i="1" dirty="0" err="1"/>
              <a:t>Barrascout</a:t>
            </a:r>
            <a:endParaRPr lang="es-MX" sz="1500" i="1" dirty="0"/>
          </a:p>
        </p:txBody>
      </p:sp>
    </p:spTree>
    <p:extLst>
      <p:ext uri="{BB962C8B-B14F-4D97-AF65-F5344CB8AC3E}">
        <p14:creationId xmlns:p14="http://schemas.microsoft.com/office/powerpoint/2010/main" val="2959157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15. Reflexiones personales</a:t>
            </a:r>
            <a:endParaRPr lang="es-MX" dirty="0"/>
          </a:p>
        </p:txBody>
      </p:sp>
      <p:sp>
        <p:nvSpPr>
          <p:cNvPr id="3" name="Marcador de número de diapositiva 2"/>
          <p:cNvSpPr>
            <a:spLocks noGrp="1"/>
          </p:cNvSpPr>
          <p:nvPr>
            <p:ph type="sldNum" sz="quarter" idx="12"/>
          </p:nvPr>
        </p:nvSpPr>
        <p:spPr/>
        <p:txBody>
          <a:bodyPr/>
          <a:lstStyle/>
          <a:p>
            <a:fld id="{1EF48746-0EE4-470F-B4F2-31BA3333E8E3}" type="slidenum">
              <a:rPr lang="es-MX" smtClean="0"/>
              <a:pPr/>
              <a:t>39</a:t>
            </a:fld>
            <a:endParaRPr lang="es-MX"/>
          </a:p>
        </p:txBody>
      </p:sp>
      <p:sp>
        <p:nvSpPr>
          <p:cNvPr id="4" name="Marcador de contenido 3"/>
          <p:cNvSpPr>
            <a:spLocks noGrp="1"/>
          </p:cNvSpPr>
          <p:nvPr>
            <p:ph sz="quarter" idx="1"/>
          </p:nvPr>
        </p:nvSpPr>
        <p:spPr/>
        <p:style>
          <a:lnRef idx="1">
            <a:schemeClr val="dk1"/>
          </a:lnRef>
          <a:fillRef idx="2">
            <a:schemeClr val="dk1"/>
          </a:fillRef>
          <a:effectRef idx="1">
            <a:schemeClr val="dk1"/>
          </a:effectRef>
          <a:fontRef idx="minor">
            <a:schemeClr val="dk1"/>
          </a:fontRef>
        </p:style>
        <p:txBody>
          <a:bodyPr>
            <a:normAutofit fontScale="85000" lnSpcReduction="10000"/>
          </a:bodyPr>
          <a:lstStyle/>
          <a:p>
            <a:pPr algn="just"/>
            <a:r>
              <a:rPr lang="es-MX" sz="1900" dirty="0" smtClean="0"/>
              <a:t>Trabajar en el proyecto interdisciplinario me enriqueció en el aspecto de trabajo en equipo. Reiteras una de las estrategias que más ocupamos como profesores con los estudiantes. Generalmente no es sencillo, pero delegando y asignando roles es algo que funciona y más si se tiene un buen líder.</a:t>
            </a:r>
          </a:p>
          <a:p>
            <a:pPr algn="just"/>
            <a:r>
              <a:rPr lang="es-MX" sz="1900" dirty="0" smtClean="0"/>
              <a:t>Se tuvieron dificultades en la cuestión de tiempos ya que no era fácil coincidir con todos los profesores para trabajar de manera conjunta. Pero con la implementación de uso de la TIC y trabajo delegado por parejas fue más sencillo.</a:t>
            </a:r>
          </a:p>
          <a:p>
            <a:pPr algn="just"/>
            <a:r>
              <a:rPr lang="es-MX" sz="1900" i="1" dirty="0" smtClean="0"/>
              <a:t>María Isabel Damián Reyes</a:t>
            </a:r>
          </a:p>
          <a:p>
            <a:pPr algn="just"/>
            <a:endParaRPr lang="es-MX" sz="1600" dirty="0"/>
          </a:p>
        </p:txBody>
      </p:sp>
      <p:sp>
        <p:nvSpPr>
          <p:cNvPr id="5" name="Marcador de contenido 4"/>
          <p:cNvSpPr>
            <a:spLocks noGrp="1"/>
          </p:cNvSpPr>
          <p:nvPr>
            <p:ph sz="quarter" idx="2"/>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lgn="just"/>
            <a:r>
              <a:rPr lang="es-MX" sz="1900" dirty="0" smtClean="0"/>
              <a:t>El desarrollo de </a:t>
            </a:r>
            <a:r>
              <a:rPr lang="es-MX" sz="1900" dirty="0" smtClean="0"/>
              <a:t>la preocupación temática fue un proceso muy interesante, ya que gracias  al trabajo interdisciplinario se pudo plantear el problema desde diversas ópticas resultado de la formación e intereses diversos que convergieron en el proyecto.</a:t>
            </a:r>
          </a:p>
          <a:p>
            <a:pPr algn="just"/>
            <a:r>
              <a:rPr lang="es-MX" sz="1900" dirty="0" smtClean="0"/>
              <a:t>Personalmente, me entusiasma que los procesos de divulgación de la ciencia, indagación o investigación </a:t>
            </a:r>
            <a:r>
              <a:rPr lang="es-MX" sz="1900" dirty="0"/>
              <a:t>que como profesoras realizamos en las </a:t>
            </a:r>
            <a:r>
              <a:rPr lang="es-MX" sz="1900" dirty="0" smtClean="0"/>
              <a:t>aulas, comiencen a ser más </a:t>
            </a:r>
            <a:r>
              <a:rPr lang="es-MX" sz="1900" dirty="0"/>
              <a:t>visibles y </a:t>
            </a:r>
            <a:r>
              <a:rPr lang="es-MX" sz="1900" dirty="0" smtClean="0"/>
              <a:t> coordinados.</a:t>
            </a:r>
          </a:p>
          <a:p>
            <a:pPr algn="just"/>
            <a:r>
              <a:rPr lang="es-MX" sz="1900" dirty="0" smtClean="0"/>
              <a:t>Gracias a las lecturas aprendí a ver a mis estudiantes como potenciales  jóvenes investigadores que pueden incidir de manera positiva en su entorno más inmediato y en los grandes problemas que tenemos como sociedad.</a:t>
            </a:r>
          </a:p>
          <a:p>
            <a:pPr algn="just"/>
            <a:r>
              <a:rPr lang="es-MX" sz="1900" dirty="0" smtClean="0"/>
              <a:t>Y finalmente, respecto al trabajo en equipo con mis compañeras, resultó complicado coordinar las reuniones y actividades, pero el tener un objetivo común nos motivó a realizar las actividades.</a:t>
            </a:r>
          </a:p>
          <a:p>
            <a:pPr algn="just"/>
            <a:r>
              <a:rPr lang="es-MX" sz="1900" i="1" dirty="0" smtClean="0"/>
              <a:t>Liliana Camacho Reyes</a:t>
            </a:r>
            <a:endParaRPr lang="es-MX" sz="1900" i="1" dirty="0"/>
          </a:p>
        </p:txBody>
      </p:sp>
    </p:spTree>
    <p:extLst>
      <p:ext uri="{BB962C8B-B14F-4D97-AF65-F5344CB8AC3E}">
        <p14:creationId xmlns:p14="http://schemas.microsoft.com/office/powerpoint/2010/main" val="332461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0972800" cy="1066800"/>
          </a:xfrm>
        </p:spPr>
        <p:txBody>
          <a:bodyPr>
            <a:normAutofit/>
          </a:bodyPr>
          <a:lstStyle/>
          <a:p>
            <a:r>
              <a:rPr lang="es-MX" sz="28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Producto 1. C.A.I.A.C. Conclusiones Generales.</a:t>
            </a:r>
            <a:br>
              <a:rPr lang="es-MX" sz="28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sz="28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Marcador de contenido"/>
          <p:cNvSpPr>
            <a:spLocks noGrp="1"/>
          </p:cNvSpPr>
          <p:nvPr>
            <p:ph sz="quarter" idx="1"/>
          </p:nvPr>
        </p:nvSpPr>
        <p:spPr/>
        <p:txBody>
          <a:bodyPr/>
          <a:lstStyle/>
          <a:p>
            <a:r>
              <a:rPr lang="es-MX" b="1" dirty="0" smtClean="0"/>
              <a:t> </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41777" y="715108"/>
            <a:ext cx="11944715" cy="567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25" y="157937"/>
            <a:ext cx="1800200" cy="824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3517" y="127401"/>
            <a:ext cx="9429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Marcador de número de diapositiva"/>
          <p:cNvSpPr>
            <a:spLocks noGrp="1"/>
          </p:cNvSpPr>
          <p:nvPr>
            <p:ph type="sldNum" sz="quarter" idx="12"/>
          </p:nvPr>
        </p:nvSpPr>
        <p:spPr>
          <a:xfrm>
            <a:off x="11310974" y="6215082"/>
            <a:ext cx="609600" cy="457200"/>
          </a:xfrm>
        </p:spPr>
        <p:txBody>
          <a:bodyPr/>
          <a:lstStyle/>
          <a:p>
            <a:fld id="{1EF48746-0EE4-470F-B4F2-31BA3333E8E3}" type="slidenum">
              <a:rPr lang="es-MX" smtClean="0"/>
              <a:pPr/>
              <a:t>4</a:t>
            </a:fld>
            <a:endParaRPr lang="es-MX"/>
          </a:p>
        </p:txBody>
      </p:sp>
    </p:spTree>
    <p:extLst>
      <p:ext uri="{BB962C8B-B14F-4D97-AF65-F5344CB8AC3E}">
        <p14:creationId xmlns:p14="http://schemas.microsoft.com/office/powerpoint/2010/main" val="4055193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Producto 15. Reflexiones personales</a:t>
            </a:r>
            <a:endParaRPr lang="es-MX" dirty="0"/>
          </a:p>
        </p:txBody>
      </p:sp>
      <p:sp>
        <p:nvSpPr>
          <p:cNvPr id="3" name="Marcador de número de diapositiva 2"/>
          <p:cNvSpPr>
            <a:spLocks noGrp="1"/>
          </p:cNvSpPr>
          <p:nvPr>
            <p:ph type="sldNum" sz="quarter" idx="12"/>
          </p:nvPr>
        </p:nvSpPr>
        <p:spPr/>
        <p:txBody>
          <a:bodyPr/>
          <a:lstStyle/>
          <a:p>
            <a:fld id="{1EF48746-0EE4-470F-B4F2-31BA3333E8E3}" type="slidenum">
              <a:rPr lang="es-MX" smtClean="0"/>
              <a:pPr/>
              <a:t>40</a:t>
            </a:fld>
            <a:endParaRPr lang="es-MX"/>
          </a:p>
        </p:txBody>
      </p:sp>
      <p:sp>
        <p:nvSpPr>
          <p:cNvPr id="4" name="Marcador de contenido 3"/>
          <p:cNvSpPr>
            <a:spLocks noGrp="1"/>
          </p:cNvSpPr>
          <p:nvPr>
            <p:ph sz="quarter" idx="1"/>
          </p:nvPr>
        </p:nvSpPr>
        <p:spPr/>
        <p:style>
          <a:lnRef idx="1">
            <a:schemeClr val="accent6"/>
          </a:lnRef>
          <a:fillRef idx="2">
            <a:schemeClr val="accent6"/>
          </a:fillRef>
          <a:effectRef idx="1">
            <a:schemeClr val="accent6"/>
          </a:effectRef>
          <a:fontRef idx="minor">
            <a:schemeClr val="dk1"/>
          </a:fontRef>
        </p:style>
        <p:txBody>
          <a:bodyPr>
            <a:normAutofit/>
          </a:bodyPr>
          <a:lstStyle/>
          <a:p>
            <a:pPr algn="just"/>
            <a:r>
              <a:rPr lang="es-MX" sz="1600" dirty="0" smtClean="0"/>
              <a:t>Es un reto importante lograr acuerdos en aras de poder desarrollar un trabajo interdisciplinarios que permita a la vez poder provocar en nuestros alumnos y a nuestros pares aportar un pensamiento reflexivo que nos permita de manera conjunta aportar algo a nuestra sociedad.</a:t>
            </a:r>
          </a:p>
          <a:p>
            <a:pPr algn="just"/>
            <a:r>
              <a:rPr lang="es-MX" sz="1600" dirty="0" smtClean="0"/>
              <a:t>En lo personal fue una experiencia grata el trabajar con mis compañeras de equipo ya que fue muy enriquecedor conocer sus puntos de vista y sus experiencias.</a:t>
            </a:r>
          </a:p>
          <a:p>
            <a:pPr algn="just"/>
            <a:r>
              <a:rPr lang="es-MX" sz="1600" i="1" dirty="0" smtClean="0"/>
              <a:t>Claudia </a:t>
            </a:r>
            <a:r>
              <a:rPr lang="es-MX" sz="1600" i="1" dirty="0">
                <a:latin typeface="Calibri Light"/>
                <a:cs typeface="Calibri Light" panose="020F0302020204030204" pitchFamily="34" charset="0"/>
              </a:rPr>
              <a:t>Angélica Chávez Páez</a:t>
            </a:r>
            <a:endParaRPr lang="es-MX" sz="1600" i="1" dirty="0"/>
          </a:p>
        </p:txBody>
      </p:sp>
      <p:sp>
        <p:nvSpPr>
          <p:cNvPr id="5" name="Marcador de contenido 4"/>
          <p:cNvSpPr>
            <a:spLocks noGrp="1"/>
          </p:cNvSpPr>
          <p:nvPr>
            <p:ph sz="quarter" idx="2"/>
          </p:nvPr>
        </p:nvSpPr>
        <p:spPr/>
        <p:txBody>
          <a:bodyPr>
            <a:normAutofit/>
          </a:bodyPr>
          <a:lstStyle/>
          <a:p>
            <a:endParaRPr lang="es-MX" dirty="0"/>
          </a:p>
        </p:txBody>
      </p:sp>
    </p:spTree>
    <p:extLst>
      <p:ext uri="{BB962C8B-B14F-4D97-AF65-F5344CB8AC3E}">
        <p14:creationId xmlns:p14="http://schemas.microsoft.com/office/powerpoint/2010/main" val="426309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45" y="357166"/>
            <a:ext cx="11471031" cy="611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25" y="157937"/>
            <a:ext cx="1800200" cy="824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3517" y="127401"/>
            <a:ext cx="9429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a:xfrm>
            <a:off x="11310974" y="6143644"/>
            <a:ext cx="609600" cy="457200"/>
          </a:xfrm>
        </p:spPr>
        <p:txBody>
          <a:bodyPr/>
          <a:lstStyle/>
          <a:p>
            <a:fld id="{1EF48746-0EE4-470F-B4F2-31BA3333E8E3}" type="slidenum">
              <a:rPr lang="es-MX" smtClean="0"/>
              <a:pPr/>
              <a:t>5</a:t>
            </a:fld>
            <a:endParaRPr lang="es-MX" dirty="0"/>
          </a:p>
        </p:txBody>
      </p:sp>
    </p:spTree>
    <p:extLst>
      <p:ext uri="{BB962C8B-B14F-4D97-AF65-F5344CB8AC3E}">
        <p14:creationId xmlns:p14="http://schemas.microsoft.com/office/powerpoint/2010/main" val="63141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042"/>
            <a:ext cx="12063046" cy="78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0954"/>
            <a:ext cx="12192000" cy="4431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22277"/>
            <a:ext cx="12192000" cy="145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825" y="111045"/>
            <a:ext cx="1800200" cy="824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3517" y="68786"/>
            <a:ext cx="9429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Marcador de número de diapositiva"/>
          <p:cNvSpPr>
            <a:spLocks noGrp="1"/>
          </p:cNvSpPr>
          <p:nvPr>
            <p:ph type="sldNum" sz="quarter" idx="12"/>
          </p:nvPr>
        </p:nvSpPr>
        <p:spPr>
          <a:xfrm>
            <a:off x="11453850" y="6286520"/>
            <a:ext cx="609600" cy="457200"/>
          </a:xfrm>
        </p:spPr>
        <p:txBody>
          <a:bodyPr/>
          <a:lstStyle/>
          <a:p>
            <a:fld id="{1EF48746-0EE4-470F-B4F2-31BA3333E8E3}" type="slidenum">
              <a:rPr lang="es-MX" smtClean="0"/>
              <a:pPr/>
              <a:t>6</a:t>
            </a:fld>
            <a:endParaRPr lang="es-MX"/>
          </a:p>
        </p:txBody>
      </p:sp>
    </p:spTree>
    <p:extLst>
      <p:ext uri="{BB962C8B-B14F-4D97-AF65-F5344CB8AC3E}">
        <p14:creationId xmlns:p14="http://schemas.microsoft.com/office/powerpoint/2010/main" val="87167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00042"/>
            <a:ext cx="12192000" cy="1066800"/>
          </a:xfrm>
          <a:ln>
            <a:solidFill>
              <a:schemeClr val="accent1"/>
            </a:solidFill>
          </a:ln>
        </p:spPr>
        <p:txBody>
          <a:bodyPr>
            <a:noAutofit/>
          </a:bodyPr>
          <a:lstStyle/>
          <a:p>
            <a:r>
              <a:rPr lang="es-MX" sz="28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Producto </a:t>
            </a:r>
            <a:r>
              <a:rPr lang="es-MX" sz="28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2:Organizador </a:t>
            </a:r>
            <a:r>
              <a:rPr lang="es-MX" sz="28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gráfico </a:t>
            </a:r>
            <a:r>
              <a:rPr lang="es-MX" sz="28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de </a:t>
            </a:r>
            <a:r>
              <a:rPr lang="es-MX" sz="28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los contenidos y conceptos </a:t>
            </a:r>
            <a:r>
              <a:rPr lang="es-MX" sz="28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MX" sz="28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MX" sz="28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de las </a:t>
            </a:r>
            <a:r>
              <a:rPr lang="es-MX" sz="28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asignaturas involucradas  en el proyecto y su interrelación</a:t>
            </a:r>
            <a:r>
              <a:rPr lang="es-MX" sz="32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MX"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MX"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5 Elipse"/>
          <p:cNvSpPr/>
          <p:nvPr/>
        </p:nvSpPr>
        <p:spPr>
          <a:xfrm>
            <a:off x="2883875" y="3012831"/>
            <a:ext cx="2579077" cy="14536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Feminicidios</a:t>
            </a:r>
            <a:r>
              <a:rPr lang="en-US" dirty="0" smtClean="0"/>
              <a:t> en el Estado de México</a:t>
            </a:r>
            <a:endParaRPr lang="en-US" dirty="0"/>
          </a:p>
        </p:txBody>
      </p:sp>
      <p:sp>
        <p:nvSpPr>
          <p:cNvPr id="7" name="6 Rectángulo redondeado"/>
          <p:cNvSpPr/>
          <p:nvPr/>
        </p:nvSpPr>
        <p:spPr>
          <a:xfrm>
            <a:off x="246185" y="893654"/>
            <a:ext cx="1981200" cy="100818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lumMod val="85000"/>
                    <a:lumOff val="15000"/>
                  </a:schemeClr>
                </a:solidFill>
              </a:rPr>
              <a:t>Problemas</a:t>
            </a:r>
            <a:r>
              <a:rPr lang="en-US" sz="1600" dirty="0" smtClean="0">
                <a:solidFill>
                  <a:schemeClr val="tx1">
                    <a:lumMod val="85000"/>
                    <a:lumOff val="15000"/>
                  </a:schemeClr>
                </a:solidFill>
              </a:rPr>
              <a:t> </a:t>
            </a:r>
            <a:r>
              <a:rPr lang="en-US" sz="1600" dirty="0" err="1">
                <a:solidFill>
                  <a:schemeClr val="tx1">
                    <a:lumMod val="85000"/>
                    <a:lumOff val="15000"/>
                  </a:schemeClr>
                </a:solidFill>
              </a:rPr>
              <a:t>s</a:t>
            </a:r>
            <a:r>
              <a:rPr lang="en-US" sz="1600" dirty="0" err="1" smtClean="0">
                <a:solidFill>
                  <a:schemeClr val="tx1">
                    <a:lumMod val="85000"/>
                    <a:lumOff val="15000"/>
                  </a:schemeClr>
                </a:solidFill>
              </a:rPr>
              <a:t>ociales</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políticos</a:t>
            </a:r>
            <a:r>
              <a:rPr lang="en-US" sz="1600" dirty="0" smtClean="0">
                <a:solidFill>
                  <a:schemeClr val="tx1">
                    <a:lumMod val="85000"/>
                    <a:lumOff val="15000"/>
                  </a:schemeClr>
                </a:solidFill>
              </a:rPr>
              <a:t> y </a:t>
            </a:r>
            <a:r>
              <a:rPr lang="en-US" sz="1600" dirty="0" err="1" smtClean="0">
                <a:solidFill>
                  <a:schemeClr val="tx1">
                    <a:lumMod val="85000"/>
                    <a:lumOff val="15000"/>
                  </a:schemeClr>
                </a:solidFill>
              </a:rPr>
              <a:t>económicos</a:t>
            </a:r>
            <a:r>
              <a:rPr lang="en-US" sz="1600" dirty="0" smtClean="0">
                <a:solidFill>
                  <a:schemeClr val="tx1">
                    <a:lumMod val="85000"/>
                    <a:lumOff val="15000"/>
                  </a:schemeClr>
                </a:solidFill>
              </a:rPr>
              <a:t> de México</a:t>
            </a:r>
            <a:endParaRPr lang="en-US" sz="1600" dirty="0">
              <a:solidFill>
                <a:schemeClr val="tx1">
                  <a:lumMod val="85000"/>
                  <a:lumOff val="15000"/>
                </a:schemeClr>
              </a:solidFill>
            </a:endParaRPr>
          </a:p>
        </p:txBody>
      </p:sp>
      <p:sp>
        <p:nvSpPr>
          <p:cNvPr id="8" name="7 Rectángulo redondeado"/>
          <p:cNvSpPr/>
          <p:nvPr/>
        </p:nvSpPr>
        <p:spPr>
          <a:xfrm>
            <a:off x="3001106" y="797169"/>
            <a:ext cx="2344616" cy="100818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85000"/>
                    <a:lumOff val="15000"/>
                  </a:schemeClr>
                </a:solidFill>
              </a:rPr>
              <a:t>Literatura</a:t>
            </a:r>
            <a:r>
              <a:rPr lang="en-US" dirty="0" smtClean="0">
                <a:solidFill>
                  <a:schemeClr val="tx1">
                    <a:lumMod val="85000"/>
                    <a:lumOff val="15000"/>
                  </a:schemeClr>
                </a:solidFill>
              </a:rPr>
              <a:t> Mexicana</a:t>
            </a:r>
            <a:endParaRPr lang="en-US" dirty="0">
              <a:solidFill>
                <a:schemeClr val="tx1">
                  <a:lumMod val="85000"/>
                  <a:lumOff val="15000"/>
                </a:schemeClr>
              </a:solidFill>
            </a:endParaRPr>
          </a:p>
        </p:txBody>
      </p:sp>
      <p:sp>
        <p:nvSpPr>
          <p:cNvPr id="9" name="8 Rectángulo redondeado"/>
          <p:cNvSpPr/>
          <p:nvPr/>
        </p:nvSpPr>
        <p:spPr>
          <a:xfrm>
            <a:off x="6119445" y="797166"/>
            <a:ext cx="2183456" cy="1008185"/>
          </a:xfrm>
          <a:prstGeom prst="roundRect">
            <a:avLst/>
          </a:prstGeom>
          <a:solidFill>
            <a:srgbClr val="FEFC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85000"/>
                    <a:lumOff val="15000"/>
                  </a:schemeClr>
                </a:solidFill>
              </a:rPr>
              <a:t>Derecho</a:t>
            </a:r>
            <a:endParaRPr lang="en-US" dirty="0">
              <a:solidFill>
                <a:schemeClr val="tx1">
                  <a:lumMod val="85000"/>
                  <a:lumOff val="15000"/>
                </a:schemeClr>
              </a:solidFill>
            </a:endParaRPr>
          </a:p>
        </p:txBody>
      </p:sp>
      <p:sp>
        <p:nvSpPr>
          <p:cNvPr id="10" name="9 Rectángulo redondeado"/>
          <p:cNvSpPr/>
          <p:nvPr/>
        </p:nvSpPr>
        <p:spPr>
          <a:xfrm>
            <a:off x="246185" y="5093676"/>
            <a:ext cx="2098430" cy="7268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85000"/>
                    <a:lumOff val="15000"/>
                  </a:schemeClr>
                </a:solidFill>
              </a:rPr>
              <a:t>Química</a:t>
            </a:r>
            <a:endParaRPr lang="en-US" dirty="0">
              <a:solidFill>
                <a:schemeClr val="tx1">
                  <a:lumMod val="85000"/>
                  <a:lumOff val="15000"/>
                </a:schemeClr>
              </a:solidFill>
            </a:endParaRPr>
          </a:p>
        </p:txBody>
      </p:sp>
      <p:sp>
        <p:nvSpPr>
          <p:cNvPr id="11" name="10 Rectángulo redondeado"/>
          <p:cNvSpPr/>
          <p:nvPr/>
        </p:nvSpPr>
        <p:spPr>
          <a:xfrm>
            <a:off x="2825260" y="5020407"/>
            <a:ext cx="2567353" cy="90267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85000"/>
                    <a:lumOff val="15000"/>
                  </a:schemeClr>
                </a:solidFill>
              </a:rPr>
              <a:t>Psicología</a:t>
            </a:r>
            <a:endParaRPr lang="en-US" dirty="0">
              <a:solidFill>
                <a:schemeClr val="tx1">
                  <a:lumMod val="85000"/>
                  <a:lumOff val="15000"/>
                </a:schemeClr>
              </a:solidFill>
            </a:endParaRPr>
          </a:p>
        </p:txBody>
      </p:sp>
      <p:sp>
        <p:nvSpPr>
          <p:cNvPr id="12" name="11 Rectángulo redondeado"/>
          <p:cNvSpPr/>
          <p:nvPr/>
        </p:nvSpPr>
        <p:spPr>
          <a:xfrm>
            <a:off x="6283570" y="5064370"/>
            <a:ext cx="1995886" cy="81475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85000"/>
                    <a:lumOff val="15000"/>
                  </a:schemeClr>
                </a:solidFill>
              </a:rPr>
              <a:t>Introducción</a:t>
            </a:r>
            <a:r>
              <a:rPr lang="en-US" dirty="0" smtClean="0">
                <a:solidFill>
                  <a:schemeClr val="tx1">
                    <a:lumMod val="85000"/>
                    <a:lumOff val="15000"/>
                  </a:schemeClr>
                </a:solidFill>
              </a:rPr>
              <a:t> a las </a:t>
            </a:r>
            <a:r>
              <a:rPr lang="en-US" dirty="0" err="1" smtClean="0">
                <a:solidFill>
                  <a:schemeClr val="tx1">
                    <a:lumMod val="85000"/>
                    <a:lumOff val="15000"/>
                  </a:schemeClr>
                </a:solidFill>
              </a:rPr>
              <a:t>Ciencias</a:t>
            </a:r>
            <a:r>
              <a:rPr lang="en-US" dirty="0" smtClean="0">
                <a:solidFill>
                  <a:schemeClr val="tx1">
                    <a:lumMod val="85000"/>
                    <a:lumOff val="15000"/>
                  </a:schemeClr>
                </a:solidFill>
              </a:rPr>
              <a:t> </a:t>
            </a:r>
            <a:r>
              <a:rPr lang="en-US" dirty="0" err="1" smtClean="0">
                <a:solidFill>
                  <a:schemeClr val="tx1">
                    <a:lumMod val="85000"/>
                    <a:lumOff val="15000"/>
                  </a:schemeClr>
                </a:solidFill>
              </a:rPr>
              <a:t>Sociales</a:t>
            </a:r>
            <a:endParaRPr lang="en-US" dirty="0">
              <a:solidFill>
                <a:schemeClr val="tx1">
                  <a:lumMod val="85000"/>
                  <a:lumOff val="15000"/>
                </a:schemeClr>
              </a:solidFill>
            </a:endParaRPr>
          </a:p>
        </p:txBody>
      </p:sp>
      <p:sp>
        <p:nvSpPr>
          <p:cNvPr id="13" name="12 CuadroTexto"/>
          <p:cNvSpPr txBox="1"/>
          <p:nvPr/>
        </p:nvSpPr>
        <p:spPr>
          <a:xfrm>
            <a:off x="246185" y="1948825"/>
            <a:ext cx="1594338" cy="923330"/>
          </a:xfrm>
          <a:prstGeom prst="rect">
            <a:avLst/>
          </a:prstGeom>
          <a:noFill/>
          <a:ln>
            <a:solidFill>
              <a:schemeClr val="accent1"/>
            </a:solidFill>
          </a:ln>
        </p:spPr>
        <p:txBody>
          <a:bodyPr wrap="square" rtlCol="0">
            <a:spAutoFit/>
          </a:bodyPr>
          <a:lstStyle/>
          <a:p>
            <a:r>
              <a:rPr lang="en-US" dirty="0" err="1" smtClean="0">
                <a:latin typeface="Lucida Fax" pitchFamily="18" charset="0"/>
                <a:cs typeface="MV Boli" panose="02000500030200090000" pitchFamily="2" charset="0"/>
              </a:rPr>
              <a:t>Impacto</a:t>
            </a:r>
            <a:r>
              <a:rPr lang="en-US" dirty="0" smtClean="0">
                <a:latin typeface="Lucida Fax" pitchFamily="18" charset="0"/>
                <a:cs typeface="MV Boli" panose="02000500030200090000" pitchFamily="2" charset="0"/>
              </a:rPr>
              <a:t> social de la </a:t>
            </a:r>
            <a:r>
              <a:rPr lang="en-US" dirty="0" err="1" smtClean="0">
                <a:latin typeface="Lucida Fax" pitchFamily="18" charset="0"/>
                <a:cs typeface="MV Boli" panose="02000500030200090000" pitchFamily="2" charset="0"/>
              </a:rPr>
              <a:t>inseguridad</a:t>
            </a:r>
            <a:endParaRPr lang="en-US" dirty="0">
              <a:latin typeface="Lucida Fax" pitchFamily="18" charset="0"/>
              <a:cs typeface="MV Boli" panose="02000500030200090000" pitchFamily="2" charset="0"/>
            </a:endParaRPr>
          </a:p>
        </p:txBody>
      </p:sp>
      <p:sp>
        <p:nvSpPr>
          <p:cNvPr id="14" name="13 CuadroTexto"/>
          <p:cNvSpPr txBox="1"/>
          <p:nvPr/>
        </p:nvSpPr>
        <p:spPr>
          <a:xfrm>
            <a:off x="2625969" y="1852243"/>
            <a:ext cx="3305908" cy="923330"/>
          </a:xfrm>
          <a:prstGeom prst="rect">
            <a:avLst/>
          </a:prstGeom>
          <a:noFill/>
          <a:ln>
            <a:solidFill>
              <a:schemeClr val="accent1"/>
            </a:solidFill>
          </a:ln>
        </p:spPr>
        <p:txBody>
          <a:bodyPr wrap="square" rtlCol="0">
            <a:spAutoFit/>
          </a:bodyPr>
          <a:lstStyle/>
          <a:p>
            <a:r>
              <a:rPr lang="en-US" dirty="0" err="1" smtClean="0">
                <a:latin typeface="Lucida Console" pitchFamily="49" charset="0"/>
                <a:cs typeface="MV Boli" panose="02000500030200090000" pitchFamily="2" charset="0"/>
              </a:rPr>
              <a:t>Estudio</a:t>
            </a:r>
            <a:r>
              <a:rPr lang="en-US" dirty="0" smtClean="0">
                <a:latin typeface="Lucida Console" pitchFamily="49" charset="0"/>
                <a:cs typeface="MV Boli" panose="02000500030200090000" pitchFamily="2" charset="0"/>
              </a:rPr>
              <a:t> de la </a:t>
            </a:r>
            <a:r>
              <a:rPr lang="en-US" dirty="0" err="1" smtClean="0">
                <a:latin typeface="Lucida Console" pitchFamily="49" charset="0"/>
                <a:cs typeface="MV Boli" panose="02000500030200090000" pitchFamily="2" charset="0"/>
              </a:rPr>
              <a:t>identidad</a:t>
            </a:r>
            <a:r>
              <a:rPr lang="en-US" dirty="0" smtClean="0">
                <a:latin typeface="Lucida Console" pitchFamily="49" charset="0"/>
                <a:cs typeface="MV Boli" panose="02000500030200090000" pitchFamily="2" charset="0"/>
              </a:rPr>
              <a:t> de la </a:t>
            </a:r>
            <a:r>
              <a:rPr lang="en-US" dirty="0" err="1" smtClean="0">
                <a:latin typeface="Lucida Console" pitchFamily="49" charset="0"/>
                <a:cs typeface="MV Boli" panose="02000500030200090000" pitchFamily="2" charset="0"/>
              </a:rPr>
              <a:t>mujer</a:t>
            </a:r>
            <a:r>
              <a:rPr lang="en-US" dirty="0" smtClean="0">
                <a:latin typeface="Lucida Console" pitchFamily="49" charset="0"/>
                <a:cs typeface="MV Boli" panose="02000500030200090000" pitchFamily="2" charset="0"/>
              </a:rPr>
              <a:t> y </a:t>
            </a:r>
            <a:r>
              <a:rPr lang="en-US" dirty="0" err="1" smtClean="0">
                <a:latin typeface="Lucida Console" pitchFamily="49" charset="0"/>
                <a:cs typeface="MV Boli" panose="02000500030200090000" pitchFamily="2" charset="0"/>
              </a:rPr>
              <a:t>su</a:t>
            </a:r>
            <a:r>
              <a:rPr lang="en-US" dirty="0" smtClean="0">
                <a:latin typeface="Lucida Console" pitchFamily="49" charset="0"/>
                <a:cs typeface="MV Boli" panose="02000500030200090000" pitchFamily="2" charset="0"/>
              </a:rPr>
              <a:t> </a:t>
            </a:r>
            <a:r>
              <a:rPr lang="en-US" dirty="0" err="1" smtClean="0">
                <a:latin typeface="Lucida Console" pitchFamily="49" charset="0"/>
                <a:cs typeface="MV Boli" panose="02000500030200090000" pitchFamily="2" charset="0"/>
              </a:rPr>
              <a:t>conceptualización</a:t>
            </a:r>
            <a:endParaRPr lang="en-US" dirty="0">
              <a:latin typeface="Lucida Console" pitchFamily="49" charset="0"/>
              <a:cs typeface="MV Boli" panose="02000500030200090000" pitchFamily="2" charset="0"/>
            </a:endParaRPr>
          </a:p>
        </p:txBody>
      </p:sp>
      <p:sp>
        <p:nvSpPr>
          <p:cNvPr id="15" name="14 CuadroTexto"/>
          <p:cNvSpPr txBox="1"/>
          <p:nvPr/>
        </p:nvSpPr>
        <p:spPr>
          <a:xfrm>
            <a:off x="6271846" y="1948825"/>
            <a:ext cx="1793631" cy="923330"/>
          </a:xfrm>
          <a:prstGeom prst="rect">
            <a:avLst/>
          </a:prstGeom>
          <a:noFill/>
          <a:ln>
            <a:solidFill>
              <a:schemeClr val="accent1"/>
            </a:solidFill>
          </a:ln>
        </p:spPr>
        <p:txBody>
          <a:bodyPr wrap="square" rtlCol="0">
            <a:spAutoFit/>
          </a:bodyPr>
          <a:lstStyle/>
          <a:p>
            <a:r>
              <a:rPr lang="en-US" dirty="0" err="1" smtClean="0">
                <a:latin typeface="Lucida Console" pitchFamily="49" charset="0"/>
                <a:cs typeface="MV Boli" panose="02000500030200090000" pitchFamily="2" charset="0"/>
              </a:rPr>
              <a:t>Legislación</a:t>
            </a:r>
            <a:r>
              <a:rPr lang="en-US" dirty="0" smtClean="0">
                <a:latin typeface="Lucida Console" pitchFamily="49" charset="0"/>
                <a:cs typeface="MV Boli" panose="02000500030200090000" pitchFamily="2" charset="0"/>
              </a:rPr>
              <a:t> y </a:t>
            </a:r>
            <a:r>
              <a:rPr lang="en-US" dirty="0" err="1" smtClean="0">
                <a:latin typeface="Lucida Console" pitchFamily="49" charset="0"/>
                <a:cs typeface="MV Boli" panose="02000500030200090000" pitchFamily="2" charset="0"/>
              </a:rPr>
              <a:t>violencia</a:t>
            </a:r>
            <a:r>
              <a:rPr lang="en-US" dirty="0" smtClean="0">
                <a:latin typeface="Lucida Console" pitchFamily="49" charset="0"/>
                <a:cs typeface="MV Boli" panose="02000500030200090000" pitchFamily="2" charset="0"/>
              </a:rPr>
              <a:t> de </a:t>
            </a:r>
            <a:r>
              <a:rPr lang="en-US" dirty="0" err="1" smtClean="0">
                <a:latin typeface="Lucida Console" pitchFamily="49" charset="0"/>
                <a:cs typeface="MV Boli" panose="02000500030200090000" pitchFamily="2" charset="0"/>
              </a:rPr>
              <a:t>género</a:t>
            </a:r>
            <a:endParaRPr lang="en-US" dirty="0">
              <a:latin typeface="Lucida Console" pitchFamily="49" charset="0"/>
              <a:cs typeface="MV Boli" panose="02000500030200090000" pitchFamily="2" charset="0"/>
            </a:endParaRPr>
          </a:p>
        </p:txBody>
      </p:sp>
      <p:sp>
        <p:nvSpPr>
          <p:cNvPr id="16" name="15 CuadroTexto"/>
          <p:cNvSpPr txBox="1"/>
          <p:nvPr/>
        </p:nvSpPr>
        <p:spPr>
          <a:xfrm>
            <a:off x="152400" y="5926015"/>
            <a:ext cx="2356338" cy="646331"/>
          </a:xfrm>
          <a:prstGeom prst="rect">
            <a:avLst/>
          </a:prstGeom>
          <a:noFill/>
          <a:ln>
            <a:solidFill>
              <a:schemeClr val="accent1"/>
            </a:solidFill>
          </a:ln>
        </p:spPr>
        <p:txBody>
          <a:bodyPr wrap="square" rtlCol="0">
            <a:spAutoFit/>
          </a:bodyPr>
          <a:lstStyle/>
          <a:p>
            <a:r>
              <a:rPr lang="en-US" dirty="0" err="1" smtClean="0">
                <a:latin typeface="Lucida Console" pitchFamily="49" charset="0"/>
                <a:cs typeface="MV Boli" panose="02000500030200090000" pitchFamily="2" charset="0"/>
              </a:rPr>
              <a:t>Bioquímica</a:t>
            </a:r>
            <a:r>
              <a:rPr lang="en-US" dirty="0" smtClean="0">
                <a:latin typeface="Lucida Console" pitchFamily="49" charset="0"/>
                <a:cs typeface="MV Boli" panose="02000500030200090000" pitchFamily="2" charset="0"/>
              </a:rPr>
              <a:t> neuronal</a:t>
            </a:r>
            <a:endParaRPr lang="en-US" dirty="0">
              <a:latin typeface="Lucida Console" pitchFamily="49" charset="0"/>
              <a:cs typeface="MV Boli" panose="02000500030200090000" pitchFamily="2" charset="0"/>
            </a:endParaRPr>
          </a:p>
        </p:txBody>
      </p:sp>
      <p:sp>
        <p:nvSpPr>
          <p:cNvPr id="17" name="16 CuadroTexto"/>
          <p:cNvSpPr txBox="1"/>
          <p:nvPr/>
        </p:nvSpPr>
        <p:spPr>
          <a:xfrm>
            <a:off x="2719753" y="6087235"/>
            <a:ext cx="2555508" cy="646331"/>
          </a:xfrm>
          <a:prstGeom prst="rect">
            <a:avLst/>
          </a:prstGeom>
          <a:noFill/>
          <a:ln>
            <a:solidFill>
              <a:schemeClr val="accent1"/>
            </a:solidFill>
          </a:ln>
        </p:spPr>
        <p:txBody>
          <a:bodyPr wrap="none" rtlCol="0">
            <a:spAutoFit/>
          </a:bodyPr>
          <a:lstStyle/>
          <a:p>
            <a:r>
              <a:rPr lang="en-US" dirty="0" err="1" smtClean="0">
                <a:latin typeface="Lucida Console" pitchFamily="49" charset="0"/>
                <a:cs typeface="MV Boli" panose="02000500030200090000" pitchFamily="2" charset="0"/>
              </a:rPr>
              <a:t>Estructuras</a:t>
            </a:r>
            <a:r>
              <a:rPr lang="en-US" dirty="0" smtClean="0">
                <a:latin typeface="Lucida Console" pitchFamily="49" charset="0"/>
                <a:cs typeface="MV Boli" panose="02000500030200090000" pitchFamily="2" charset="0"/>
              </a:rPr>
              <a:t> de la</a:t>
            </a:r>
          </a:p>
          <a:p>
            <a:r>
              <a:rPr lang="en-US" dirty="0" smtClean="0">
                <a:latin typeface="Lucida Console" pitchFamily="49" charset="0"/>
                <a:cs typeface="MV Boli" panose="02000500030200090000" pitchFamily="2" charset="0"/>
              </a:rPr>
              <a:t> </a:t>
            </a:r>
            <a:r>
              <a:rPr lang="en-US" dirty="0" err="1" smtClean="0">
                <a:latin typeface="Lucida Console" pitchFamily="49" charset="0"/>
                <a:cs typeface="MV Boli" panose="02000500030200090000" pitchFamily="2" charset="0"/>
              </a:rPr>
              <a:t>personalidad</a:t>
            </a:r>
            <a:endParaRPr lang="en-US" dirty="0">
              <a:latin typeface="Lucida Console" pitchFamily="49" charset="0"/>
              <a:cs typeface="MV Boli" panose="02000500030200090000" pitchFamily="2" charset="0"/>
            </a:endParaRPr>
          </a:p>
        </p:txBody>
      </p:sp>
      <p:sp>
        <p:nvSpPr>
          <p:cNvPr id="18" name="17 CuadroTexto"/>
          <p:cNvSpPr txBox="1"/>
          <p:nvPr/>
        </p:nvSpPr>
        <p:spPr>
          <a:xfrm>
            <a:off x="5881686" y="5934670"/>
            <a:ext cx="3130061" cy="923330"/>
          </a:xfrm>
          <a:prstGeom prst="rect">
            <a:avLst/>
          </a:prstGeom>
          <a:noFill/>
          <a:ln>
            <a:solidFill>
              <a:schemeClr val="accent1"/>
            </a:solidFill>
          </a:ln>
        </p:spPr>
        <p:txBody>
          <a:bodyPr wrap="square" rtlCol="0">
            <a:spAutoFit/>
          </a:bodyPr>
          <a:lstStyle/>
          <a:p>
            <a:r>
              <a:rPr lang="en-US" dirty="0" err="1" smtClean="0">
                <a:latin typeface="Lucida Console" pitchFamily="49" charset="0"/>
                <a:cs typeface="MV Boli" panose="02000500030200090000" pitchFamily="2" charset="0"/>
              </a:rPr>
              <a:t>Políticas</a:t>
            </a:r>
            <a:r>
              <a:rPr lang="en-US" dirty="0" smtClean="0">
                <a:latin typeface="Lucida Console" pitchFamily="49" charset="0"/>
                <a:cs typeface="MV Boli" panose="02000500030200090000" pitchFamily="2" charset="0"/>
              </a:rPr>
              <a:t> </a:t>
            </a:r>
            <a:r>
              <a:rPr lang="en-US" dirty="0" err="1" smtClean="0">
                <a:latin typeface="Lucida Console" pitchFamily="49" charset="0"/>
                <a:cs typeface="MV Boli" panose="02000500030200090000" pitchFamily="2" charset="0"/>
              </a:rPr>
              <a:t>públicas</a:t>
            </a:r>
            <a:r>
              <a:rPr lang="en-US" dirty="0" smtClean="0">
                <a:latin typeface="Lucida Console" pitchFamily="49" charset="0"/>
                <a:cs typeface="MV Boli" panose="02000500030200090000" pitchFamily="2" charset="0"/>
              </a:rPr>
              <a:t> para </a:t>
            </a:r>
            <a:r>
              <a:rPr lang="en-US" dirty="0" err="1" smtClean="0">
                <a:latin typeface="Lucida Console" pitchFamily="49" charset="0"/>
                <a:cs typeface="MV Boli" panose="02000500030200090000" pitchFamily="2" charset="0"/>
              </a:rPr>
              <a:t>combatir</a:t>
            </a:r>
            <a:r>
              <a:rPr lang="en-US" dirty="0" smtClean="0">
                <a:latin typeface="Lucida Console" pitchFamily="49" charset="0"/>
                <a:cs typeface="MV Boli" panose="02000500030200090000" pitchFamily="2" charset="0"/>
              </a:rPr>
              <a:t> la </a:t>
            </a:r>
            <a:r>
              <a:rPr lang="en-US" dirty="0" err="1" smtClean="0">
                <a:latin typeface="Lucida Console" pitchFamily="49" charset="0"/>
                <a:cs typeface="MV Boli" panose="02000500030200090000" pitchFamily="2" charset="0"/>
              </a:rPr>
              <a:t>violencia</a:t>
            </a:r>
            <a:r>
              <a:rPr lang="en-US" dirty="0" smtClean="0">
                <a:latin typeface="Lucida Console" pitchFamily="49" charset="0"/>
                <a:cs typeface="MV Boli" panose="02000500030200090000" pitchFamily="2" charset="0"/>
              </a:rPr>
              <a:t> de </a:t>
            </a:r>
            <a:r>
              <a:rPr lang="en-US" dirty="0" err="1" smtClean="0">
                <a:latin typeface="Lucida Console" pitchFamily="49" charset="0"/>
                <a:cs typeface="MV Boli" panose="02000500030200090000" pitchFamily="2" charset="0"/>
              </a:rPr>
              <a:t>género</a:t>
            </a:r>
            <a:endParaRPr lang="en-US" dirty="0">
              <a:latin typeface="Lucida Console" pitchFamily="49" charset="0"/>
              <a:cs typeface="MV Boli" panose="02000500030200090000" pitchFamily="2" charset="0"/>
            </a:endParaRPr>
          </a:p>
        </p:txBody>
      </p:sp>
      <p:cxnSp>
        <p:nvCxnSpPr>
          <p:cNvPr id="20" name="19 Conector recto de flecha"/>
          <p:cNvCxnSpPr/>
          <p:nvPr/>
        </p:nvCxnSpPr>
        <p:spPr>
          <a:xfrm flipV="1">
            <a:off x="5591908" y="3012831"/>
            <a:ext cx="532653" cy="697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H="1" flipV="1">
            <a:off x="1969477" y="2872155"/>
            <a:ext cx="738554" cy="586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H="1">
            <a:off x="1840523" y="4208585"/>
            <a:ext cx="867508" cy="83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6" idx="4"/>
          </p:cNvCxnSpPr>
          <p:nvPr/>
        </p:nvCxnSpPr>
        <p:spPr>
          <a:xfrm>
            <a:off x="4173414" y="4466492"/>
            <a:ext cx="0" cy="574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6" idx="0"/>
          </p:cNvCxnSpPr>
          <p:nvPr/>
        </p:nvCxnSpPr>
        <p:spPr>
          <a:xfrm flipV="1">
            <a:off x="4173414" y="2498575"/>
            <a:ext cx="0" cy="51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5591908" y="4114800"/>
            <a:ext cx="691662" cy="638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404" y="32478"/>
            <a:ext cx="1366811" cy="824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4477" y="0"/>
            <a:ext cx="667523"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Marcador de número de diapositiva"/>
          <p:cNvSpPr>
            <a:spLocks noGrp="1"/>
          </p:cNvSpPr>
          <p:nvPr>
            <p:ph type="sldNum" sz="quarter" idx="12"/>
          </p:nvPr>
        </p:nvSpPr>
        <p:spPr>
          <a:xfrm>
            <a:off x="11310974" y="6400800"/>
            <a:ext cx="609600" cy="457200"/>
          </a:xfrm>
        </p:spPr>
        <p:txBody>
          <a:bodyPr/>
          <a:lstStyle/>
          <a:p>
            <a:fld id="{1EF48746-0EE4-470F-B4F2-31BA3333E8E3}" type="slidenum">
              <a:rPr lang="es-MX" smtClean="0"/>
              <a:pPr/>
              <a:t>7</a:t>
            </a:fld>
            <a:endParaRPr lang="es-MX"/>
          </a:p>
        </p:txBody>
      </p:sp>
    </p:spTree>
    <p:extLst>
      <p:ext uri="{BB962C8B-B14F-4D97-AF65-F5344CB8AC3E}">
        <p14:creationId xmlns:p14="http://schemas.microsoft.com/office/powerpoint/2010/main" val="374398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0363200" cy="1143000"/>
          </a:xfrm>
        </p:spPr>
        <p:txBody>
          <a:bodyPr/>
          <a:lstStyle/>
          <a:p>
            <a:r>
              <a:rPr lang="en-US" b="1" dirty="0" err="1"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Producto</a:t>
            </a:r>
            <a:r>
              <a:rPr lang="en-US"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3. </a:t>
            </a:r>
            <a:r>
              <a:rPr lang="en-US" b="1" dirty="0" err="1"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Fotografías</a:t>
            </a:r>
            <a:r>
              <a:rPr lang="en-US"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de la </a:t>
            </a:r>
            <a:r>
              <a:rPr lang="en-US" b="1" dirty="0" err="1"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Sesión</a:t>
            </a:r>
            <a:r>
              <a:rPr lang="en-US"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 1</a:t>
            </a:r>
            <a:endParaRPr lang="en-US"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Marcador de número de diapositiva"/>
          <p:cNvSpPr>
            <a:spLocks noGrp="1"/>
          </p:cNvSpPr>
          <p:nvPr>
            <p:ph type="sldNum" sz="quarter" idx="12"/>
          </p:nvPr>
        </p:nvSpPr>
        <p:spPr>
          <a:xfrm>
            <a:off x="11382412" y="6143644"/>
            <a:ext cx="609600" cy="457200"/>
          </a:xfrm>
        </p:spPr>
        <p:txBody>
          <a:bodyPr/>
          <a:lstStyle/>
          <a:p>
            <a:fld id="{1EF48746-0EE4-470F-B4F2-31BA3333E8E3}" type="slidenum">
              <a:rPr lang="es-MX" smtClean="0"/>
              <a:pPr/>
              <a:t>8</a:t>
            </a:fld>
            <a:endParaRPr lang="es-MX"/>
          </a:p>
        </p:txBody>
      </p:sp>
      <p:pic>
        <p:nvPicPr>
          <p:cNvPr id="4098" name="Picture 2"/>
          <p:cNvPicPr>
            <a:picLocks noChangeAspect="1" noChangeArrowheads="1"/>
          </p:cNvPicPr>
          <p:nvPr/>
        </p:nvPicPr>
        <p:blipFill>
          <a:blip r:embed="rId2"/>
          <a:srcRect/>
          <a:stretch>
            <a:fillRect/>
          </a:stretch>
        </p:blipFill>
        <p:spPr bwMode="auto">
          <a:xfrm>
            <a:off x="309522" y="1142984"/>
            <a:ext cx="4533903" cy="3019096"/>
          </a:xfrm>
          <a:prstGeom prst="rect">
            <a:avLst/>
          </a:prstGeom>
          <a:noFill/>
          <a:ln w="9525">
            <a:noFill/>
            <a:miter lim="800000"/>
            <a:headEnd/>
            <a:tailEnd/>
          </a:ln>
          <a:effectLst/>
        </p:spPr>
      </p:pic>
      <p:pic>
        <p:nvPicPr>
          <p:cNvPr id="4099" name="Picture 3"/>
          <p:cNvPicPr>
            <a:picLocks noGrp="1" noChangeAspect="1" noChangeArrowheads="1"/>
          </p:cNvPicPr>
          <p:nvPr>
            <p:ph sz="quarter" idx="1"/>
          </p:nvPr>
        </p:nvPicPr>
        <p:blipFill>
          <a:blip r:embed="rId3"/>
          <a:srcRect/>
          <a:stretch>
            <a:fillRect/>
          </a:stretch>
        </p:blipFill>
        <p:spPr bwMode="auto">
          <a:xfrm>
            <a:off x="5024430" y="1000108"/>
            <a:ext cx="3571900" cy="3000396"/>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8667768" y="285728"/>
            <a:ext cx="2952728" cy="4067184"/>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881026" y="4214818"/>
            <a:ext cx="7600977" cy="228599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070" y="116632"/>
            <a:ext cx="11994283" cy="1066800"/>
          </a:xfrm>
        </p:spPr>
        <p:txBody>
          <a:bodyPr>
            <a:noAutofit/>
          </a:bodyPr>
          <a:lstStyle/>
          <a:p>
            <a:r>
              <a:rPr lang="es-MX" sz="3200" b="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PRODUCTO 4. Organizador gráfico, sobre </a:t>
            </a:r>
            <a:r>
              <a:rPr lang="es-MX" sz="3200" b="1" i="1" dirty="0" smtClean="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rPr>
              <a:t>el arte de formular preguntas esenciales.</a:t>
            </a:r>
            <a:endParaRPr lang="es-MX" sz="3200" b="1" dirty="0">
              <a:ln w="12700">
                <a:solidFill>
                  <a:schemeClr val="accent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3 Marcador de contenido"/>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1120874"/>
            <a:ext cx="12192000" cy="5737126"/>
          </a:xfrm>
          <a:prstGeom prst="rect">
            <a:avLst/>
          </a:prstGeom>
          <a:noFill/>
          <a:ln>
            <a:noFill/>
          </a:ln>
        </p:spPr>
      </p:pic>
      <p:sp>
        <p:nvSpPr>
          <p:cNvPr id="5" name="4 Marcador de número de diapositiva"/>
          <p:cNvSpPr>
            <a:spLocks noGrp="1"/>
          </p:cNvSpPr>
          <p:nvPr>
            <p:ph type="sldNum" sz="quarter" idx="12"/>
          </p:nvPr>
        </p:nvSpPr>
        <p:spPr>
          <a:xfrm>
            <a:off x="11382412" y="6400800"/>
            <a:ext cx="609600" cy="457200"/>
          </a:xfrm>
        </p:spPr>
        <p:txBody>
          <a:bodyPr/>
          <a:lstStyle/>
          <a:p>
            <a:fld id="{1EF48746-0EE4-470F-B4F2-31BA3333E8E3}" type="slidenum">
              <a:rPr lang="es-MX" smtClean="0"/>
              <a:pPr/>
              <a:t>9</a:t>
            </a:fld>
            <a:endParaRPr lang="es-MX"/>
          </a:p>
        </p:txBody>
      </p:sp>
    </p:spTree>
    <p:extLst>
      <p:ext uri="{BB962C8B-B14F-4D97-AF65-F5344CB8AC3E}">
        <p14:creationId xmlns:p14="http://schemas.microsoft.com/office/powerpoint/2010/main" val="2016514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678</TotalTime>
  <Words>2031</Words>
  <Application>Microsoft Office PowerPoint</Application>
  <PresentationFormat>Personalizado</PresentationFormat>
  <Paragraphs>204</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Equidad</vt:lpstr>
      <vt:lpstr>Portafolios Virtual de Evidencias 1ª REUNIÓN DE TRABAJO Universidad del Valle de México. Campus Lago de Guadalupe  Clave: 6913  </vt:lpstr>
      <vt:lpstr>Índice de apartados del portafolio: </vt:lpstr>
      <vt:lpstr>Presentación de PowerPoint</vt:lpstr>
      <vt:lpstr> Producto 1. C.A.I.A.C. Conclusiones Generales. </vt:lpstr>
      <vt:lpstr>Presentación de PowerPoint</vt:lpstr>
      <vt:lpstr>Presentación de PowerPoint</vt:lpstr>
      <vt:lpstr>Producto 2:Organizador gráfico de los contenidos y conceptos  de las asignaturas involucradas  en el proyecto y su interrelación. </vt:lpstr>
      <vt:lpstr>Producto 3. Fotografías de la Sesión 1</vt:lpstr>
      <vt:lpstr>PRODUCTO 4. Organizador gráfico, sobre el arte de formular preguntas esenciales.</vt:lpstr>
      <vt:lpstr>Producto 5. Organizador gráfico, Proceso de indagación</vt:lpstr>
      <vt:lpstr>Producto 5. a Fotografías de la sesión 2  </vt:lpstr>
      <vt:lpstr>Producto 5. b   Organizador gráfico que muestre los contenidos y conceptos de todas las asignaturas involucradas  en el proyecto y su interrelación. (Producto 2 reestructurado)</vt:lpstr>
      <vt:lpstr>Producto 5.c    Introducción o justificación y descripción del proyecto. </vt:lpstr>
      <vt:lpstr>5.d    Objetivo general del proyecto y de cada asignatura involucrada</vt:lpstr>
      <vt:lpstr>5.e    Preguntas generadoras, problema a abordar, asunto a resolver o a probar,    propuesta, etcétera, del proyecto(s) a realizar</vt:lpstr>
      <vt:lpstr>5.f    Contenido.  Temas y productos propuestos, organizados en forma cronológica.  Tipos de evidencias. Herramientas y documentos para  planeación y seguimiento</vt:lpstr>
      <vt:lpstr>PRODUCTO 6. Análisis de Mesa de Expertos   General  </vt:lpstr>
      <vt:lpstr>Presentación de PowerPoint</vt:lpstr>
      <vt:lpstr>Presentación de PowerPoint</vt:lpstr>
      <vt:lpstr>Producto 7 Resumen de 3 experiencias exitosas</vt:lpstr>
      <vt:lpstr>Producto 7 Resumen de 3 experiencias exitosas</vt:lpstr>
      <vt:lpstr>Producto 7 Análisis de 3 experiencias exitosas</vt:lpstr>
      <vt:lpstr>Producto 8. Estructura inicial de planeación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Planeación General del Proyecto Interdisciplinario</vt:lpstr>
      <vt:lpstr>Presentación de PowerPoint</vt:lpstr>
      <vt:lpstr>Presentación de PowerPoint</vt:lpstr>
      <vt:lpstr>Planeación por sesión para Proyecto Interdisciplinario y Actividades enseñanza aprendizaje y evaluación por asignatura y conjuntas.      </vt:lpstr>
      <vt:lpstr>Producto 13. Lista. Pasos para Infografía</vt:lpstr>
      <vt:lpstr>Producto 14. Infografía</vt:lpstr>
      <vt:lpstr>Producto 15. Reflexiones personales</vt:lpstr>
      <vt:lpstr>Producto 15. Reflexiones personales</vt:lpstr>
      <vt:lpstr>Producto 15. Reflexiones personales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Portafolios Virtual de Evidencias 1ª REUNIÓN DE TRABAJO Universidad del Valle de México. Campus Lago de Guadalupe  Clave: 6913</dc:title>
  <dc:creator>N PS</dc:creator>
  <cp:lastModifiedBy>uvm</cp:lastModifiedBy>
  <cp:revision>39</cp:revision>
  <dcterms:modified xsi:type="dcterms:W3CDTF">2018-06-13T18:50:45Z</dcterms:modified>
</cp:coreProperties>
</file>