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79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06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53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31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33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5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1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76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58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6582-9E8D-4DBB-8374-99136AED0A0D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142F-9350-4424-8462-172517BEBE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33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24135"/>
          </a:xfrm>
        </p:spPr>
        <p:txBody>
          <a:bodyPr/>
          <a:lstStyle/>
          <a:p>
            <a:r>
              <a:rPr lang="es-ES" dirty="0" smtClean="0"/>
              <a:t>Apartado 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algn="l"/>
            <a:endParaRPr lang="es-ES" dirty="0"/>
          </a:p>
          <a:p>
            <a:pPr marL="514350" indent="-514350" algn="l">
              <a:buAutoNum type="alphaLcPeriod"/>
            </a:pPr>
            <a:endParaRPr lang="es-ES" dirty="0" smtClean="0"/>
          </a:p>
          <a:p>
            <a:pPr marL="514350" indent="-514350" algn="l">
              <a:buAutoNum type="alphaLcPeriod"/>
            </a:pPr>
            <a:endParaRPr lang="es-ES" dirty="0" smtClean="0"/>
          </a:p>
          <a:p>
            <a:pPr marL="514350" indent="-514350" algn="l">
              <a:buAutoNum type="alphaLcPeriod"/>
            </a:pPr>
            <a:r>
              <a:rPr lang="es-ES" dirty="0" smtClean="0"/>
              <a:t>Instituto </a:t>
            </a:r>
            <a:r>
              <a:rPr lang="es-ES" dirty="0" smtClean="0"/>
              <a:t>Técnico y Cultural</a:t>
            </a:r>
          </a:p>
          <a:p>
            <a:pPr marL="514350" indent="-514350" algn="l">
              <a:buAutoNum type="alphaLcPeriod"/>
            </a:pPr>
            <a:r>
              <a:rPr lang="es-ES" dirty="0" smtClean="0"/>
              <a:t>Número de equipo: 1</a:t>
            </a:r>
          </a:p>
          <a:p>
            <a:pPr marL="514350" indent="-514350" algn="l">
              <a:buAutoNum type="alphaLcPeriod"/>
            </a:pPr>
            <a:r>
              <a:rPr lang="es-ES" dirty="0" smtClean="0"/>
              <a:t>Grado al que va dirigido:</a:t>
            </a:r>
          </a:p>
          <a:p>
            <a:pPr algn="l"/>
            <a:endParaRPr lang="es-ES" dirty="0" smtClean="0"/>
          </a:p>
          <a:p>
            <a:pPr algn="l"/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1916832"/>
            <a:ext cx="804863" cy="102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67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/>
          <a:lstStyle/>
          <a:p>
            <a:r>
              <a:rPr lang="es-ES" dirty="0" smtClean="0"/>
              <a:t>Apartado 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es-ES" b="1" dirty="0" smtClean="0"/>
              <a:t>d. Nombre de maestros participantes</a:t>
            </a:r>
            <a:r>
              <a:rPr lang="es-ES" b="1" dirty="0" smtClean="0"/>
              <a:t>:</a:t>
            </a:r>
            <a:endParaRPr lang="es-ES" b="1" dirty="0" smtClean="0"/>
          </a:p>
          <a:p>
            <a:pPr algn="l"/>
            <a:r>
              <a:rPr lang="es-ES" b="1" dirty="0" smtClean="0"/>
              <a:t>e. </a:t>
            </a:r>
            <a:r>
              <a:rPr lang="es-ES" b="1" dirty="0" smtClean="0"/>
              <a:t>Asignatura </a:t>
            </a:r>
            <a:r>
              <a:rPr lang="es-ES" b="1" dirty="0" smtClean="0"/>
              <a:t>de cada maestro</a:t>
            </a:r>
            <a:r>
              <a:rPr lang="es-ES" b="1" dirty="0" smtClean="0"/>
              <a:t>:</a:t>
            </a:r>
          </a:p>
          <a:p>
            <a:pPr algn="l"/>
            <a:r>
              <a:rPr lang="es-ES" b="1" dirty="0"/>
              <a:t>Biología IV Orlando Gómez </a:t>
            </a:r>
            <a:r>
              <a:rPr lang="es-ES" b="1" dirty="0" smtClean="0"/>
              <a:t>Torres 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Ética V Prof. Francisco Javier Sánchez Aviña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408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Apartado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f. Ciclo escolar en el que se planea llevar a cabo el proyecto: </a:t>
            </a:r>
            <a:r>
              <a:rPr lang="es-ES" dirty="0" smtClean="0"/>
              <a:t>22018-2019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g. Fecha de inicio y término del proyecto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/>
              <a:t>Fecha de inicio: Agosto de </a:t>
            </a:r>
            <a:r>
              <a:rPr lang="es-ES" dirty="0" smtClean="0"/>
              <a:t>2018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Fecha de término: Febrero de 2019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615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Apartado 4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pPr algn="l"/>
            <a:r>
              <a:rPr lang="es-ES" dirty="0" smtClean="0"/>
              <a:t>h. Nombre del P:V:E/^Proyecto CONEXIONES ETAPA </a:t>
            </a:r>
            <a:r>
              <a:rPr lang="es-ES" dirty="0" smtClean="0"/>
              <a:t>I</a:t>
            </a:r>
          </a:p>
          <a:p>
            <a:pPr algn="l"/>
            <a:endParaRPr lang="es-ES" dirty="0"/>
          </a:p>
          <a:p>
            <a:r>
              <a:rPr lang="es-ES" sz="5400" b="1" dirty="0" smtClean="0"/>
              <a:t>Moral o inmoral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339313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24135"/>
          </a:xfrm>
        </p:spPr>
        <p:txBody>
          <a:bodyPr/>
          <a:lstStyle/>
          <a:p>
            <a:r>
              <a:rPr lang="es-ES" dirty="0" smtClean="0"/>
              <a:t>Apartado 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49236"/>
            <a:ext cx="6400800" cy="3089564"/>
          </a:xfrm>
        </p:spPr>
        <p:txBody>
          <a:bodyPr>
            <a:normAutofit fontScale="85000" lnSpcReduction="10000"/>
          </a:bodyPr>
          <a:lstStyle/>
          <a:p>
            <a:pPr marL="571500" indent="-571500" algn="l">
              <a:buAutoNum type="romanLcPeriod"/>
            </a:pPr>
            <a:r>
              <a:rPr lang="es-ES" dirty="0" smtClean="0"/>
              <a:t>Introducción </a:t>
            </a:r>
            <a:r>
              <a:rPr lang="es-ES" dirty="0" smtClean="0"/>
              <a:t>o justificación. Descripción del </a:t>
            </a:r>
            <a:r>
              <a:rPr lang="es-ES" dirty="0" smtClean="0"/>
              <a:t>proyecto</a:t>
            </a:r>
            <a:endParaRPr lang="es-ES" dirty="0"/>
          </a:p>
          <a:p>
            <a:pPr algn="l"/>
            <a:r>
              <a:rPr lang="es-ES" dirty="0" smtClean="0"/>
              <a:t>La manipulación genética es una técnica que ayuda al hombre a constituir genéticamente a otros individuos. En cuanto a la clonación humana, aún hay muchas discusiones desde los puntos de vista éticos y morales. </a:t>
            </a:r>
          </a:p>
        </p:txBody>
      </p:sp>
    </p:spTree>
    <p:extLst>
      <p:ext uri="{BB962C8B-B14F-4D97-AF65-F5344CB8AC3E}">
        <p14:creationId xmlns:p14="http://schemas.microsoft.com/office/powerpoint/2010/main" val="14102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Apartado 6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j. Objetivo general del </a:t>
            </a:r>
            <a:r>
              <a:rPr lang="es-ES" dirty="0" smtClean="0"/>
              <a:t>proyecto</a:t>
            </a:r>
          </a:p>
          <a:p>
            <a:pPr marL="0" indent="0">
              <a:buNone/>
            </a:pPr>
            <a:r>
              <a:rPr lang="es-ES" dirty="0" smtClean="0"/>
              <a:t>Concientizar a la población escolar, de los beneficios de la manipulación genética en la clonación de órganos y erradicar y erradicación de </a:t>
            </a:r>
            <a:r>
              <a:rPr lang="es-ES" smtClean="0"/>
              <a:t>enfermedades graves.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960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175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Apartado 1</vt:lpstr>
      <vt:lpstr>Apartado 2</vt:lpstr>
      <vt:lpstr>Apartado 3</vt:lpstr>
      <vt:lpstr>Apartado 4</vt:lpstr>
      <vt:lpstr>Apartado 5</vt:lpstr>
      <vt:lpstr>Apartado 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Apartado 1</dc:title>
  <dc:creator>Carolina</dc:creator>
  <cp:lastModifiedBy>Carolina</cp:lastModifiedBy>
  <cp:revision>10</cp:revision>
  <dcterms:created xsi:type="dcterms:W3CDTF">2019-06-26T20:13:49Z</dcterms:created>
  <dcterms:modified xsi:type="dcterms:W3CDTF">2019-06-26T21:57:54Z</dcterms:modified>
</cp:coreProperties>
</file>