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642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099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88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672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9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12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1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409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7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821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46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CC919-D562-461D-ADF9-A29581D774F4}" type="datetimeFigureOut">
              <a:rPr lang="es-MX" smtClean="0"/>
              <a:t>24/10/2017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E77F-D7DC-4D67-8D5A-F6395641B8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313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" y="249153"/>
            <a:ext cx="9036496" cy="164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1944216" cy="224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71600" y="4832284"/>
            <a:ext cx="7696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PREPARATORIA MOTOLINÍA  clave 6907</a:t>
            </a:r>
            <a:endParaRPr lang="es-MX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8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300717"/>
              </p:ext>
            </p:extLst>
          </p:nvPr>
        </p:nvGraphicFramePr>
        <p:xfrm>
          <a:off x="611560" y="548680"/>
          <a:ext cx="7992888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EQUIPO</a:t>
                      </a:r>
                      <a:r>
                        <a:rPr lang="es-MX" b="1" baseline="0" dirty="0" smtClean="0"/>
                        <a:t> No. 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594219"/>
              </p:ext>
            </p:extLst>
          </p:nvPr>
        </p:nvGraphicFramePr>
        <p:xfrm>
          <a:off x="683568" y="1700808"/>
          <a:ext cx="78488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NOMBRE DE MAESTROS PARTICIPANTES</a:t>
                      </a:r>
                      <a:endParaRPr lang="es-MX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ASIGNATURA</a:t>
                      </a:r>
                      <a:endParaRPr lang="es-MX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Rosario Adriana de León Salas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Literatura Universal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Rubén Urízar Navarrete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Matemáticas V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Fernando Lapuente García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Orientación Educativa</a:t>
                      </a:r>
                      <a:r>
                        <a:rPr lang="es-MX" baseline="0" dirty="0" smtClean="0"/>
                        <a:t> V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Claudia</a:t>
                      </a:r>
                      <a:r>
                        <a:rPr lang="es-MX" baseline="0" dirty="0" smtClean="0"/>
                        <a:t> Leticia Jiménez González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Inglés V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8827621"/>
                  </a:ext>
                </a:extLst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904455"/>
              </p:ext>
            </p:extLst>
          </p:nvPr>
        </p:nvGraphicFramePr>
        <p:xfrm>
          <a:off x="1691680" y="4221088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CICLO ESCOLAR EN EL QUE SE LLEVARÁ ACABO EL PROYECTO</a:t>
                      </a:r>
                    </a:p>
                    <a:p>
                      <a:pPr algn="ctr"/>
                      <a:r>
                        <a:rPr lang="es-MX" dirty="0" smtClean="0"/>
                        <a:t>2018- 2019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FECHA DE INICIO:        </a:t>
                      </a:r>
                      <a:r>
                        <a:rPr lang="es-MX" dirty="0" smtClean="0"/>
                        <a:t>AGOSTO 2018</a:t>
                      </a:r>
                      <a:endParaRPr lang="es-MX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dirty="0" smtClean="0"/>
                        <a:t>FECHA DE </a:t>
                      </a:r>
                      <a:r>
                        <a:rPr lang="es-MX" dirty="0" smtClean="0"/>
                        <a:t>TÉRMINO: 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MAYO 2019</a:t>
                      </a:r>
                      <a:endParaRPr lang="es-MX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60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187610"/>
              </p:ext>
            </p:extLst>
          </p:nvPr>
        </p:nvGraphicFramePr>
        <p:xfrm>
          <a:off x="1691680" y="1124744"/>
          <a:ext cx="6096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NOMBRE DEL PORTAFOLIO/PROYECTO</a:t>
                      </a:r>
                      <a:endParaRPr lang="es-MX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smtClean="0"/>
                        <a:t>SOLUCIONAR EL PROBLEMA DE FALTA</a:t>
                      </a:r>
                      <a:r>
                        <a:rPr lang="es-MX" sz="3200" baseline="0" dirty="0" smtClean="0"/>
                        <a:t> DE CULTURA EN NUESTRA ENTIDAD, A TRAVÉS DEL ANÁLISIS </a:t>
                      </a:r>
                      <a:r>
                        <a:rPr lang="es-MX" sz="3200" baseline="0" smtClean="0"/>
                        <a:t>DE UNO DE LOS </a:t>
                      </a:r>
                      <a:r>
                        <a:rPr lang="es-MX" sz="3200" baseline="0" dirty="0" smtClean="0"/>
                        <a:t>ELEMENTOS QUE DAN IDENTIDAD A </a:t>
                      </a:r>
                      <a:r>
                        <a:rPr lang="es-MX" sz="3200" baseline="0" smtClean="0"/>
                        <a:t>NUESTRO CONTEXTO SOCIOCULTURAL: </a:t>
                      </a:r>
                      <a:r>
                        <a:rPr lang="es-MX" sz="3200" baseline="0" dirty="0" smtClean="0"/>
                        <a:t>ANÁLISIS DE LA CÚPULA DE LA CATEDRAL DE SAN LUIS POTOSÍ.</a:t>
                      </a:r>
                      <a:endParaRPr lang="es-MX" sz="3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8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3260"/>
              </p:ext>
            </p:extLst>
          </p:nvPr>
        </p:nvGraphicFramePr>
        <p:xfrm>
          <a:off x="755576" y="764705"/>
          <a:ext cx="7272808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6915">
                <a:tc>
                  <a:txBody>
                    <a:bodyPr/>
                    <a:lstStyle/>
                    <a:p>
                      <a:r>
                        <a:rPr lang="es-MX" sz="2800" dirty="0" smtClean="0"/>
                        <a:t>INDICE DEL PORTAFOLIO</a:t>
                      </a:r>
                      <a:endParaRPr lang="es-MX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s-MX" dirty="0" smtClean="0"/>
                        <a:t>5ª. PRODUCTOS GENERADOS EN LA PRIMERA SESIÒN DE TRABAJO.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s-MX" dirty="0" smtClean="0"/>
                        <a:t>PRODUCTO 1: C.A.I.A.C. CONCLUSIONES GENERALES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s-MX" dirty="0" smtClean="0"/>
                        <a:t>PRODUCTO 3:</a:t>
                      </a:r>
                      <a:r>
                        <a:rPr lang="es-MX" baseline="0" dirty="0" smtClean="0"/>
                        <a:t> FOTOGRAFÍAS DE LA SESIÓN 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915">
                <a:tc>
                  <a:txBody>
                    <a:bodyPr/>
                    <a:lstStyle/>
                    <a:p>
                      <a:r>
                        <a:rPr lang="es-MX" dirty="0" smtClean="0"/>
                        <a:t>5b.</a:t>
                      </a:r>
                      <a:r>
                        <a:rPr lang="es-MX" baseline="0" dirty="0" smtClean="0"/>
                        <a:t> PRODUCTO 2: ORGANIZADOR GRÀFICO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74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65605"/>
              </p:ext>
            </p:extLst>
          </p:nvPr>
        </p:nvGraphicFramePr>
        <p:xfrm>
          <a:off x="539552" y="476672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5ª. </a:t>
                      </a:r>
                      <a:r>
                        <a:rPr lang="es-MX" sz="2400" baseline="0" dirty="0" smtClean="0"/>
                        <a:t> PRODUCTO 1  C.A.I.A.C CONCLUSIONES GENERALES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973" t="17870" r="9839" b="30156"/>
          <a:stretch/>
        </p:blipFill>
        <p:spPr>
          <a:xfrm>
            <a:off x="-13997" y="1628800"/>
            <a:ext cx="928903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1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91" t="15981" r="9247" b="15981"/>
          <a:stretch/>
        </p:blipFill>
        <p:spPr>
          <a:xfrm>
            <a:off x="9330" y="1196752"/>
            <a:ext cx="9241026" cy="5040560"/>
          </a:xfrm>
          <a:prstGeom prst="rect">
            <a:avLst/>
          </a:prstGeom>
        </p:spPr>
      </p:pic>
      <p:graphicFrame>
        <p:nvGraphicFramePr>
          <p:cNvPr id="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9504"/>
              </p:ext>
            </p:extLst>
          </p:nvPr>
        </p:nvGraphicFramePr>
        <p:xfrm>
          <a:off x="539552" y="476672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5ª. </a:t>
                      </a:r>
                      <a:r>
                        <a:rPr lang="es-MX" sz="2400" baseline="0" dirty="0" smtClean="0"/>
                        <a:t> PRODUCTO 1  C.A.I.A.C CONCLUSIONES GENERALES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74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791" t="20705" r="9247" b="17870"/>
          <a:stretch/>
        </p:blipFill>
        <p:spPr>
          <a:xfrm>
            <a:off x="35496" y="1392024"/>
            <a:ext cx="9108504" cy="4485248"/>
          </a:xfrm>
          <a:prstGeom prst="rect">
            <a:avLst/>
          </a:prstGeom>
        </p:spPr>
      </p:pic>
      <p:graphicFrame>
        <p:nvGraphicFramePr>
          <p:cNvPr id="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9504"/>
              </p:ext>
            </p:extLst>
          </p:nvPr>
        </p:nvGraphicFramePr>
        <p:xfrm>
          <a:off x="539552" y="476672"/>
          <a:ext cx="79208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5ª. </a:t>
                      </a:r>
                      <a:r>
                        <a:rPr lang="es-MX" sz="2400" baseline="0" dirty="0" smtClean="0"/>
                        <a:t> PRODUCTO 1  C.A.I.A.C CONCLUSIONES GENERALES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8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07700"/>
              </p:ext>
            </p:extLst>
          </p:nvPr>
        </p:nvGraphicFramePr>
        <p:xfrm>
          <a:off x="611560" y="548680"/>
          <a:ext cx="784887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PRODUCTO 3:</a:t>
                      </a:r>
                      <a:r>
                        <a:rPr lang="es-MX" sz="2800" baseline="0" dirty="0" smtClean="0"/>
                        <a:t> FOTOGRAFÍAS DE LA SESIÓN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68" y="2276872"/>
            <a:ext cx="3821621" cy="50954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73947"/>
            <a:ext cx="3821621" cy="28662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2" y="1066840"/>
            <a:ext cx="5400600" cy="30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18855"/>
              </p:ext>
            </p:extLst>
          </p:nvPr>
        </p:nvGraphicFramePr>
        <p:xfrm>
          <a:off x="395536" y="548680"/>
          <a:ext cx="82809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5 b.</a:t>
                      </a:r>
                      <a:r>
                        <a:rPr lang="es-MX" sz="2800" baseline="0" dirty="0" smtClean="0"/>
                        <a:t> </a:t>
                      </a:r>
                      <a:r>
                        <a:rPr lang="es-MX" sz="2800" dirty="0" smtClean="0"/>
                        <a:t>PRODUCTO 2: ORGANIZADOR GRÁFICO </a:t>
                      </a:r>
                      <a:endParaRPr lang="es-MX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" y="1077591"/>
            <a:ext cx="9405672" cy="52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95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175</Words>
  <Application>Microsoft Office PowerPoint</Application>
  <PresentationFormat>Presentación en pantalla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Dirección</dc:creator>
  <cp:lastModifiedBy>Fernando La Puente</cp:lastModifiedBy>
  <cp:revision>9</cp:revision>
  <dcterms:created xsi:type="dcterms:W3CDTF">2017-10-13T17:24:54Z</dcterms:created>
  <dcterms:modified xsi:type="dcterms:W3CDTF">2017-10-24T16:27:54Z</dcterms:modified>
</cp:coreProperties>
</file>