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4" r:id="rId2"/>
    <p:sldId id="257" r:id="rId3"/>
    <p:sldId id="258" r:id="rId4"/>
    <p:sldId id="259" r:id="rId5"/>
    <p:sldId id="282" r:id="rId6"/>
    <p:sldId id="260" r:id="rId7"/>
    <p:sldId id="261" r:id="rId8"/>
    <p:sldId id="262" r:id="rId9"/>
    <p:sldId id="263" r:id="rId10"/>
    <p:sldId id="265" r:id="rId11"/>
    <p:sldId id="267" r:id="rId12"/>
    <p:sldId id="264" r:id="rId13"/>
    <p:sldId id="268" r:id="rId14"/>
    <p:sldId id="266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78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220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618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601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57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150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142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2040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3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744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257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098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0C31-EBCC-4507-8FAD-DD58688A6AC2}" type="datetimeFigureOut">
              <a:rPr lang="es-MX" smtClean="0"/>
              <a:t>20/02/2018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42F5D-A03F-438C-BF82-FA9FDB46657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830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 userDrawn="1">
          <p15:clr>
            <a:srgbClr val="F26B43"/>
          </p15:clr>
        </p15:guide>
        <p15:guide id="2" orient="horz" pos="1440" userDrawn="1">
          <p15:clr>
            <a:srgbClr val="F26B43"/>
          </p15:clr>
        </p15:guide>
        <p15:guide id="3" orient="horz" pos="369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1512" userDrawn="1">
          <p15:clr>
            <a:srgbClr val="F26B43"/>
          </p15:clr>
        </p15:guide>
        <p15:guide id="6" pos="5184" userDrawn="1">
          <p15:clr>
            <a:srgbClr val="F26B43"/>
          </p15:clr>
        </p15:guide>
        <p15:guide id="7" pos="702" userDrawn="1">
          <p15:clr>
            <a:srgbClr val="F26B43"/>
          </p15:clr>
        </p15:guide>
        <p15:guide id="8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 descr="Portada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8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5611" y="1506828"/>
            <a:ext cx="653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>
                <a:latin typeface="Arial Black" panose="020B0A04020102020204" pitchFamily="34" charset="0"/>
                <a:cs typeface="Times New Roman"/>
              </a:rPr>
              <a:t>INSTITUTO QUERETANO SAN JAVIER</a:t>
            </a:r>
          </a:p>
          <a:p>
            <a:pPr algn="ctr"/>
            <a:r>
              <a:rPr lang="es-ES" sz="1500" b="1" dirty="0">
                <a:latin typeface="Arial Black" panose="020B0A04020102020204" pitchFamily="34" charset="0"/>
                <a:cs typeface="Times New Roman"/>
              </a:rPr>
              <a:t>PREPARATORIA INCORPORADA A LA UNAM </a:t>
            </a:r>
            <a:endParaRPr lang="es-ES" sz="1500" b="1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18" y="1236372"/>
            <a:ext cx="844061" cy="110572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75361" y="2250106"/>
            <a:ext cx="4703192" cy="157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solidFill>
                  <a:schemeClr val="bg1"/>
                </a:solidFill>
              </a:rPr>
              <a:t>PROYECTO CONEXIONES UNAM</a:t>
            </a:r>
            <a:br>
              <a:rPr lang="es-MX" sz="2400" b="1" dirty="0" smtClean="0">
                <a:solidFill>
                  <a:schemeClr val="bg1"/>
                </a:solidFill>
              </a:rPr>
            </a:b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4752" y="3344721"/>
            <a:ext cx="3842816" cy="814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b="1" dirty="0" smtClean="0">
                <a:solidFill>
                  <a:schemeClr val="bg1"/>
                </a:solidFill>
              </a:rPr>
              <a:t>EQUIPO 1</a:t>
            </a:r>
          </a:p>
          <a:p>
            <a:r>
              <a:rPr lang="es-MX" sz="2100" b="1" dirty="0" smtClean="0">
                <a:solidFill>
                  <a:schemeClr val="bg1"/>
                </a:solidFill>
              </a:rPr>
              <a:t>“SEXUALIDAD”</a:t>
            </a:r>
            <a:endParaRPr lang="es-MX" sz="2100" b="1" dirty="0">
              <a:solidFill>
                <a:schemeClr val="bg1"/>
              </a:solidFill>
            </a:endParaRPr>
          </a:p>
        </p:txBody>
      </p:sp>
      <p:pic>
        <p:nvPicPr>
          <p:cNvPr id="9" name="Imagen 8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8" y="1429556"/>
            <a:ext cx="7552483" cy="4254052"/>
          </a:xfrm>
          <a:prstGeom prst="rect">
            <a:avLst/>
          </a:prstGeom>
        </p:spPr>
      </p:pic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7600"/>
            <a:ext cx="7595317" cy="4278179"/>
          </a:xfrm>
          <a:prstGeom prst="rect">
            <a:avLst/>
          </a:prstGeom>
        </p:spPr>
      </p:pic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6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7" y="611527"/>
            <a:ext cx="4665964" cy="26281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36" y="3649265"/>
            <a:ext cx="4930699" cy="27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05" y="1156684"/>
            <a:ext cx="7252384" cy="4085017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5609" y="2056608"/>
            <a:ext cx="5046030" cy="2842254"/>
          </a:xfrm>
          <a:prstGeom prst="rect">
            <a:avLst/>
          </a:prstGeom>
        </p:spPr>
      </p:pic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0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7460" y="2077847"/>
            <a:ext cx="4837669" cy="2724891"/>
          </a:xfrm>
          <a:prstGeom prst="rect">
            <a:avLst/>
          </a:prstGeom>
        </p:spPr>
      </p:pic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5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0" y="1175067"/>
            <a:ext cx="7585584" cy="42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8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98049" y="2086377"/>
            <a:ext cx="5400675" cy="1114425"/>
          </a:xfrm>
        </p:spPr>
        <p:txBody>
          <a:bodyPr>
            <a:noAutofit/>
          </a:bodyPr>
          <a:lstStyle/>
          <a:p>
            <a:pPr algn="ctr"/>
            <a:r>
              <a:rPr lang="es-MX" sz="4500" b="1" dirty="0"/>
              <a:t>Segunda reunión de trabajo</a:t>
            </a:r>
            <a:br>
              <a:rPr lang="es-MX" sz="4500" b="1" dirty="0"/>
            </a:br>
            <a:r>
              <a:rPr lang="es-MX" sz="2400" b="1" dirty="0"/>
              <a:t>14 de diciembre 2017</a:t>
            </a:r>
            <a:endParaRPr lang="es-MX" sz="4500" b="1" dirty="0"/>
          </a:p>
        </p:txBody>
      </p:sp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0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55" y="3310677"/>
            <a:ext cx="4541830" cy="2558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47" y="857251"/>
            <a:ext cx="4304273" cy="2424448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5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13" y="2014482"/>
            <a:ext cx="4543831" cy="25593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23" y="3693602"/>
            <a:ext cx="3701611" cy="20849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1356659"/>
            <a:ext cx="3786389" cy="2132741"/>
          </a:xfrm>
          <a:prstGeom prst="rect">
            <a:avLst/>
          </a:prstGeom>
        </p:spPr>
      </p:pic>
      <p:pic>
        <p:nvPicPr>
          <p:cNvPr id="6" name="Imagen 5" descr="Interior2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7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Integrantes del equipo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Lic. Hilda María Salinas Espinosa    </a:t>
            </a:r>
          </a:p>
          <a:p>
            <a:pPr marL="0" indent="0">
              <a:buNone/>
            </a:pPr>
            <a:r>
              <a:rPr lang="es-MX" dirty="0" smtClean="0"/>
              <a:t>      Maestra de Literatura Universal 5to año</a:t>
            </a:r>
          </a:p>
          <a:p>
            <a:r>
              <a:rPr lang="es-MX" dirty="0" smtClean="0"/>
              <a:t>Lic. Ma. Claudia Nieves Molina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  Maestra Ética 5to año</a:t>
            </a:r>
          </a:p>
          <a:p>
            <a:r>
              <a:rPr lang="es-MX" dirty="0" smtClean="0"/>
              <a:t>Lic. Laura Estela Sánchez Guaní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 Maestra de Educación para la Salud 5to año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36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8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7026"/>
            <a:ext cx="6858000" cy="4213412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7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6" y="1262130"/>
            <a:ext cx="7984783" cy="44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65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0" y="515961"/>
            <a:ext cx="8780044" cy="59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6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9" y="669701"/>
            <a:ext cx="8252138" cy="5759305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9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5" y="579425"/>
            <a:ext cx="8573666" cy="5975922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12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57" y="648389"/>
            <a:ext cx="4993783" cy="28128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7" y="3683029"/>
            <a:ext cx="4777872" cy="26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7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61375" y="1712890"/>
            <a:ext cx="6014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/>
              <a:t>3ra Reunión</a:t>
            </a:r>
          </a:p>
          <a:p>
            <a:pPr algn="ctr"/>
            <a:endParaRPr lang="es-MX" sz="3600" dirty="0"/>
          </a:p>
          <a:p>
            <a:pPr algn="ctr"/>
            <a:r>
              <a:rPr lang="es-MX" sz="3600" dirty="0" smtClean="0"/>
              <a:t>26 Enero 2018</a:t>
            </a:r>
            <a:endParaRPr lang="es-MX" sz="3600" dirty="0"/>
          </a:p>
        </p:txBody>
      </p:sp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297475"/>
            <a:ext cx="8378673" cy="6193475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95" y="270456"/>
            <a:ext cx="7912480" cy="6014434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3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03" y="402532"/>
            <a:ext cx="8673543" cy="6024026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Este proyecto se planea llevar a acabo en el curso escolar 2018 - 2019</a:t>
            </a:r>
            <a:endParaRPr lang="es-MX" sz="2400" dirty="0"/>
          </a:p>
        </p:txBody>
      </p:sp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36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7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6" y="635611"/>
            <a:ext cx="4089420" cy="30670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65" y="3438658"/>
            <a:ext cx="4089420" cy="3067065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3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73" y="3500025"/>
            <a:ext cx="4168208" cy="31261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443185"/>
            <a:ext cx="4168208" cy="3126156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5" y="631064"/>
            <a:ext cx="7194998" cy="5396249"/>
          </a:xfrm>
          <a:prstGeom prst="rect">
            <a:avLst/>
          </a:prstGeom>
        </p:spPr>
      </p:pic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Titulo del proyecto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/>
              <a:t>¿El acceso a la información virtual es la mejor forma de abordar la sexualidad?</a:t>
            </a:r>
            <a:endParaRPr lang="es-MX" sz="4950" dirty="0"/>
          </a:p>
        </p:txBody>
      </p:sp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36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9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ior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4525" y="1371601"/>
            <a:ext cx="5400675" cy="577135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Índice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1146221" y="2047741"/>
            <a:ext cx="63492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Primera Reunión …………………………………………….. Diapositiva 6</a:t>
            </a:r>
          </a:p>
          <a:p>
            <a:endParaRPr lang="es-MX" dirty="0" smtClean="0"/>
          </a:p>
          <a:p>
            <a:r>
              <a:rPr lang="es-MX" dirty="0" smtClean="0"/>
              <a:t>Cuadro análisis de la interdisciplinariedad</a:t>
            </a:r>
          </a:p>
          <a:p>
            <a:r>
              <a:rPr lang="es-MX" dirty="0" smtClean="0"/>
              <a:t>Y el aprendizaje cooperativo ………………………….… Diapositiva 8</a:t>
            </a:r>
          </a:p>
          <a:p>
            <a:endParaRPr lang="es-MX" dirty="0"/>
          </a:p>
          <a:p>
            <a:r>
              <a:rPr lang="es-MX" dirty="0" smtClean="0"/>
              <a:t>Segunda Reunión 14 Diciembre ………………………. Diapositiva 17</a:t>
            </a:r>
          </a:p>
          <a:p>
            <a:endParaRPr lang="es-MX" dirty="0"/>
          </a:p>
          <a:p>
            <a:r>
              <a:rPr lang="es-MX" dirty="0" smtClean="0"/>
              <a:t>Grupo Heterogéneos ……………………………………….. Diapositiva 22</a:t>
            </a:r>
          </a:p>
          <a:p>
            <a:endParaRPr lang="es-MX" dirty="0"/>
          </a:p>
          <a:p>
            <a:r>
              <a:rPr lang="es-MX" dirty="0" smtClean="0"/>
              <a:t>3era Reunión …………………………………………………… Diapositiva 26</a:t>
            </a:r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 </a:t>
            </a:r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0612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06" y="1014815"/>
            <a:ext cx="4114800" cy="2314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98" y="3373460"/>
            <a:ext cx="4317642" cy="2428674"/>
          </a:xfrm>
          <a:prstGeom prst="rect">
            <a:avLst/>
          </a:prstGeom>
        </p:spPr>
      </p:pic>
      <p:pic>
        <p:nvPicPr>
          <p:cNvPr id="6" name="Imagen 5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36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1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27" y="957252"/>
            <a:ext cx="4371681" cy="2459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32" y="3454748"/>
            <a:ext cx="4371681" cy="2459071"/>
          </a:xfrm>
          <a:prstGeom prst="rect">
            <a:avLst/>
          </a:prstGeom>
        </p:spPr>
      </p:pic>
      <p:pic>
        <p:nvPicPr>
          <p:cNvPr id="6" name="Imagen 5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6" y="3976315"/>
            <a:ext cx="4711620" cy="26538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7" y="167425"/>
            <a:ext cx="6900843" cy="3887005"/>
          </a:xfrm>
          <a:prstGeom prst="rect">
            <a:avLst/>
          </a:prstGeom>
        </p:spPr>
      </p:pic>
      <p:pic>
        <p:nvPicPr>
          <p:cNvPr id="4" name="Imagen 3" descr="Interior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0" y="1159099"/>
            <a:ext cx="8084093" cy="4553488"/>
          </a:xfrm>
          <a:prstGeom prst="rect">
            <a:avLst/>
          </a:prstGeom>
        </p:spPr>
      </p:pic>
      <p:pic>
        <p:nvPicPr>
          <p:cNvPr id="3" name="Imagen 2" descr="Interior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"/>
            <a:ext cx="9144000" cy="68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45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</TotalTime>
  <Words>139</Words>
  <Application>Microsoft Office PowerPoint</Application>
  <PresentationFormat>Presentación en pantalla (4:3)</PresentationFormat>
  <Paragraphs>38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Integrantes del equipo</vt:lpstr>
      <vt:lpstr>Presentación de PowerPoint</vt:lpstr>
      <vt:lpstr>Titulo del proyecto </vt:lpstr>
      <vt:lpstr>Índice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Segunda reunión de trabajo 14 de diciembre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CONEXIONES UNAM</dc:title>
  <dc:creator>Laura Sanchez Guani</dc:creator>
  <cp:lastModifiedBy>Laura Sanchez Guani</cp:lastModifiedBy>
  <cp:revision>25</cp:revision>
  <dcterms:created xsi:type="dcterms:W3CDTF">2017-10-27T04:03:44Z</dcterms:created>
  <dcterms:modified xsi:type="dcterms:W3CDTF">2018-02-20T19:46:28Z</dcterms:modified>
</cp:coreProperties>
</file>