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2" r:id="rId7"/>
    <p:sldId id="273" r:id="rId8"/>
    <p:sldId id="274" r:id="rId9"/>
    <p:sldId id="275" r:id="rId10"/>
    <p:sldId id="276" r:id="rId11"/>
    <p:sldId id="256" r:id="rId12"/>
    <p:sldId id="257" r:id="rId13"/>
    <p:sldId id="258" r:id="rId14"/>
    <p:sldId id="259" r:id="rId15"/>
    <p:sldId id="260" r:id="rId16"/>
    <p:sldId id="261" r:id="rId17"/>
    <p:sldId id="262" r:id="rId18"/>
    <p:sldId id="263" r:id="rId19"/>
    <p:sldId id="264" r:id="rId20"/>
    <p:sldId id="265" r:id="rId21"/>
    <p:sldId id="266" r:id="rId22"/>
    <p:sldId id="280" r:id="rId23"/>
    <p:sldId id="281" r:id="rId24"/>
    <p:sldId id="282" r:id="rId25"/>
    <p:sldId id="283" r:id="rId26"/>
    <p:sldId id="284" r:id="rId27"/>
    <p:sldId id="285" r:id="rId28"/>
    <p:sldId id="286" r:id="rId29"/>
    <p:sldId id="287" r:id="rId30"/>
    <p:sldId id="288" r:id="rId31"/>
    <p:sldId id="279" r:id="rId32"/>
    <p:sldId id="290" r:id="rId33"/>
    <p:sldId id="292" r:id="rId34"/>
    <p:sldId id="293" r:id="rId35"/>
    <p:sldId id="294" r:id="rId36"/>
    <p:sldId id="295" r:id="rId37"/>
    <p:sldId id="296" r:id="rId38"/>
    <p:sldId id="297" r:id="rId39"/>
    <p:sldId id="299" r:id="rId40"/>
    <p:sldId id="300" r:id="rId41"/>
    <p:sldId id="306" r:id="rId42"/>
    <p:sldId id="307" r:id="rId43"/>
    <p:sldId id="308" r:id="rId44"/>
    <p:sldId id="309" r:id="rId45"/>
    <p:sldId id="310" r:id="rId46"/>
    <p:sldId id="311" r:id="rId47"/>
    <p:sldId id="312" r:id="rId48"/>
  </p:sldIdLst>
  <p:sldSz cx="10058400" cy="7772400"/>
  <p:notesSz cx="10058400" cy="7772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27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5EAA9-8DF8-4D44-942B-70194A637002}" type="doc">
      <dgm:prSet loTypeId="urn:microsoft.com/office/officeart/2005/8/layout/hierarchy6" loCatId="hierarchy" qsTypeId="urn:microsoft.com/office/officeart/2005/8/quickstyle/3d3" qsCatId="3D" csTypeId="urn:microsoft.com/office/officeart/2005/8/colors/colorful3" csCatId="colorful" phldr="1"/>
      <dgm:spPr/>
      <dgm:t>
        <a:bodyPr/>
        <a:lstStyle/>
        <a:p>
          <a:endParaRPr lang="es-MX"/>
        </a:p>
      </dgm:t>
    </dgm:pt>
    <dgm:pt modelId="{DCD39233-56DA-40B7-B770-358D2028742B}">
      <dgm:prSet phldrT="[Text]" custT="1"/>
      <dgm:spPr/>
      <dgm:t>
        <a:bodyPr anchor="ctr"/>
        <a:lstStyle/>
        <a:p>
          <a:r>
            <a:rPr lang="es-MX" sz="2800" dirty="0"/>
            <a:t>Técnicas para evaluar</a:t>
          </a:r>
        </a:p>
      </dgm:t>
    </dgm:pt>
    <dgm:pt modelId="{A9138B03-4F67-4C78-B25E-A857E0133E19}" type="parTrans" cxnId="{D5D3BFAD-E8CE-4A50-B5AB-09048B21DDEE}">
      <dgm:prSet/>
      <dgm:spPr/>
      <dgm:t>
        <a:bodyPr/>
        <a:lstStyle/>
        <a:p>
          <a:endParaRPr lang="es-MX"/>
        </a:p>
      </dgm:t>
    </dgm:pt>
    <dgm:pt modelId="{33F7254C-E4DC-44E4-958F-D1BC9658D9F0}" type="sibTrans" cxnId="{D5D3BFAD-E8CE-4A50-B5AB-09048B21DDEE}">
      <dgm:prSet/>
      <dgm:spPr/>
      <dgm:t>
        <a:bodyPr/>
        <a:lstStyle/>
        <a:p>
          <a:endParaRPr lang="es-MX"/>
        </a:p>
      </dgm:t>
    </dgm:pt>
    <dgm:pt modelId="{ED4B84AB-D243-4B34-96D4-E08FD37ED2AB}">
      <dgm:prSet phldrT="[Text]" custT="1"/>
      <dgm:spPr/>
      <dgm:t>
        <a:bodyPr/>
        <a:lstStyle/>
        <a:p>
          <a:r>
            <a:rPr lang="es-MX" sz="2400" dirty="0"/>
            <a:t>Observación</a:t>
          </a:r>
        </a:p>
      </dgm:t>
    </dgm:pt>
    <dgm:pt modelId="{3EAD30CE-E152-4C0E-BF8F-BF1C8E58135B}" type="parTrans" cxnId="{AC70B42D-6997-4439-849E-FA98BED5EE53}">
      <dgm:prSet/>
      <dgm:spPr/>
      <dgm:t>
        <a:bodyPr/>
        <a:lstStyle/>
        <a:p>
          <a:endParaRPr lang="es-MX"/>
        </a:p>
      </dgm:t>
    </dgm:pt>
    <dgm:pt modelId="{70DD439D-80E7-4DF6-9F3F-AE09BAA2379E}" type="sibTrans" cxnId="{AC70B42D-6997-4439-849E-FA98BED5EE53}">
      <dgm:prSet/>
      <dgm:spPr/>
      <dgm:t>
        <a:bodyPr/>
        <a:lstStyle/>
        <a:p>
          <a:endParaRPr lang="es-MX"/>
        </a:p>
      </dgm:t>
    </dgm:pt>
    <dgm:pt modelId="{2A080AC4-33EB-4796-B0DA-CB5B7F488613}">
      <dgm:prSet phldrT="[Text]" custT="1"/>
      <dgm:spPr/>
      <dgm:t>
        <a:bodyPr/>
        <a:lstStyle/>
        <a:p>
          <a:r>
            <a:rPr lang="es-MX" sz="1800" dirty="0"/>
            <a:t>Listas de cotejo Escalas de rango Rúbricas</a:t>
          </a:r>
        </a:p>
      </dgm:t>
    </dgm:pt>
    <dgm:pt modelId="{981D14FA-F3C2-4E99-BD0C-1E184B290E82}" type="parTrans" cxnId="{1B8D295F-972F-4D09-AFCF-2BBF30B0871F}">
      <dgm:prSet/>
      <dgm:spPr/>
      <dgm:t>
        <a:bodyPr/>
        <a:lstStyle/>
        <a:p>
          <a:endParaRPr lang="es-MX"/>
        </a:p>
      </dgm:t>
    </dgm:pt>
    <dgm:pt modelId="{F41592F8-61CD-4E5E-B03F-8F8AF888E6F7}" type="sibTrans" cxnId="{1B8D295F-972F-4D09-AFCF-2BBF30B0871F}">
      <dgm:prSet/>
      <dgm:spPr/>
      <dgm:t>
        <a:bodyPr/>
        <a:lstStyle/>
        <a:p>
          <a:endParaRPr lang="es-MX"/>
        </a:p>
      </dgm:t>
    </dgm:pt>
    <dgm:pt modelId="{DAC64DAA-1A99-430F-A71E-0068A49D3339}">
      <dgm:prSet phldrT="[Text]" custT="1"/>
      <dgm:spPr/>
      <dgm:t>
        <a:bodyPr/>
        <a:lstStyle/>
        <a:p>
          <a:r>
            <a:rPr lang="es-MX" sz="2400" dirty="0"/>
            <a:t>Desempeño</a:t>
          </a:r>
        </a:p>
      </dgm:t>
    </dgm:pt>
    <dgm:pt modelId="{EE168A22-E8EA-4F63-8320-59C296F09A0B}" type="parTrans" cxnId="{E9976839-3024-4FD1-94FF-1AB6911A6DE4}">
      <dgm:prSet/>
      <dgm:spPr/>
      <dgm:t>
        <a:bodyPr/>
        <a:lstStyle/>
        <a:p>
          <a:endParaRPr lang="es-MX"/>
        </a:p>
      </dgm:t>
    </dgm:pt>
    <dgm:pt modelId="{AF87507A-3A2D-4D96-A128-8EC41574102A}" type="sibTrans" cxnId="{E9976839-3024-4FD1-94FF-1AB6911A6DE4}">
      <dgm:prSet/>
      <dgm:spPr/>
      <dgm:t>
        <a:bodyPr/>
        <a:lstStyle/>
        <a:p>
          <a:endParaRPr lang="es-MX"/>
        </a:p>
      </dgm:t>
    </dgm:pt>
    <dgm:pt modelId="{B96989CA-036F-4837-8A60-112CB52A5D1E}">
      <dgm:prSet phldrT="[Text]"/>
      <dgm:spPr/>
      <dgm:t>
        <a:bodyPr/>
        <a:lstStyle/>
        <a:p>
          <a:r>
            <a:rPr lang="es-MX" dirty="0"/>
            <a:t>Pregunta</a:t>
          </a:r>
        </a:p>
        <a:p>
          <a:r>
            <a:rPr lang="es-MX" dirty="0"/>
            <a:t>Portafolio</a:t>
          </a:r>
        </a:p>
        <a:p>
          <a:r>
            <a:rPr lang="es-MX" dirty="0"/>
            <a:t>Diario</a:t>
          </a:r>
        </a:p>
        <a:p>
          <a:r>
            <a:rPr lang="es-MX" dirty="0"/>
            <a:t>Debate</a:t>
          </a:r>
        </a:p>
        <a:p>
          <a:r>
            <a:rPr lang="es-MX" dirty="0"/>
            <a:t>Ensayo</a:t>
          </a:r>
        </a:p>
        <a:p>
          <a:r>
            <a:rPr lang="es-MX" dirty="0"/>
            <a:t>Estudio de casos</a:t>
          </a:r>
        </a:p>
        <a:p>
          <a:r>
            <a:rPr lang="es-MX" dirty="0"/>
            <a:t>Mapa conceptual</a:t>
          </a:r>
        </a:p>
        <a:p>
          <a:r>
            <a:rPr lang="es-MX" dirty="0"/>
            <a:t>Proyecto</a:t>
          </a:r>
        </a:p>
        <a:p>
          <a:r>
            <a:rPr lang="es-MX" dirty="0"/>
            <a:t>Solución de problemas</a:t>
          </a:r>
        </a:p>
        <a:p>
          <a:r>
            <a:rPr lang="es-MX" dirty="0"/>
            <a:t>Texto paralelo</a:t>
          </a:r>
        </a:p>
      </dgm:t>
    </dgm:pt>
    <dgm:pt modelId="{C5FE70B5-E24B-4CAE-8EA0-27A6CB4C6093}" type="parTrans" cxnId="{2B3012C9-F781-423F-B8C2-2EBE518A6441}">
      <dgm:prSet/>
      <dgm:spPr/>
      <dgm:t>
        <a:bodyPr/>
        <a:lstStyle/>
        <a:p>
          <a:endParaRPr lang="es-MX"/>
        </a:p>
      </dgm:t>
    </dgm:pt>
    <dgm:pt modelId="{D5F8D43D-BC15-4C39-B8EE-5DF0894AECCB}" type="sibTrans" cxnId="{2B3012C9-F781-423F-B8C2-2EBE518A6441}">
      <dgm:prSet/>
      <dgm:spPr/>
      <dgm:t>
        <a:bodyPr/>
        <a:lstStyle/>
        <a:p>
          <a:endParaRPr lang="es-MX"/>
        </a:p>
      </dgm:t>
    </dgm:pt>
    <dgm:pt modelId="{DCAA9233-80A3-4AB4-A6DC-334CC2FADE37}" type="pres">
      <dgm:prSet presAssocID="{FAE5EAA9-8DF8-4D44-942B-70194A637002}" presName="mainComposite" presStyleCnt="0">
        <dgm:presLayoutVars>
          <dgm:chPref val="1"/>
          <dgm:dir/>
          <dgm:animOne val="branch"/>
          <dgm:animLvl val="lvl"/>
          <dgm:resizeHandles val="exact"/>
        </dgm:presLayoutVars>
      </dgm:prSet>
      <dgm:spPr/>
      <dgm:t>
        <a:bodyPr/>
        <a:lstStyle/>
        <a:p>
          <a:endParaRPr lang="es-ES"/>
        </a:p>
      </dgm:t>
    </dgm:pt>
    <dgm:pt modelId="{FBB88B6D-4D10-4B11-B41C-3949E38094A3}" type="pres">
      <dgm:prSet presAssocID="{FAE5EAA9-8DF8-4D44-942B-70194A637002}" presName="hierFlow" presStyleCnt="0"/>
      <dgm:spPr/>
    </dgm:pt>
    <dgm:pt modelId="{55FEB215-6C0F-4ED7-B713-8CC8DD06A59D}" type="pres">
      <dgm:prSet presAssocID="{FAE5EAA9-8DF8-4D44-942B-70194A637002}" presName="hierChild1" presStyleCnt="0">
        <dgm:presLayoutVars>
          <dgm:chPref val="1"/>
          <dgm:animOne val="branch"/>
          <dgm:animLvl val="lvl"/>
        </dgm:presLayoutVars>
      </dgm:prSet>
      <dgm:spPr/>
    </dgm:pt>
    <dgm:pt modelId="{35EC9E5D-013A-46B8-9401-7FC5DC286034}" type="pres">
      <dgm:prSet presAssocID="{DCD39233-56DA-40B7-B770-358D2028742B}" presName="Name14" presStyleCnt="0"/>
      <dgm:spPr/>
    </dgm:pt>
    <dgm:pt modelId="{96F36FA2-06B4-4452-B184-7A5E621B57F7}" type="pres">
      <dgm:prSet presAssocID="{DCD39233-56DA-40B7-B770-358D2028742B}" presName="level1Shape" presStyleLbl="node0" presStyleIdx="0" presStyleCnt="1" custScaleX="210867">
        <dgm:presLayoutVars>
          <dgm:chPref val="3"/>
        </dgm:presLayoutVars>
      </dgm:prSet>
      <dgm:spPr/>
      <dgm:t>
        <a:bodyPr/>
        <a:lstStyle/>
        <a:p>
          <a:endParaRPr lang="es-ES"/>
        </a:p>
      </dgm:t>
    </dgm:pt>
    <dgm:pt modelId="{23287173-CBE5-467C-8007-289F3E83975A}" type="pres">
      <dgm:prSet presAssocID="{DCD39233-56DA-40B7-B770-358D2028742B}" presName="hierChild2" presStyleCnt="0"/>
      <dgm:spPr/>
    </dgm:pt>
    <dgm:pt modelId="{A8264235-600E-4AF8-9513-923F100C6736}" type="pres">
      <dgm:prSet presAssocID="{3EAD30CE-E152-4C0E-BF8F-BF1C8E58135B}" presName="Name19" presStyleLbl="parChTrans1D2" presStyleIdx="0" presStyleCnt="2"/>
      <dgm:spPr/>
      <dgm:t>
        <a:bodyPr/>
        <a:lstStyle/>
        <a:p>
          <a:endParaRPr lang="es-ES"/>
        </a:p>
      </dgm:t>
    </dgm:pt>
    <dgm:pt modelId="{F06AB59B-9D32-4C12-9A14-1D3F10963219}" type="pres">
      <dgm:prSet presAssocID="{ED4B84AB-D243-4B34-96D4-E08FD37ED2AB}" presName="Name21" presStyleCnt="0"/>
      <dgm:spPr/>
    </dgm:pt>
    <dgm:pt modelId="{9F86023F-70DA-4783-AA93-5D02991C2D8A}" type="pres">
      <dgm:prSet presAssocID="{ED4B84AB-D243-4B34-96D4-E08FD37ED2AB}" presName="level2Shape" presStyleLbl="node2" presStyleIdx="0" presStyleCnt="2" custScaleX="115737"/>
      <dgm:spPr/>
      <dgm:t>
        <a:bodyPr/>
        <a:lstStyle/>
        <a:p>
          <a:endParaRPr lang="es-ES"/>
        </a:p>
      </dgm:t>
    </dgm:pt>
    <dgm:pt modelId="{F78C1451-AEE6-440E-85E4-919C13E06918}" type="pres">
      <dgm:prSet presAssocID="{ED4B84AB-D243-4B34-96D4-E08FD37ED2AB}" presName="hierChild3" presStyleCnt="0"/>
      <dgm:spPr/>
    </dgm:pt>
    <dgm:pt modelId="{85899B92-64E7-49F1-AF50-0E3E37BEE820}" type="pres">
      <dgm:prSet presAssocID="{981D14FA-F3C2-4E99-BD0C-1E184B290E82}" presName="Name19" presStyleLbl="parChTrans1D3" presStyleIdx="0" presStyleCnt="2"/>
      <dgm:spPr/>
      <dgm:t>
        <a:bodyPr/>
        <a:lstStyle/>
        <a:p>
          <a:endParaRPr lang="es-ES"/>
        </a:p>
      </dgm:t>
    </dgm:pt>
    <dgm:pt modelId="{FC23D591-9E07-4554-A3D5-D7C509BBC3A6}" type="pres">
      <dgm:prSet presAssocID="{2A080AC4-33EB-4796-B0DA-CB5B7F488613}" presName="Name21" presStyleCnt="0"/>
      <dgm:spPr/>
    </dgm:pt>
    <dgm:pt modelId="{E34D26F5-8DE9-408A-98EC-B9ECAAE3307A}" type="pres">
      <dgm:prSet presAssocID="{2A080AC4-33EB-4796-B0DA-CB5B7F488613}" presName="level2Shape" presStyleLbl="node3" presStyleIdx="0" presStyleCnt="2"/>
      <dgm:spPr/>
      <dgm:t>
        <a:bodyPr/>
        <a:lstStyle/>
        <a:p>
          <a:endParaRPr lang="es-ES"/>
        </a:p>
      </dgm:t>
    </dgm:pt>
    <dgm:pt modelId="{F6E673FB-0397-47EB-A5D1-CD76531609EA}" type="pres">
      <dgm:prSet presAssocID="{2A080AC4-33EB-4796-B0DA-CB5B7F488613}" presName="hierChild3" presStyleCnt="0"/>
      <dgm:spPr/>
    </dgm:pt>
    <dgm:pt modelId="{5CCFFF4C-CEEA-4F50-996A-445907DFCD74}" type="pres">
      <dgm:prSet presAssocID="{EE168A22-E8EA-4F63-8320-59C296F09A0B}" presName="Name19" presStyleLbl="parChTrans1D2" presStyleIdx="1" presStyleCnt="2"/>
      <dgm:spPr/>
      <dgm:t>
        <a:bodyPr/>
        <a:lstStyle/>
        <a:p>
          <a:endParaRPr lang="es-ES"/>
        </a:p>
      </dgm:t>
    </dgm:pt>
    <dgm:pt modelId="{9FC19266-A2B4-4DC6-90B3-ACF80775BC24}" type="pres">
      <dgm:prSet presAssocID="{DAC64DAA-1A99-430F-A71E-0068A49D3339}" presName="Name21" presStyleCnt="0"/>
      <dgm:spPr/>
    </dgm:pt>
    <dgm:pt modelId="{8AFD716C-5027-42EF-9DB6-00BC568CE46E}" type="pres">
      <dgm:prSet presAssocID="{DAC64DAA-1A99-430F-A71E-0068A49D3339}" presName="level2Shape" presStyleLbl="node2" presStyleIdx="1" presStyleCnt="2"/>
      <dgm:spPr/>
      <dgm:t>
        <a:bodyPr/>
        <a:lstStyle/>
        <a:p>
          <a:endParaRPr lang="es-ES"/>
        </a:p>
      </dgm:t>
    </dgm:pt>
    <dgm:pt modelId="{6E14029F-5089-442B-906E-7A2DB2F08A47}" type="pres">
      <dgm:prSet presAssocID="{DAC64DAA-1A99-430F-A71E-0068A49D3339}" presName="hierChild3" presStyleCnt="0"/>
      <dgm:spPr/>
    </dgm:pt>
    <dgm:pt modelId="{99059235-78EF-4101-B5F0-86A85D7C8DAC}" type="pres">
      <dgm:prSet presAssocID="{C5FE70B5-E24B-4CAE-8EA0-27A6CB4C6093}" presName="Name19" presStyleLbl="parChTrans1D3" presStyleIdx="1" presStyleCnt="2"/>
      <dgm:spPr/>
      <dgm:t>
        <a:bodyPr/>
        <a:lstStyle/>
        <a:p>
          <a:endParaRPr lang="es-ES"/>
        </a:p>
      </dgm:t>
    </dgm:pt>
    <dgm:pt modelId="{C5846D41-1595-40A4-9BD5-3C5F2CCF6F4B}" type="pres">
      <dgm:prSet presAssocID="{B96989CA-036F-4837-8A60-112CB52A5D1E}" presName="Name21" presStyleCnt="0"/>
      <dgm:spPr/>
    </dgm:pt>
    <dgm:pt modelId="{C62FF3D1-DEA0-4C95-8631-37CD73A40DD0}" type="pres">
      <dgm:prSet presAssocID="{B96989CA-036F-4837-8A60-112CB52A5D1E}" presName="level2Shape" presStyleLbl="node3" presStyleIdx="1" presStyleCnt="2" custScaleX="191485" custScaleY="215796"/>
      <dgm:spPr/>
      <dgm:t>
        <a:bodyPr/>
        <a:lstStyle/>
        <a:p>
          <a:endParaRPr lang="es-ES"/>
        </a:p>
      </dgm:t>
    </dgm:pt>
    <dgm:pt modelId="{D759A03B-33FB-46BA-9DA4-91AB64CC4231}" type="pres">
      <dgm:prSet presAssocID="{B96989CA-036F-4837-8A60-112CB52A5D1E}" presName="hierChild3" presStyleCnt="0"/>
      <dgm:spPr/>
    </dgm:pt>
    <dgm:pt modelId="{06E6784A-F322-4A51-A9AA-C65DF81F52EE}" type="pres">
      <dgm:prSet presAssocID="{FAE5EAA9-8DF8-4D44-942B-70194A637002}" presName="bgShapesFlow" presStyleCnt="0"/>
      <dgm:spPr/>
    </dgm:pt>
  </dgm:ptLst>
  <dgm:cxnLst>
    <dgm:cxn modelId="{CBB549E7-06E7-4149-99B1-1E8B5973C2EF}" type="presOf" srcId="{DAC64DAA-1A99-430F-A71E-0068A49D3339}" destId="{8AFD716C-5027-42EF-9DB6-00BC568CE46E}" srcOrd="0" destOrd="0" presId="urn:microsoft.com/office/officeart/2005/8/layout/hierarchy6"/>
    <dgm:cxn modelId="{AC70B42D-6997-4439-849E-FA98BED5EE53}" srcId="{DCD39233-56DA-40B7-B770-358D2028742B}" destId="{ED4B84AB-D243-4B34-96D4-E08FD37ED2AB}" srcOrd="0" destOrd="0" parTransId="{3EAD30CE-E152-4C0E-BF8F-BF1C8E58135B}" sibTransId="{70DD439D-80E7-4DF6-9F3F-AE09BAA2379E}"/>
    <dgm:cxn modelId="{0E9EC432-B3C0-41D4-87DE-1E898608061C}" type="presOf" srcId="{ED4B84AB-D243-4B34-96D4-E08FD37ED2AB}" destId="{9F86023F-70DA-4783-AA93-5D02991C2D8A}" srcOrd="0" destOrd="0" presId="urn:microsoft.com/office/officeart/2005/8/layout/hierarchy6"/>
    <dgm:cxn modelId="{D5D3BFAD-E8CE-4A50-B5AB-09048B21DDEE}" srcId="{FAE5EAA9-8DF8-4D44-942B-70194A637002}" destId="{DCD39233-56DA-40B7-B770-358D2028742B}" srcOrd="0" destOrd="0" parTransId="{A9138B03-4F67-4C78-B25E-A857E0133E19}" sibTransId="{33F7254C-E4DC-44E4-958F-D1BC9658D9F0}"/>
    <dgm:cxn modelId="{E9976839-3024-4FD1-94FF-1AB6911A6DE4}" srcId="{DCD39233-56DA-40B7-B770-358D2028742B}" destId="{DAC64DAA-1A99-430F-A71E-0068A49D3339}" srcOrd="1" destOrd="0" parTransId="{EE168A22-E8EA-4F63-8320-59C296F09A0B}" sibTransId="{AF87507A-3A2D-4D96-A128-8EC41574102A}"/>
    <dgm:cxn modelId="{80D17F15-D146-4CF6-8335-FBDEBDB14994}" type="presOf" srcId="{DCD39233-56DA-40B7-B770-358D2028742B}" destId="{96F36FA2-06B4-4452-B184-7A5E621B57F7}" srcOrd="0" destOrd="0" presId="urn:microsoft.com/office/officeart/2005/8/layout/hierarchy6"/>
    <dgm:cxn modelId="{6E30BA26-57BF-462A-8D3F-40BAA71F58C7}" type="presOf" srcId="{3EAD30CE-E152-4C0E-BF8F-BF1C8E58135B}" destId="{A8264235-600E-4AF8-9513-923F100C6736}" srcOrd="0" destOrd="0" presId="urn:microsoft.com/office/officeart/2005/8/layout/hierarchy6"/>
    <dgm:cxn modelId="{2B3012C9-F781-423F-B8C2-2EBE518A6441}" srcId="{DAC64DAA-1A99-430F-A71E-0068A49D3339}" destId="{B96989CA-036F-4837-8A60-112CB52A5D1E}" srcOrd="0" destOrd="0" parTransId="{C5FE70B5-E24B-4CAE-8EA0-27A6CB4C6093}" sibTransId="{D5F8D43D-BC15-4C39-B8EE-5DF0894AECCB}"/>
    <dgm:cxn modelId="{1937FEA0-8B40-495D-929A-8EF71CBDBFE9}" type="presOf" srcId="{EE168A22-E8EA-4F63-8320-59C296F09A0B}" destId="{5CCFFF4C-CEEA-4F50-996A-445907DFCD74}" srcOrd="0" destOrd="0" presId="urn:microsoft.com/office/officeart/2005/8/layout/hierarchy6"/>
    <dgm:cxn modelId="{86817622-ED77-44FD-BC7D-73E2A8744D91}" type="presOf" srcId="{981D14FA-F3C2-4E99-BD0C-1E184B290E82}" destId="{85899B92-64E7-49F1-AF50-0E3E37BEE820}" srcOrd="0" destOrd="0" presId="urn:microsoft.com/office/officeart/2005/8/layout/hierarchy6"/>
    <dgm:cxn modelId="{1B8D295F-972F-4D09-AFCF-2BBF30B0871F}" srcId="{ED4B84AB-D243-4B34-96D4-E08FD37ED2AB}" destId="{2A080AC4-33EB-4796-B0DA-CB5B7F488613}" srcOrd="0" destOrd="0" parTransId="{981D14FA-F3C2-4E99-BD0C-1E184B290E82}" sibTransId="{F41592F8-61CD-4E5E-B03F-8F8AF888E6F7}"/>
    <dgm:cxn modelId="{2D18279A-7CB3-4990-A5FE-F0C76A2FE2ED}" type="presOf" srcId="{C5FE70B5-E24B-4CAE-8EA0-27A6CB4C6093}" destId="{99059235-78EF-4101-B5F0-86A85D7C8DAC}" srcOrd="0" destOrd="0" presId="urn:microsoft.com/office/officeart/2005/8/layout/hierarchy6"/>
    <dgm:cxn modelId="{8BF488B9-C24E-4706-B7DA-971843388858}" type="presOf" srcId="{FAE5EAA9-8DF8-4D44-942B-70194A637002}" destId="{DCAA9233-80A3-4AB4-A6DC-334CC2FADE37}" srcOrd="0" destOrd="0" presId="urn:microsoft.com/office/officeart/2005/8/layout/hierarchy6"/>
    <dgm:cxn modelId="{9BDB25AC-84A0-4464-BC1D-843F95E45942}" type="presOf" srcId="{2A080AC4-33EB-4796-B0DA-CB5B7F488613}" destId="{E34D26F5-8DE9-408A-98EC-B9ECAAE3307A}" srcOrd="0" destOrd="0" presId="urn:microsoft.com/office/officeart/2005/8/layout/hierarchy6"/>
    <dgm:cxn modelId="{1F37C31E-896F-4BE9-B1B9-68A8C217FBAF}" type="presOf" srcId="{B96989CA-036F-4837-8A60-112CB52A5D1E}" destId="{C62FF3D1-DEA0-4C95-8631-37CD73A40DD0}" srcOrd="0" destOrd="0" presId="urn:microsoft.com/office/officeart/2005/8/layout/hierarchy6"/>
    <dgm:cxn modelId="{66C3E3BD-74CA-4229-ACF9-DC145945CF32}" type="presParOf" srcId="{DCAA9233-80A3-4AB4-A6DC-334CC2FADE37}" destId="{FBB88B6D-4D10-4B11-B41C-3949E38094A3}" srcOrd="0" destOrd="0" presId="urn:microsoft.com/office/officeart/2005/8/layout/hierarchy6"/>
    <dgm:cxn modelId="{42DAE877-32FF-4462-99A9-B9537DD9A243}" type="presParOf" srcId="{FBB88B6D-4D10-4B11-B41C-3949E38094A3}" destId="{55FEB215-6C0F-4ED7-B713-8CC8DD06A59D}" srcOrd="0" destOrd="0" presId="urn:microsoft.com/office/officeart/2005/8/layout/hierarchy6"/>
    <dgm:cxn modelId="{B0F213AA-08D2-467C-96A7-A22C04E7D0DF}" type="presParOf" srcId="{55FEB215-6C0F-4ED7-B713-8CC8DD06A59D}" destId="{35EC9E5D-013A-46B8-9401-7FC5DC286034}" srcOrd="0" destOrd="0" presId="urn:microsoft.com/office/officeart/2005/8/layout/hierarchy6"/>
    <dgm:cxn modelId="{AC235399-4501-440C-8A33-7F679987DE97}" type="presParOf" srcId="{35EC9E5D-013A-46B8-9401-7FC5DC286034}" destId="{96F36FA2-06B4-4452-B184-7A5E621B57F7}" srcOrd="0" destOrd="0" presId="urn:microsoft.com/office/officeart/2005/8/layout/hierarchy6"/>
    <dgm:cxn modelId="{A6AA46FD-957B-41D2-B335-50CF39348875}" type="presParOf" srcId="{35EC9E5D-013A-46B8-9401-7FC5DC286034}" destId="{23287173-CBE5-467C-8007-289F3E83975A}" srcOrd="1" destOrd="0" presId="urn:microsoft.com/office/officeart/2005/8/layout/hierarchy6"/>
    <dgm:cxn modelId="{58A79EA0-8F90-44AF-A7E5-6E8FF43E580F}" type="presParOf" srcId="{23287173-CBE5-467C-8007-289F3E83975A}" destId="{A8264235-600E-4AF8-9513-923F100C6736}" srcOrd="0" destOrd="0" presId="urn:microsoft.com/office/officeart/2005/8/layout/hierarchy6"/>
    <dgm:cxn modelId="{3E9D538E-BBA1-4019-95C9-A7F8646F9A3F}" type="presParOf" srcId="{23287173-CBE5-467C-8007-289F3E83975A}" destId="{F06AB59B-9D32-4C12-9A14-1D3F10963219}" srcOrd="1" destOrd="0" presId="urn:microsoft.com/office/officeart/2005/8/layout/hierarchy6"/>
    <dgm:cxn modelId="{9820B9BF-0FA5-46AE-BEF8-FCFE0ADAEA5F}" type="presParOf" srcId="{F06AB59B-9D32-4C12-9A14-1D3F10963219}" destId="{9F86023F-70DA-4783-AA93-5D02991C2D8A}" srcOrd="0" destOrd="0" presId="urn:microsoft.com/office/officeart/2005/8/layout/hierarchy6"/>
    <dgm:cxn modelId="{B2DA26ED-E40C-4283-84BF-070AA8B9A4AB}" type="presParOf" srcId="{F06AB59B-9D32-4C12-9A14-1D3F10963219}" destId="{F78C1451-AEE6-440E-85E4-919C13E06918}" srcOrd="1" destOrd="0" presId="urn:microsoft.com/office/officeart/2005/8/layout/hierarchy6"/>
    <dgm:cxn modelId="{C61A4445-62BF-42F2-8BA9-B496936A80D2}" type="presParOf" srcId="{F78C1451-AEE6-440E-85E4-919C13E06918}" destId="{85899B92-64E7-49F1-AF50-0E3E37BEE820}" srcOrd="0" destOrd="0" presId="urn:microsoft.com/office/officeart/2005/8/layout/hierarchy6"/>
    <dgm:cxn modelId="{67CE72A4-4432-45C0-A5F1-6E432A2ADDD7}" type="presParOf" srcId="{F78C1451-AEE6-440E-85E4-919C13E06918}" destId="{FC23D591-9E07-4554-A3D5-D7C509BBC3A6}" srcOrd="1" destOrd="0" presId="urn:microsoft.com/office/officeart/2005/8/layout/hierarchy6"/>
    <dgm:cxn modelId="{50373506-441B-4D28-B1FD-0FD5A3539562}" type="presParOf" srcId="{FC23D591-9E07-4554-A3D5-D7C509BBC3A6}" destId="{E34D26F5-8DE9-408A-98EC-B9ECAAE3307A}" srcOrd="0" destOrd="0" presId="urn:microsoft.com/office/officeart/2005/8/layout/hierarchy6"/>
    <dgm:cxn modelId="{D9ABDB80-4359-4721-B2F2-A4E0A64F7C5F}" type="presParOf" srcId="{FC23D591-9E07-4554-A3D5-D7C509BBC3A6}" destId="{F6E673FB-0397-47EB-A5D1-CD76531609EA}" srcOrd="1" destOrd="0" presId="urn:microsoft.com/office/officeart/2005/8/layout/hierarchy6"/>
    <dgm:cxn modelId="{05414934-2E34-4A1A-8FF2-8437A785DFF4}" type="presParOf" srcId="{23287173-CBE5-467C-8007-289F3E83975A}" destId="{5CCFFF4C-CEEA-4F50-996A-445907DFCD74}" srcOrd="2" destOrd="0" presId="urn:microsoft.com/office/officeart/2005/8/layout/hierarchy6"/>
    <dgm:cxn modelId="{4F6DD968-954A-4D51-83F6-B635420B415B}" type="presParOf" srcId="{23287173-CBE5-467C-8007-289F3E83975A}" destId="{9FC19266-A2B4-4DC6-90B3-ACF80775BC24}" srcOrd="3" destOrd="0" presId="urn:microsoft.com/office/officeart/2005/8/layout/hierarchy6"/>
    <dgm:cxn modelId="{6A3B661F-80BD-4C1F-98A1-FC9764CF28F2}" type="presParOf" srcId="{9FC19266-A2B4-4DC6-90B3-ACF80775BC24}" destId="{8AFD716C-5027-42EF-9DB6-00BC568CE46E}" srcOrd="0" destOrd="0" presId="urn:microsoft.com/office/officeart/2005/8/layout/hierarchy6"/>
    <dgm:cxn modelId="{1C0743A2-9298-4CFB-B8CD-2457A46FAF66}" type="presParOf" srcId="{9FC19266-A2B4-4DC6-90B3-ACF80775BC24}" destId="{6E14029F-5089-442B-906E-7A2DB2F08A47}" srcOrd="1" destOrd="0" presId="urn:microsoft.com/office/officeart/2005/8/layout/hierarchy6"/>
    <dgm:cxn modelId="{990EA58B-8F59-47ED-9712-84A0A0F2CF9A}" type="presParOf" srcId="{6E14029F-5089-442B-906E-7A2DB2F08A47}" destId="{99059235-78EF-4101-B5F0-86A85D7C8DAC}" srcOrd="0" destOrd="0" presId="urn:microsoft.com/office/officeart/2005/8/layout/hierarchy6"/>
    <dgm:cxn modelId="{8C1BDE79-4324-4A05-983B-8B677299FF96}" type="presParOf" srcId="{6E14029F-5089-442B-906E-7A2DB2F08A47}" destId="{C5846D41-1595-40A4-9BD5-3C5F2CCF6F4B}" srcOrd="1" destOrd="0" presId="urn:microsoft.com/office/officeart/2005/8/layout/hierarchy6"/>
    <dgm:cxn modelId="{020A134E-E5EC-4CB6-97F4-74BF41D47794}" type="presParOf" srcId="{C5846D41-1595-40A4-9BD5-3C5F2CCF6F4B}" destId="{C62FF3D1-DEA0-4C95-8631-37CD73A40DD0}" srcOrd="0" destOrd="0" presId="urn:microsoft.com/office/officeart/2005/8/layout/hierarchy6"/>
    <dgm:cxn modelId="{D5E8C779-A766-4900-9859-FBAC822A08AD}" type="presParOf" srcId="{C5846D41-1595-40A4-9BD5-3C5F2CCF6F4B}" destId="{D759A03B-33FB-46BA-9DA4-91AB64CC4231}" srcOrd="1" destOrd="0" presId="urn:microsoft.com/office/officeart/2005/8/layout/hierarchy6"/>
    <dgm:cxn modelId="{AECFB081-462B-44A6-AD21-36896FD38E30}" type="presParOf" srcId="{DCAA9233-80A3-4AB4-A6DC-334CC2FADE37}" destId="{06E6784A-F322-4A51-A9AA-C65DF81F52E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A47C1F-9C65-42BA-9FDF-DF826B8D4691}"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s-MX"/>
        </a:p>
      </dgm:t>
    </dgm:pt>
    <dgm:pt modelId="{802BB099-358A-4780-B00D-4C790861953C}">
      <dgm:prSet phldrT="[Text]"/>
      <dgm:spPr/>
      <dgm:t>
        <a:bodyPr/>
        <a:lstStyle/>
        <a:p>
          <a:r>
            <a:rPr lang="es-MX" dirty="0"/>
            <a:t>Listas de cotejo</a:t>
          </a:r>
        </a:p>
      </dgm:t>
    </dgm:pt>
    <dgm:pt modelId="{745EFDB2-5DF3-4C40-A8B7-B27C2330C7AC}" type="parTrans" cxnId="{7DB0EDAA-F2D1-42D4-B90B-0B2230903387}">
      <dgm:prSet/>
      <dgm:spPr/>
      <dgm:t>
        <a:bodyPr/>
        <a:lstStyle/>
        <a:p>
          <a:endParaRPr lang="es-MX"/>
        </a:p>
      </dgm:t>
    </dgm:pt>
    <dgm:pt modelId="{C95AED76-D7FD-44C6-83A3-106F5C9894C4}" type="sibTrans" cxnId="{7DB0EDAA-F2D1-42D4-B90B-0B2230903387}">
      <dgm:prSet/>
      <dgm:spPr/>
      <dgm:t>
        <a:bodyPr/>
        <a:lstStyle/>
        <a:p>
          <a:endParaRPr lang="es-MX"/>
        </a:p>
      </dgm:t>
    </dgm:pt>
    <dgm:pt modelId="{39413702-A9E4-49EC-B68E-3E2FCDA6FEE3}">
      <dgm:prSet phldrT="[Text]"/>
      <dgm:spPr/>
      <dgm:t>
        <a:bodyPr/>
        <a:lstStyle/>
        <a:p>
          <a:r>
            <a:rPr lang="es-MX" dirty="0"/>
            <a:t>Consiste en una lista de indicadores de logro o de aspectos que conforman un indicador de logro determinados y seleccionados por el y la docente, en conjunto con los alumnos y las alumnas para establecer su presencia o ausencia en el aprendizaje alcanzado por los y las estudiantes. </a:t>
          </a:r>
        </a:p>
      </dgm:t>
    </dgm:pt>
    <dgm:pt modelId="{DCE704E0-77CC-4F66-B742-C8B7BE890FE6}" type="parTrans" cxnId="{19B1DDEC-075B-46E0-8488-4CF48A78FD33}">
      <dgm:prSet/>
      <dgm:spPr/>
      <dgm:t>
        <a:bodyPr/>
        <a:lstStyle/>
        <a:p>
          <a:endParaRPr lang="es-MX"/>
        </a:p>
      </dgm:t>
    </dgm:pt>
    <dgm:pt modelId="{AEAF3AFA-790B-41A8-B69A-436DB82518F9}" type="sibTrans" cxnId="{19B1DDEC-075B-46E0-8488-4CF48A78FD33}">
      <dgm:prSet/>
      <dgm:spPr/>
      <dgm:t>
        <a:bodyPr/>
        <a:lstStyle/>
        <a:p>
          <a:endParaRPr lang="es-MX"/>
        </a:p>
      </dgm:t>
    </dgm:pt>
    <dgm:pt modelId="{B413C62A-5B22-4645-9804-0F5B3F173ABF}">
      <dgm:prSet phldrT="[Text]"/>
      <dgm:spPr/>
      <dgm:t>
        <a:bodyPr/>
        <a:lstStyle/>
        <a:p>
          <a:r>
            <a:rPr lang="es-MX" dirty="0"/>
            <a:t>Escalas de rango</a:t>
          </a:r>
        </a:p>
      </dgm:t>
    </dgm:pt>
    <dgm:pt modelId="{670D14E3-F9B2-4E08-A8B8-0E3159BE9B78}" type="parTrans" cxnId="{7DF0723D-0089-4277-ABB5-858492F2C25C}">
      <dgm:prSet/>
      <dgm:spPr/>
      <dgm:t>
        <a:bodyPr/>
        <a:lstStyle/>
        <a:p>
          <a:endParaRPr lang="es-MX"/>
        </a:p>
      </dgm:t>
    </dgm:pt>
    <dgm:pt modelId="{D81726ED-C69A-46A7-A7E1-E8509DD379B7}" type="sibTrans" cxnId="{7DF0723D-0089-4277-ABB5-858492F2C25C}">
      <dgm:prSet/>
      <dgm:spPr/>
      <dgm:t>
        <a:bodyPr/>
        <a:lstStyle/>
        <a:p>
          <a:endParaRPr lang="es-MX"/>
        </a:p>
      </dgm:t>
    </dgm:pt>
    <dgm:pt modelId="{1BA7EC7E-F822-4E55-8CA2-A41EB8900CDF}">
      <dgm:prSet phldrT="[Text]"/>
      <dgm:spPr/>
      <dgm:t>
        <a:bodyPr/>
        <a:lstStyle/>
        <a:p>
          <a:r>
            <a:rPr lang="es-MX" dirty="0"/>
            <a:t>Es un instrumento que permite registrar el grado, de acuerdo con una escala determinada, en el cual un comportamiento, una habilidad o una actitud determinada es desarrollada por el o la estudiante. </a:t>
          </a:r>
        </a:p>
      </dgm:t>
    </dgm:pt>
    <dgm:pt modelId="{DC2A61D3-1C5E-4FAE-8909-716B1F50B2AF}" type="parTrans" cxnId="{E43F73F9-42ED-4123-AB1D-D86171BFFEDC}">
      <dgm:prSet/>
      <dgm:spPr/>
      <dgm:t>
        <a:bodyPr/>
        <a:lstStyle/>
        <a:p>
          <a:endParaRPr lang="es-MX"/>
        </a:p>
      </dgm:t>
    </dgm:pt>
    <dgm:pt modelId="{DE151EE7-C69E-47FE-A2E9-9C26114060DA}" type="sibTrans" cxnId="{E43F73F9-42ED-4123-AB1D-D86171BFFEDC}">
      <dgm:prSet/>
      <dgm:spPr/>
      <dgm:t>
        <a:bodyPr/>
        <a:lstStyle/>
        <a:p>
          <a:endParaRPr lang="es-MX"/>
        </a:p>
      </dgm:t>
    </dgm:pt>
    <dgm:pt modelId="{595ACC27-6BF5-475D-92A9-2F97F657FA9D}">
      <dgm:prSet phldrT="[Text]"/>
      <dgm:spPr/>
      <dgm:t>
        <a:bodyPr/>
        <a:lstStyle/>
        <a:p>
          <a:r>
            <a:rPr lang="es-MX" dirty="0"/>
            <a:t>Rúbricas</a:t>
          </a:r>
        </a:p>
      </dgm:t>
    </dgm:pt>
    <dgm:pt modelId="{99257D97-AB09-4211-BA17-1A7352571391}" type="parTrans" cxnId="{987B96E5-DED6-4562-8BB0-6DBB8512D78E}">
      <dgm:prSet/>
      <dgm:spPr/>
      <dgm:t>
        <a:bodyPr/>
        <a:lstStyle/>
        <a:p>
          <a:endParaRPr lang="es-MX"/>
        </a:p>
      </dgm:t>
    </dgm:pt>
    <dgm:pt modelId="{4BA236E9-5B43-4934-8244-7E3BF7A7C5F2}" type="sibTrans" cxnId="{987B96E5-DED6-4562-8BB0-6DBB8512D78E}">
      <dgm:prSet/>
      <dgm:spPr/>
      <dgm:t>
        <a:bodyPr/>
        <a:lstStyle/>
        <a:p>
          <a:endParaRPr lang="es-MX"/>
        </a:p>
      </dgm:t>
    </dgm:pt>
    <dgm:pt modelId="{CABB404C-B2EC-4AD0-9ECF-1174940C60FC}">
      <dgm:prSet phldrT="[Text]"/>
      <dgm:spPr/>
      <dgm:t>
        <a:bodyPr/>
        <a:lstStyle/>
        <a:p>
          <a:r>
            <a:rPr lang="es-MX" dirty="0"/>
            <a:t>Es una tabla que presenta en el eje vertical los criterios que se van a evaluar y en el eje horizontal los rangos de calificación a aplicar en cada criterio. Los criterios representan lo que se espera que los alumnos hayan dominado. </a:t>
          </a:r>
        </a:p>
      </dgm:t>
    </dgm:pt>
    <dgm:pt modelId="{4B49EB39-248A-482C-B816-398346078518}" type="parTrans" cxnId="{CACB0A1E-CC8A-4794-8954-B8F48D49FC77}">
      <dgm:prSet/>
      <dgm:spPr/>
      <dgm:t>
        <a:bodyPr/>
        <a:lstStyle/>
        <a:p>
          <a:endParaRPr lang="es-MX"/>
        </a:p>
      </dgm:t>
    </dgm:pt>
    <dgm:pt modelId="{559CB917-156F-446D-9534-6FA576F3E61D}" type="sibTrans" cxnId="{CACB0A1E-CC8A-4794-8954-B8F48D49FC77}">
      <dgm:prSet/>
      <dgm:spPr/>
      <dgm:t>
        <a:bodyPr/>
        <a:lstStyle/>
        <a:p>
          <a:endParaRPr lang="es-MX"/>
        </a:p>
      </dgm:t>
    </dgm:pt>
    <dgm:pt modelId="{28E7007E-639E-4B5B-8389-DD370483BB5C}" type="pres">
      <dgm:prSet presAssocID="{2FA47C1F-9C65-42BA-9FDF-DF826B8D4691}" presName="Name0" presStyleCnt="0">
        <dgm:presLayoutVars>
          <dgm:dir/>
          <dgm:animLvl val="lvl"/>
          <dgm:resizeHandles val="exact"/>
        </dgm:presLayoutVars>
      </dgm:prSet>
      <dgm:spPr/>
      <dgm:t>
        <a:bodyPr/>
        <a:lstStyle/>
        <a:p>
          <a:endParaRPr lang="es-ES"/>
        </a:p>
      </dgm:t>
    </dgm:pt>
    <dgm:pt modelId="{A1D6CBDB-7C93-4BF3-AD9D-802C78903FBD}" type="pres">
      <dgm:prSet presAssocID="{802BB099-358A-4780-B00D-4C790861953C}" presName="linNode" presStyleCnt="0"/>
      <dgm:spPr/>
    </dgm:pt>
    <dgm:pt modelId="{1FFB2F6F-211D-4EB5-91AA-DD086517B2B0}" type="pres">
      <dgm:prSet presAssocID="{802BB099-358A-4780-B00D-4C790861953C}" presName="parentText" presStyleLbl="node1" presStyleIdx="0" presStyleCnt="3">
        <dgm:presLayoutVars>
          <dgm:chMax val="1"/>
          <dgm:bulletEnabled val="1"/>
        </dgm:presLayoutVars>
      </dgm:prSet>
      <dgm:spPr/>
      <dgm:t>
        <a:bodyPr/>
        <a:lstStyle/>
        <a:p>
          <a:endParaRPr lang="es-ES"/>
        </a:p>
      </dgm:t>
    </dgm:pt>
    <dgm:pt modelId="{4CB21050-80DA-41FB-91AB-3A20F2021C68}" type="pres">
      <dgm:prSet presAssocID="{802BB099-358A-4780-B00D-4C790861953C}" presName="descendantText" presStyleLbl="alignAccFollowNode1" presStyleIdx="0" presStyleCnt="3">
        <dgm:presLayoutVars>
          <dgm:bulletEnabled val="1"/>
        </dgm:presLayoutVars>
      </dgm:prSet>
      <dgm:spPr/>
      <dgm:t>
        <a:bodyPr/>
        <a:lstStyle/>
        <a:p>
          <a:endParaRPr lang="es-ES"/>
        </a:p>
      </dgm:t>
    </dgm:pt>
    <dgm:pt modelId="{B00050FB-1558-432E-B583-9B87A9E2E251}" type="pres">
      <dgm:prSet presAssocID="{C95AED76-D7FD-44C6-83A3-106F5C9894C4}" presName="sp" presStyleCnt="0"/>
      <dgm:spPr/>
    </dgm:pt>
    <dgm:pt modelId="{F968EC19-CE8B-4E07-8A92-F51576903B0F}" type="pres">
      <dgm:prSet presAssocID="{B413C62A-5B22-4645-9804-0F5B3F173ABF}" presName="linNode" presStyleCnt="0"/>
      <dgm:spPr/>
    </dgm:pt>
    <dgm:pt modelId="{060E9032-139C-4B43-A898-D25D1AAD143A}" type="pres">
      <dgm:prSet presAssocID="{B413C62A-5B22-4645-9804-0F5B3F173ABF}" presName="parentText" presStyleLbl="node1" presStyleIdx="1" presStyleCnt="3">
        <dgm:presLayoutVars>
          <dgm:chMax val="1"/>
          <dgm:bulletEnabled val="1"/>
        </dgm:presLayoutVars>
      </dgm:prSet>
      <dgm:spPr/>
      <dgm:t>
        <a:bodyPr/>
        <a:lstStyle/>
        <a:p>
          <a:endParaRPr lang="es-ES"/>
        </a:p>
      </dgm:t>
    </dgm:pt>
    <dgm:pt modelId="{5EED114C-118E-4E1B-BA7E-D6E16FE7FBFA}" type="pres">
      <dgm:prSet presAssocID="{B413C62A-5B22-4645-9804-0F5B3F173ABF}" presName="descendantText" presStyleLbl="alignAccFollowNode1" presStyleIdx="1" presStyleCnt="3">
        <dgm:presLayoutVars>
          <dgm:bulletEnabled val="1"/>
        </dgm:presLayoutVars>
      </dgm:prSet>
      <dgm:spPr/>
      <dgm:t>
        <a:bodyPr/>
        <a:lstStyle/>
        <a:p>
          <a:endParaRPr lang="es-ES"/>
        </a:p>
      </dgm:t>
    </dgm:pt>
    <dgm:pt modelId="{FA9212BE-EBDD-4B97-9CE9-EFD3DF776701}" type="pres">
      <dgm:prSet presAssocID="{D81726ED-C69A-46A7-A7E1-E8509DD379B7}" presName="sp" presStyleCnt="0"/>
      <dgm:spPr/>
    </dgm:pt>
    <dgm:pt modelId="{60734CD3-5553-4661-B2DD-C7150BAE44D4}" type="pres">
      <dgm:prSet presAssocID="{595ACC27-6BF5-475D-92A9-2F97F657FA9D}" presName="linNode" presStyleCnt="0"/>
      <dgm:spPr/>
    </dgm:pt>
    <dgm:pt modelId="{62F1E395-D246-40BD-B862-134332FF5901}" type="pres">
      <dgm:prSet presAssocID="{595ACC27-6BF5-475D-92A9-2F97F657FA9D}" presName="parentText" presStyleLbl="node1" presStyleIdx="2" presStyleCnt="3">
        <dgm:presLayoutVars>
          <dgm:chMax val="1"/>
          <dgm:bulletEnabled val="1"/>
        </dgm:presLayoutVars>
      </dgm:prSet>
      <dgm:spPr/>
      <dgm:t>
        <a:bodyPr/>
        <a:lstStyle/>
        <a:p>
          <a:endParaRPr lang="es-ES"/>
        </a:p>
      </dgm:t>
    </dgm:pt>
    <dgm:pt modelId="{D0C78E6E-CC79-45BA-874C-00F15BC84D1A}" type="pres">
      <dgm:prSet presAssocID="{595ACC27-6BF5-475D-92A9-2F97F657FA9D}" presName="descendantText" presStyleLbl="alignAccFollowNode1" presStyleIdx="2" presStyleCnt="3">
        <dgm:presLayoutVars>
          <dgm:bulletEnabled val="1"/>
        </dgm:presLayoutVars>
      </dgm:prSet>
      <dgm:spPr/>
      <dgm:t>
        <a:bodyPr/>
        <a:lstStyle/>
        <a:p>
          <a:endParaRPr lang="es-ES"/>
        </a:p>
      </dgm:t>
    </dgm:pt>
  </dgm:ptLst>
  <dgm:cxnLst>
    <dgm:cxn modelId="{19B1DDEC-075B-46E0-8488-4CF48A78FD33}" srcId="{802BB099-358A-4780-B00D-4C790861953C}" destId="{39413702-A9E4-49EC-B68E-3E2FCDA6FEE3}" srcOrd="0" destOrd="0" parTransId="{DCE704E0-77CC-4F66-B742-C8B7BE890FE6}" sibTransId="{AEAF3AFA-790B-41A8-B69A-436DB82518F9}"/>
    <dgm:cxn modelId="{7DB0EDAA-F2D1-42D4-B90B-0B2230903387}" srcId="{2FA47C1F-9C65-42BA-9FDF-DF826B8D4691}" destId="{802BB099-358A-4780-B00D-4C790861953C}" srcOrd="0" destOrd="0" parTransId="{745EFDB2-5DF3-4C40-A8B7-B27C2330C7AC}" sibTransId="{C95AED76-D7FD-44C6-83A3-106F5C9894C4}"/>
    <dgm:cxn modelId="{06DFDD23-3FFA-4E21-A266-7484513EF29B}" type="presOf" srcId="{B413C62A-5B22-4645-9804-0F5B3F173ABF}" destId="{060E9032-139C-4B43-A898-D25D1AAD143A}" srcOrd="0" destOrd="0" presId="urn:microsoft.com/office/officeart/2005/8/layout/vList5"/>
    <dgm:cxn modelId="{7DF0723D-0089-4277-ABB5-858492F2C25C}" srcId="{2FA47C1F-9C65-42BA-9FDF-DF826B8D4691}" destId="{B413C62A-5B22-4645-9804-0F5B3F173ABF}" srcOrd="1" destOrd="0" parTransId="{670D14E3-F9B2-4E08-A8B8-0E3159BE9B78}" sibTransId="{D81726ED-C69A-46A7-A7E1-E8509DD379B7}"/>
    <dgm:cxn modelId="{DBCCF3E7-614A-4738-8603-69DB9A994F26}" type="presOf" srcId="{595ACC27-6BF5-475D-92A9-2F97F657FA9D}" destId="{62F1E395-D246-40BD-B862-134332FF5901}" srcOrd="0" destOrd="0" presId="urn:microsoft.com/office/officeart/2005/8/layout/vList5"/>
    <dgm:cxn modelId="{F67A6499-3B5E-4533-8719-F838062D9A6F}" type="presOf" srcId="{39413702-A9E4-49EC-B68E-3E2FCDA6FEE3}" destId="{4CB21050-80DA-41FB-91AB-3A20F2021C68}" srcOrd="0" destOrd="0" presId="urn:microsoft.com/office/officeart/2005/8/layout/vList5"/>
    <dgm:cxn modelId="{987B96E5-DED6-4562-8BB0-6DBB8512D78E}" srcId="{2FA47C1F-9C65-42BA-9FDF-DF826B8D4691}" destId="{595ACC27-6BF5-475D-92A9-2F97F657FA9D}" srcOrd="2" destOrd="0" parTransId="{99257D97-AB09-4211-BA17-1A7352571391}" sibTransId="{4BA236E9-5B43-4934-8244-7E3BF7A7C5F2}"/>
    <dgm:cxn modelId="{CACB0A1E-CC8A-4794-8954-B8F48D49FC77}" srcId="{595ACC27-6BF5-475D-92A9-2F97F657FA9D}" destId="{CABB404C-B2EC-4AD0-9ECF-1174940C60FC}" srcOrd="0" destOrd="0" parTransId="{4B49EB39-248A-482C-B816-398346078518}" sibTransId="{559CB917-156F-446D-9534-6FA576F3E61D}"/>
    <dgm:cxn modelId="{21666E6B-F274-4B73-94DF-C69211CF5268}" type="presOf" srcId="{1BA7EC7E-F822-4E55-8CA2-A41EB8900CDF}" destId="{5EED114C-118E-4E1B-BA7E-D6E16FE7FBFA}" srcOrd="0" destOrd="0" presId="urn:microsoft.com/office/officeart/2005/8/layout/vList5"/>
    <dgm:cxn modelId="{8E161D42-DF61-485A-A023-E457444FC5D9}" type="presOf" srcId="{802BB099-358A-4780-B00D-4C790861953C}" destId="{1FFB2F6F-211D-4EB5-91AA-DD086517B2B0}" srcOrd="0" destOrd="0" presId="urn:microsoft.com/office/officeart/2005/8/layout/vList5"/>
    <dgm:cxn modelId="{E43F73F9-42ED-4123-AB1D-D86171BFFEDC}" srcId="{B413C62A-5B22-4645-9804-0F5B3F173ABF}" destId="{1BA7EC7E-F822-4E55-8CA2-A41EB8900CDF}" srcOrd="0" destOrd="0" parTransId="{DC2A61D3-1C5E-4FAE-8909-716B1F50B2AF}" sibTransId="{DE151EE7-C69E-47FE-A2E9-9C26114060DA}"/>
    <dgm:cxn modelId="{EBF07F34-DBF9-459B-A36C-C7F8A1E5C70B}" type="presOf" srcId="{CABB404C-B2EC-4AD0-9ECF-1174940C60FC}" destId="{D0C78E6E-CC79-45BA-874C-00F15BC84D1A}" srcOrd="0" destOrd="0" presId="urn:microsoft.com/office/officeart/2005/8/layout/vList5"/>
    <dgm:cxn modelId="{3A8BD77A-4867-4B48-A055-97D7E93432CF}" type="presOf" srcId="{2FA47C1F-9C65-42BA-9FDF-DF826B8D4691}" destId="{28E7007E-639E-4B5B-8389-DD370483BB5C}" srcOrd="0" destOrd="0" presId="urn:microsoft.com/office/officeart/2005/8/layout/vList5"/>
    <dgm:cxn modelId="{B35D7562-EEB3-46EB-9BD3-0FC82319E68E}" type="presParOf" srcId="{28E7007E-639E-4B5B-8389-DD370483BB5C}" destId="{A1D6CBDB-7C93-4BF3-AD9D-802C78903FBD}" srcOrd="0" destOrd="0" presId="urn:microsoft.com/office/officeart/2005/8/layout/vList5"/>
    <dgm:cxn modelId="{93F96C8E-A89C-4794-BAA0-292B5B915490}" type="presParOf" srcId="{A1D6CBDB-7C93-4BF3-AD9D-802C78903FBD}" destId="{1FFB2F6F-211D-4EB5-91AA-DD086517B2B0}" srcOrd="0" destOrd="0" presId="urn:microsoft.com/office/officeart/2005/8/layout/vList5"/>
    <dgm:cxn modelId="{2E97BA27-D363-4ACD-A71E-FC27879B7EDE}" type="presParOf" srcId="{A1D6CBDB-7C93-4BF3-AD9D-802C78903FBD}" destId="{4CB21050-80DA-41FB-91AB-3A20F2021C68}" srcOrd="1" destOrd="0" presId="urn:microsoft.com/office/officeart/2005/8/layout/vList5"/>
    <dgm:cxn modelId="{C1DD941A-66C4-4DAB-A37B-93DBEA84B957}" type="presParOf" srcId="{28E7007E-639E-4B5B-8389-DD370483BB5C}" destId="{B00050FB-1558-432E-B583-9B87A9E2E251}" srcOrd="1" destOrd="0" presId="urn:microsoft.com/office/officeart/2005/8/layout/vList5"/>
    <dgm:cxn modelId="{8C2A406B-7609-42BD-950F-8AB2997AFBA7}" type="presParOf" srcId="{28E7007E-639E-4B5B-8389-DD370483BB5C}" destId="{F968EC19-CE8B-4E07-8A92-F51576903B0F}" srcOrd="2" destOrd="0" presId="urn:microsoft.com/office/officeart/2005/8/layout/vList5"/>
    <dgm:cxn modelId="{D7129ADC-E287-4DEE-AABE-0DD14D071EFF}" type="presParOf" srcId="{F968EC19-CE8B-4E07-8A92-F51576903B0F}" destId="{060E9032-139C-4B43-A898-D25D1AAD143A}" srcOrd="0" destOrd="0" presId="urn:microsoft.com/office/officeart/2005/8/layout/vList5"/>
    <dgm:cxn modelId="{88A0069A-0881-4B63-9B08-E0624FE760A7}" type="presParOf" srcId="{F968EC19-CE8B-4E07-8A92-F51576903B0F}" destId="{5EED114C-118E-4E1B-BA7E-D6E16FE7FBFA}" srcOrd="1" destOrd="0" presId="urn:microsoft.com/office/officeart/2005/8/layout/vList5"/>
    <dgm:cxn modelId="{2DD470BE-C47A-4601-A663-D4AB1D7F82C5}" type="presParOf" srcId="{28E7007E-639E-4B5B-8389-DD370483BB5C}" destId="{FA9212BE-EBDD-4B97-9CE9-EFD3DF776701}" srcOrd="3" destOrd="0" presId="urn:microsoft.com/office/officeart/2005/8/layout/vList5"/>
    <dgm:cxn modelId="{FB06000B-8DCD-4D24-8676-724C067EC23E}" type="presParOf" srcId="{28E7007E-639E-4B5B-8389-DD370483BB5C}" destId="{60734CD3-5553-4661-B2DD-C7150BAE44D4}" srcOrd="4" destOrd="0" presId="urn:microsoft.com/office/officeart/2005/8/layout/vList5"/>
    <dgm:cxn modelId="{91727E63-BC68-43E7-969D-274104E6FA29}" type="presParOf" srcId="{60734CD3-5553-4661-B2DD-C7150BAE44D4}" destId="{62F1E395-D246-40BD-B862-134332FF5901}" srcOrd="0" destOrd="0" presId="urn:microsoft.com/office/officeart/2005/8/layout/vList5"/>
    <dgm:cxn modelId="{BC10A9F1-EB67-4E20-812A-6A0C1D233C0D}" type="presParOf" srcId="{60734CD3-5553-4661-B2DD-C7150BAE44D4}" destId="{D0C78E6E-CC79-45BA-874C-00F15BC84D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4D99E-C01B-41A8-8FC0-A8E0613C7A0E}"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s-MX"/>
        </a:p>
      </dgm:t>
    </dgm:pt>
    <dgm:pt modelId="{58457F7A-0D79-47E4-8295-9F9B54965FC4}">
      <dgm:prSet phldrT="[Text]"/>
      <dgm:spPr/>
      <dgm:t>
        <a:bodyPr/>
        <a:lstStyle/>
        <a:p>
          <a:r>
            <a:rPr lang="es-MX" dirty="0"/>
            <a:t>Pregunta</a:t>
          </a:r>
        </a:p>
      </dgm:t>
    </dgm:pt>
    <dgm:pt modelId="{17B85331-0F5F-43B7-A9C5-DA7491078B3D}" type="parTrans" cxnId="{386B2378-961C-470A-96BA-2E8BA4E70873}">
      <dgm:prSet/>
      <dgm:spPr/>
      <dgm:t>
        <a:bodyPr/>
        <a:lstStyle/>
        <a:p>
          <a:endParaRPr lang="es-MX"/>
        </a:p>
      </dgm:t>
    </dgm:pt>
    <dgm:pt modelId="{59724F8F-45A6-463B-AC0E-79A80497B19E}" type="sibTrans" cxnId="{386B2378-961C-470A-96BA-2E8BA4E70873}">
      <dgm:prSet/>
      <dgm:spPr/>
      <dgm:t>
        <a:bodyPr/>
        <a:lstStyle/>
        <a:p>
          <a:endParaRPr lang="es-MX"/>
        </a:p>
      </dgm:t>
    </dgm:pt>
    <dgm:pt modelId="{8DB5B247-4174-462C-88B8-4BCCB130D49B}">
      <dgm:prSet phldrT="[Text]"/>
      <dgm:spPr/>
      <dgm:t>
        <a:bodyPr/>
        <a:lstStyle/>
        <a:p>
          <a:r>
            <a:rPr lang="es-MX" dirty="0"/>
            <a:t>Es una oración interrogativa que sirve para obtener de los alumnos y las alumnas información sobre conceptos, procedimientos, habilidades cognitivas, sentimientos, experiencias, así como estimular el razonamiento del niño y la niña y su expresión oral.</a:t>
          </a:r>
        </a:p>
      </dgm:t>
    </dgm:pt>
    <dgm:pt modelId="{9C0A5870-CAFF-48CD-A64F-4DAAE45281A8}" type="parTrans" cxnId="{0ADDC28B-3629-4928-B44D-F388C51E5B61}">
      <dgm:prSet/>
      <dgm:spPr/>
      <dgm:t>
        <a:bodyPr/>
        <a:lstStyle/>
        <a:p>
          <a:endParaRPr lang="es-MX"/>
        </a:p>
      </dgm:t>
    </dgm:pt>
    <dgm:pt modelId="{7B94E3B2-C42D-4F83-9F74-7BF02521A5B9}" type="sibTrans" cxnId="{0ADDC28B-3629-4928-B44D-F388C51E5B61}">
      <dgm:prSet/>
      <dgm:spPr/>
      <dgm:t>
        <a:bodyPr/>
        <a:lstStyle/>
        <a:p>
          <a:endParaRPr lang="es-MX"/>
        </a:p>
      </dgm:t>
    </dgm:pt>
    <dgm:pt modelId="{2434FC81-CF21-4BBD-A948-7034C28468DB}">
      <dgm:prSet phldrT="[Text]"/>
      <dgm:spPr/>
      <dgm:t>
        <a:bodyPr/>
        <a:lstStyle/>
        <a:p>
          <a:r>
            <a:rPr lang="es-MX" dirty="0"/>
            <a:t>Portafolio</a:t>
          </a:r>
        </a:p>
      </dgm:t>
    </dgm:pt>
    <dgm:pt modelId="{25455FC8-F5FC-4164-ADAC-FA48E7D28769}" type="parTrans" cxnId="{FB56DC44-8C84-4F99-B069-42602DCF2259}">
      <dgm:prSet/>
      <dgm:spPr/>
      <dgm:t>
        <a:bodyPr/>
        <a:lstStyle/>
        <a:p>
          <a:endParaRPr lang="es-MX"/>
        </a:p>
      </dgm:t>
    </dgm:pt>
    <dgm:pt modelId="{1825065F-0102-452A-A423-53F066F546E4}" type="sibTrans" cxnId="{FB56DC44-8C84-4F99-B069-42602DCF2259}">
      <dgm:prSet/>
      <dgm:spPr/>
      <dgm:t>
        <a:bodyPr/>
        <a:lstStyle/>
        <a:p>
          <a:endParaRPr lang="es-MX"/>
        </a:p>
      </dgm:t>
    </dgm:pt>
    <dgm:pt modelId="{BD855733-65B2-424F-9639-738FACBFD317}">
      <dgm:prSet phldrT="[Text]"/>
      <dgm:spPr/>
      <dgm:t>
        <a:bodyPr/>
        <a:lstStyle/>
        <a:p>
          <a:r>
            <a:rPr lang="es-MX" dirty="0"/>
            <a:t>Es una colección de trabajos y reflexiones de los y las estudiantes ordenados de forma cronológica, en una carpeta o fólder, que recopila información para monitorear el proceso de aprendizaje y que permite evaluar el progreso de los alumnos y las alumnas.</a:t>
          </a:r>
        </a:p>
      </dgm:t>
    </dgm:pt>
    <dgm:pt modelId="{520D2275-26A7-4D91-9245-F4ECD68D7E24}" type="parTrans" cxnId="{674D220A-C615-446A-B231-E78877391020}">
      <dgm:prSet/>
      <dgm:spPr/>
      <dgm:t>
        <a:bodyPr/>
        <a:lstStyle/>
        <a:p>
          <a:endParaRPr lang="es-MX"/>
        </a:p>
      </dgm:t>
    </dgm:pt>
    <dgm:pt modelId="{89434E95-3F91-4853-8CB0-F914A2A56433}" type="sibTrans" cxnId="{674D220A-C615-446A-B231-E78877391020}">
      <dgm:prSet/>
      <dgm:spPr/>
      <dgm:t>
        <a:bodyPr/>
        <a:lstStyle/>
        <a:p>
          <a:endParaRPr lang="es-MX"/>
        </a:p>
      </dgm:t>
    </dgm:pt>
    <dgm:pt modelId="{76ABA01E-4179-4135-8CF2-A9E4E70C3174}">
      <dgm:prSet phldrT="[Text]"/>
      <dgm:spPr/>
      <dgm:t>
        <a:bodyPr/>
        <a:lstStyle/>
        <a:p>
          <a:r>
            <a:rPr lang="es-MX" dirty="0"/>
            <a:t>Diario</a:t>
          </a:r>
        </a:p>
      </dgm:t>
    </dgm:pt>
    <dgm:pt modelId="{447C4CD3-3C0B-4643-871C-59B414957431}" type="parTrans" cxnId="{768D7930-840B-4EAF-AD2F-5937C3D3C07B}">
      <dgm:prSet/>
      <dgm:spPr/>
      <dgm:t>
        <a:bodyPr/>
        <a:lstStyle/>
        <a:p>
          <a:endParaRPr lang="es-MX"/>
        </a:p>
      </dgm:t>
    </dgm:pt>
    <dgm:pt modelId="{E1C7F5CD-9F7D-4BA9-A9BB-36B517E1A2A6}" type="sibTrans" cxnId="{768D7930-840B-4EAF-AD2F-5937C3D3C07B}">
      <dgm:prSet/>
      <dgm:spPr/>
      <dgm:t>
        <a:bodyPr/>
        <a:lstStyle/>
        <a:p>
          <a:endParaRPr lang="es-MX"/>
        </a:p>
      </dgm:t>
    </dgm:pt>
    <dgm:pt modelId="{3F20B79B-175C-4417-AE7B-168B9CF918F6}">
      <dgm:prSet phldrT="[Text]"/>
      <dgm:spPr/>
      <dgm:t>
        <a:bodyPr/>
        <a:lstStyle/>
        <a:p>
          <a:r>
            <a:rPr lang="es-MX" dirty="0"/>
            <a:t>El diario es un registro individual donde cada estudiante plasma su experiencia personal en las diferentes actividades que ha realizado a lo largo del ciclo escolar o durante determinados períodos de tiempo y/ o actividades. </a:t>
          </a:r>
        </a:p>
      </dgm:t>
    </dgm:pt>
    <dgm:pt modelId="{ECA91468-3B6C-4C0C-94F7-4B7AB9B58C71}" type="parTrans" cxnId="{B993F9BE-CD8D-416E-BF62-F6D265674617}">
      <dgm:prSet/>
      <dgm:spPr/>
      <dgm:t>
        <a:bodyPr/>
        <a:lstStyle/>
        <a:p>
          <a:endParaRPr lang="es-MX"/>
        </a:p>
      </dgm:t>
    </dgm:pt>
    <dgm:pt modelId="{FF71D2DE-D531-4B71-BC77-56A65667CBCE}" type="sibTrans" cxnId="{B993F9BE-CD8D-416E-BF62-F6D265674617}">
      <dgm:prSet/>
      <dgm:spPr/>
      <dgm:t>
        <a:bodyPr/>
        <a:lstStyle/>
        <a:p>
          <a:endParaRPr lang="es-MX"/>
        </a:p>
      </dgm:t>
    </dgm:pt>
    <dgm:pt modelId="{FA5F10E3-39BA-40D8-B0AA-5D1381512DF5}">
      <dgm:prSet/>
      <dgm:spPr/>
      <dgm:t>
        <a:bodyPr/>
        <a:lstStyle/>
        <a:p>
          <a:r>
            <a:rPr lang="es-MX" dirty="0"/>
            <a:t>El tipo de pregunta refleja el nivel de procesamiento de la información que se espera del alumno o alumna.</a:t>
          </a:r>
        </a:p>
      </dgm:t>
    </dgm:pt>
    <dgm:pt modelId="{D1FC5FB5-EFFF-40B5-B058-1C3CDBD12A77}" type="parTrans" cxnId="{0CE8E388-DE4F-4BE6-B6B4-E4A2A21D3475}">
      <dgm:prSet/>
      <dgm:spPr/>
      <dgm:t>
        <a:bodyPr/>
        <a:lstStyle/>
        <a:p>
          <a:endParaRPr lang="es-MX"/>
        </a:p>
      </dgm:t>
    </dgm:pt>
    <dgm:pt modelId="{D3CD7153-52D0-4524-85AC-94210F3C32D1}" type="sibTrans" cxnId="{0CE8E388-DE4F-4BE6-B6B4-E4A2A21D3475}">
      <dgm:prSet/>
      <dgm:spPr/>
      <dgm:t>
        <a:bodyPr/>
        <a:lstStyle/>
        <a:p>
          <a:endParaRPr lang="es-MX"/>
        </a:p>
      </dgm:t>
    </dgm:pt>
    <dgm:pt modelId="{A364AE2C-B670-4CD0-BA41-7556896AF8C9}">
      <dgm:prSet/>
      <dgm:spPr/>
      <dgm:t>
        <a:bodyPr/>
        <a:lstStyle/>
        <a:p>
          <a:r>
            <a:rPr lang="es-MX"/>
            <a:t>Debate</a:t>
          </a:r>
          <a:endParaRPr lang="es-MX" dirty="0"/>
        </a:p>
      </dgm:t>
    </dgm:pt>
    <dgm:pt modelId="{C1472E82-22E1-46A7-A6F1-60936F141D5B}" type="parTrans" cxnId="{2B14B258-DDC9-49F2-92A7-4BB76D164A94}">
      <dgm:prSet/>
      <dgm:spPr/>
      <dgm:t>
        <a:bodyPr/>
        <a:lstStyle/>
        <a:p>
          <a:endParaRPr lang="es-MX"/>
        </a:p>
      </dgm:t>
    </dgm:pt>
    <dgm:pt modelId="{BF053044-DAF9-4DD5-BF11-B724092F7E37}" type="sibTrans" cxnId="{2B14B258-DDC9-49F2-92A7-4BB76D164A94}">
      <dgm:prSet/>
      <dgm:spPr/>
      <dgm:t>
        <a:bodyPr/>
        <a:lstStyle/>
        <a:p>
          <a:endParaRPr lang="es-MX"/>
        </a:p>
      </dgm:t>
    </dgm:pt>
    <dgm:pt modelId="{65907506-D54F-4C48-B7CF-326811B04259}">
      <dgm:prSet/>
      <dgm:spPr/>
      <dgm:t>
        <a:bodyPr/>
        <a:lstStyle/>
        <a:p>
          <a:r>
            <a:rPr lang="es-MX" dirty="0"/>
            <a:t>Es una discusión que se organiza entre los y las estudiantes sobre determinado tema con el propósito de analizarlo y llegar a ciertas conclusiones. </a:t>
          </a:r>
        </a:p>
      </dgm:t>
    </dgm:pt>
    <dgm:pt modelId="{D6447767-DC87-430E-A838-7F6BCB8B1312}" type="parTrans" cxnId="{31B25EC3-4EE2-4E13-823B-DCF0EDEB488A}">
      <dgm:prSet/>
      <dgm:spPr/>
      <dgm:t>
        <a:bodyPr/>
        <a:lstStyle/>
        <a:p>
          <a:endParaRPr lang="es-MX"/>
        </a:p>
      </dgm:t>
    </dgm:pt>
    <dgm:pt modelId="{B07FCF36-9F8A-4A37-82A6-213B732FA514}" type="sibTrans" cxnId="{31B25EC3-4EE2-4E13-823B-DCF0EDEB488A}">
      <dgm:prSet/>
      <dgm:spPr/>
      <dgm:t>
        <a:bodyPr/>
        <a:lstStyle/>
        <a:p>
          <a:endParaRPr lang="es-MX"/>
        </a:p>
      </dgm:t>
    </dgm:pt>
    <dgm:pt modelId="{694F3D48-7B24-45FE-B3D2-6C7632DAD83A}" type="pres">
      <dgm:prSet presAssocID="{3054D99E-C01B-41A8-8FC0-A8E0613C7A0E}" presName="linearFlow" presStyleCnt="0">
        <dgm:presLayoutVars>
          <dgm:dir/>
          <dgm:animLvl val="lvl"/>
          <dgm:resizeHandles val="exact"/>
        </dgm:presLayoutVars>
      </dgm:prSet>
      <dgm:spPr/>
      <dgm:t>
        <a:bodyPr/>
        <a:lstStyle/>
        <a:p>
          <a:endParaRPr lang="es-ES"/>
        </a:p>
      </dgm:t>
    </dgm:pt>
    <dgm:pt modelId="{3B94737A-8280-40CB-AB50-43390CAA6796}" type="pres">
      <dgm:prSet presAssocID="{58457F7A-0D79-47E4-8295-9F9B54965FC4}" presName="composite" presStyleCnt="0"/>
      <dgm:spPr/>
    </dgm:pt>
    <dgm:pt modelId="{40DC2E7A-7186-4426-8700-897F474DBEBE}" type="pres">
      <dgm:prSet presAssocID="{58457F7A-0D79-47E4-8295-9F9B54965FC4}" presName="parentText" presStyleLbl="alignNode1" presStyleIdx="0" presStyleCnt="4">
        <dgm:presLayoutVars>
          <dgm:chMax val="1"/>
          <dgm:bulletEnabled val="1"/>
        </dgm:presLayoutVars>
      </dgm:prSet>
      <dgm:spPr/>
      <dgm:t>
        <a:bodyPr/>
        <a:lstStyle/>
        <a:p>
          <a:endParaRPr lang="es-ES"/>
        </a:p>
      </dgm:t>
    </dgm:pt>
    <dgm:pt modelId="{A0817EFD-E6B9-4554-BF06-07BD60C38A93}" type="pres">
      <dgm:prSet presAssocID="{58457F7A-0D79-47E4-8295-9F9B54965FC4}" presName="descendantText" presStyleLbl="alignAcc1" presStyleIdx="0" presStyleCnt="4">
        <dgm:presLayoutVars>
          <dgm:bulletEnabled val="1"/>
        </dgm:presLayoutVars>
      </dgm:prSet>
      <dgm:spPr/>
      <dgm:t>
        <a:bodyPr/>
        <a:lstStyle/>
        <a:p>
          <a:endParaRPr lang="es-ES"/>
        </a:p>
      </dgm:t>
    </dgm:pt>
    <dgm:pt modelId="{86B83C82-698E-4F34-9602-03F97D3D74E8}" type="pres">
      <dgm:prSet presAssocID="{59724F8F-45A6-463B-AC0E-79A80497B19E}" presName="sp" presStyleCnt="0"/>
      <dgm:spPr/>
    </dgm:pt>
    <dgm:pt modelId="{E41ABE3E-D32D-450A-B52B-0365BCB82BC0}" type="pres">
      <dgm:prSet presAssocID="{2434FC81-CF21-4BBD-A948-7034C28468DB}" presName="composite" presStyleCnt="0"/>
      <dgm:spPr/>
    </dgm:pt>
    <dgm:pt modelId="{873505D6-FDE5-45E6-91D5-1C1B55ADA9F4}" type="pres">
      <dgm:prSet presAssocID="{2434FC81-CF21-4BBD-A948-7034C28468DB}" presName="parentText" presStyleLbl="alignNode1" presStyleIdx="1" presStyleCnt="4">
        <dgm:presLayoutVars>
          <dgm:chMax val="1"/>
          <dgm:bulletEnabled val="1"/>
        </dgm:presLayoutVars>
      </dgm:prSet>
      <dgm:spPr/>
      <dgm:t>
        <a:bodyPr/>
        <a:lstStyle/>
        <a:p>
          <a:endParaRPr lang="es-ES"/>
        </a:p>
      </dgm:t>
    </dgm:pt>
    <dgm:pt modelId="{08A3DFAC-8ED9-4AE5-BED4-6B3CBF119CA3}" type="pres">
      <dgm:prSet presAssocID="{2434FC81-CF21-4BBD-A948-7034C28468DB}" presName="descendantText" presStyleLbl="alignAcc1" presStyleIdx="1" presStyleCnt="4">
        <dgm:presLayoutVars>
          <dgm:bulletEnabled val="1"/>
        </dgm:presLayoutVars>
      </dgm:prSet>
      <dgm:spPr/>
      <dgm:t>
        <a:bodyPr/>
        <a:lstStyle/>
        <a:p>
          <a:endParaRPr lang="es-ES"/>
        </a:p>
      </dgm:t>
    </dgm:pt>
    <dgm:pt modelId="{B7A5F2B8-ECBE-4F9E-8CAD-C7500E5CF70A}" type="pres">
      <dgm:prSet presAssocID="{1825065F-0102-452A-A423-53F066F546E4}" presName="sp" presStyleCnt="0"/>
      <dgm:spPr/>
    </dgm:pt>
    <dgm:pt modelId="{2E954FC2-A56A-4222-8271-521B2F33BEC3}" type="pres">
      <dgm:prSet presAssocID="{76ABA01E-4179-4135-8CF2-A9E4E70C3174}" presName="composite" presStyleCnt="0"/>
      <dgm:spPr/>
    </dgm:pt>
    <dgm:pt modelId="{B2C12E2B-7AAA-4D92-97C7-4B7869FA320B}" type="pres">
      <dgm:prSet presAssocID="{76ABA01E-4179-4135-8CF2-A9E4E70C3174}" presName="parentText" presStyleLbl="alignNode1" presStyleIdx="2" presStyleCnt="4">
        <dgm:presLayoutVars>
          <dgm:chMax val="1"/>
          <dgm:bulletEnabled val="1"/>
        </dgm:presLayoutVars>
      </dgm:prSet>
      <dgm:spPr/>
      <dgm:t>
        <a:bodyPr/>
        <a:lstStyle/>
        <a:p>
          <a:endParaRPr lang="es-ES"/>
        </a:p>
      </dgm:t>
    </dgm:pt>
    <dgm:pt modelId="{41F84B0A-CF13-43B2-941D-58776F93FA0C}" type="pres">
      <dgm:prSet presAssocID="{76ABA01E-4179-4135-8CF2-A9E4E70C3174}" presName="descendantText" presStyleLbl="alignAcc1" presStyleIdx="2" presStyleCnt="4">
        <dgm:presLayoutVars>
          <dgm:bulletEnabled val="1"/>
        </dgm:presLayoutVars>
      </dgm:prSet>
      <dgm:spPr/>
      <dgm:t>
        <a:bodyPr/>
        <a:lstStyle/>
        <a:p>
          <a:endParaRPr lang="es-ES"/>
        </a:p>
      </dgm:t>
    </dgm:pt>
    <dgm:pt modelId="{777126E2-F785-4623-BE1B-2853AE5D9493}" type="pres">
      <dgm:prSet presAssocID="{E1C7F5CD-9F7D-4BA9-A9BB-36B517E1A2A6}" presName="sp" presStyleCnt="0"/>
      <dgm:spPr/>
    </dgm:pt>
    <dgm:pt modelId="{11F80642-9E93-49C0-BF83-A9CB5CDF65E8}" type="pres">
      <dgm:prSet presAssocID="{A364AE2C-B670-4CD0-BA41-7556896AF8C9}" presName="composite" presStyleCnt="0"/>
      <dgm:spPr/>
    </dgm:pt>
    <dgm:pt modelId="{DCA02D66-1530-48E5-8890-F9440CF05EF2}" type="pres">
      <dgm:prSet presAssocID="{A364AE2C-B670-4CD0-BA41-7556896AF8C9}" presName="parentText" presStyleLbl="alignNode1" presStyleIdx="3" presStyleCnt="4">
        <dgm:presLayoutVars>
          <dgm:chMax val="1"/>
          <dgm:bulletEnabled val="1"/>
        </dgm:presLayoutVars>
      </dgm:prSet>
      <dgm:spPr/>
      <dgm:t>
        <a:bodyPr/>
        <a:lstStyle/>
        <a:p>
          <a:endParaRPr lang="es-ES"/>
        </a:p>
      </dgm:t>
    </dgm:pt>
    <dgm:pt modelId="{AE2C5DC2-EA3A-4F20-A150-4DE8CB2C9876}" type="pres">
      <dgm:prSet presAssocID="{A364AE2C-B670-4CD0-BA41-7556896AF8C9}" presName="descendantText" presStyleLbl="alignAcc1" presStyleIdx="3" presStyleCnt="4">
        <dgm:presLayoutVars>
          <dgm:bulletEnabled val="1"/>
        </dgm:presLayoutVars>
      </dgm:prSet>
      <dgm:spPr/>
      <dgm:t>
        <a:bodyPr/>
        <a:lstStyle/>
        <a:p>
          <a:endParaRPr lang="es-ES"/>
        </a:p>
      </dgm:t>
    </dgm:pt>
  </dgm:ptLst>
  <dgm:cxnLst>
    <dgm:cxn modelId="{BE64B873-9F8D-4429-875E-CD6B67DA5D19}" type="presOf" srcId="{65907506-D54F-4C48-B7CF-326811B04259}" destId="{AE2C5DC2-EA3A-4F20-A150-4DE8CB2C9876}" srcOrd="0" destOrd="0" presId="urn:microsoft.com/office/officeart/2005/8/layout/chevron2"/>
    <dgm:cxn modelId="{B993F9BE-CD8D-416E-BF62-F6D265674617}" srcId="{76ABA01E-4179-4135-8CF2-A9E4E70C3174}" destId="{3F20B79B-175C-4417-AE7B-168B9CF918F6}" srcOrd="0" destOrd="0" parTransId="{ECA91468-3B6C-4C0C-94F7-4B7AB9B58C71}" sibTransId="{FF71D2DE-D531-4B71-BC77-56A65667CBCE}"/>
    <dgm:cxn modelId="{5D06D06D-CA46-4989-910E-DF207A42EF19}" type="presOf" srcId="{2434FC81-CF21-4BBD-A948-7034C28468DB}" destId="{873505D6-FDE5-45E6-91D5-1C1B55ADA9F4}" srcOrd="0" destOrd="0" presId="urn:microsoft.com/office/officeart/2005/8/layout/chevron2"/>
    <dgm:cxn modelId="{2D001ACA-BD41-4897-88C6-8A40CBB28C44}" type="presOf" srcId="{58457F7A-0D79-47E4-8295-9F9B54965FC4}" destId="{40DC2E7A-7186-4426-8700-897F474DBEBE}" srcOrd="0" destOrd="0" presId="urn:microsoft.com/office/officeart/2005/8/layout/chevron2"/>
    <dgm:cxn modelId="{BD3A8FF1-0FA6-4FBB-9446-F5471840D51E}" type="presOf" srcId="{BD855733-65B2-424F-9639-738FACBFD317}" destId="{08A3DFAC-8ED9-4AE5-BED4-6B3CBF119CA3}" srcOrd="0" destOrd="0" presId="urn:microsoft.com/office/officeart/2005/8/layout/chevron2"/>
    <dgm:cxn modelId="{C93D4256-0E91-41F4-996F-3ECE08534469}" type="presOf" srcId="{FA5F10E3-39BA-40D8-B0AA-5D1381512DF5}" destId="{A0817EFD-E6B9-4554-BF06-07BD60C38A93}" srcOrd="0" destOrd="1" presId="urn:microsoft.com/office/officeart/2005/8/layout/chevron2"/>
    <dgm:cxn modelId="{E44B1923-D532-4C8B-95A0-A574B2BD6FFD}" type="presOf" srcId="{76ABA01E-4179-4135-8CF2-A9E4E70C3174}" destId="{B2C12E2B-7AAA-4D92-97C7-4B7869FA320B}" srcOrd="0" destOrd="0" presId="urn:microsoft.com/office/officeart/2005/8/layout/chevron2"/>
    <dgm:cxn modelId="{FF2B284A-8994-446D-BDDF-013E1C229BEF}" type="presOf" srcId="{A364AE2C-B670-4CD0-BA41-7556896AF8C9}" destId="{DCA02D66-1530-48E5-8890-F9440CF05EF2}" srcOrd="0" destOrd="0" presId="urn:microsoft.com/office/officeart/2005/8/layout/chevron2"/>
    <dgm:cxn modelId="{A6103AF5-89A9-4234-9B1C-E1C9CAECC2F4}" type="presOf" srcId="{8DB5B247-4174-462C-88B8-4BCCB130D49B}" destId="{A0817EFD-E6B9-4554-BF06-07BD60C38A93}" srcOrd="0" destOrd="0" presId="urn:microsoft.com/office/officeart/2005/8/layout/chevron2"/>
    <dgm:cxn modelId="{31B25EC3-4EE2-4E13-823B-DCF0EDEB488A}" srcId="{A364AE2C-B670-4CD0-BA41-7556896AF8C9}" destId="{65907506-D54F-4C48-B7CF-326811B04259}" srcOrd="0" destOrd="0" parTransId="{D6447767-DC87-430E-A838-7F6BCB8B1312}" sibTransId="{B07FCF36-9F8A-4A37-82A6-213B732FA514}"/>
    <dgm:cxn modelId="{3B35BBE7-AFC0-4C75-BF61-B5D36F5E9625}" type="presOf" srcId="{3F20B79B-175C-4417-AE7B-168B9CF918F6}" destId="{41F84B0A-CF13-43B2-941D-58776F93FA0C}" srcOrd="0" destOrd="0" presId="urn:microsoft.com/office/officeart/2005/8/layout/chevron2"/>
    <dgm:cxn modelId="{2B14B258-DDC9-49F2-92A7-4BB76D164A94}" srcId="{3054D99E-C01B-41A8-8FC0-A8E0613C7A0E}" destId="{A364AE2C-B670-4CD0-BA41-7556896AF8C9}" srcOrd="3" destOrd="0" parTransId="{C1472E82-22E1-46A7-A6F1-60936F141D5B}" sibTransId="{BF053044-DAF9-4DD5-BF11-B724092F7E37}"/>
    <dgm:cxn modelId="{FB56DC44-8C84-4F99-B069-42602DCF2259}" srcId="{3054D99E-C01B-41A8-8FC0-A8E0613C7A0E}" destId="{2434FC81-CF21-4BBD-A948-7034C28468DB}" srcOrd="1" destOrd="0" parTransId="{25455FC8-F5FC-4164-ADAC-FA48E7D28769}" sibTransId="{1825065F-0102-452A-A423-53F066F546E4}"/>
    <dgm:cxn modelId="{674D220A-C615-446A-B231-E78877391020}" srcId="{2434FC81-CF21-4BBD-A948-7034C28468DB}" destId="{BD855733-65B2-424F-9639-738FACBFD317}" srcOrd="0" destOrd="0" parTransId="{520D2275-26A7-4D91-9245-F4ECD68D7E24}" sibTransId="{89434E95-3F91-4853-8CB0-F914A2A56433}"/>
    <dgm:cxn modelId="{768D7930-840B-4EAF-AD2F-5937C3D3C07B}" srcId="{3054D99E-C01B-41A8-8FC0-A8E0613C7A0E}" destId="{76ABA01E-4179-4135-8CF2-A9E4E70C3174}" srcOrd="2" destOrd="0" parTransId="{447C4CD3-3C0B-4643-871C-59B414957431}" sibTransId="{E1C7F5CD-9F7D-4BA9-A9BB-36B517E1A2A6}"/>
    <dgm:cxn modelId="{386B2378-961C-470A-96BA-2E8BA4E70873}" srcId="{3054D99E-C01B-41A8-8FC0-A8E0613C7A0E}" destId="{58457F7A-0D79-47E4-8295-9F9B54965FC4}" srcOrd="0" destOrd="0" parTransId="{17B85331-0F5F-43B7-A9C5-DA7491078B3D}" sibTransId="{59724F8F-45A6-463B-AC0E-79A80497B19E}"/>
    <dgm:cxn modelId="{0ADDC28B-3629-4928-B44D-F388C51E5B61}" srcId="{58457F7A-0D79-47E4-8295-9F9B54965FC4}" destId="{8DB5B247-4174-462C-88B8-4BCCB130D49B}" srcOrd="0" destOrd="0" parTransId="{9C0A5870-CAFF-48CD-A64F-4DAAE45281A8}" sibTransId="{7B94E3B2-C42D-4F83-9F74-7BF02521A5B9}"/>
    <dgm:cxn modelId="{17CF0A12-0A36-42BF-92F3-3BAB83A8A56C}" type="presOf" srcId="{3054D99E-C01B-41A8-8FC0-A8E0613C7A0E}" destId="{694F3D48-7B24-45FE-B3D2-6C7632DAD83A}" srcOrd="0" destOrd="0" presId="urn:microsoft.com/office/officeart/2005/8/layout/chevron2"/>
    <dgm:cxn modelId="{0CE8E388-DE4F-4BE6-B6B4-E4A2A21D3475}" srcId="{58457F7A-0D79-47E4-8295-9F9B54965FC4}" destId="{FA5F10E3-39BA-40D8-B0AA-5D1381512DF5}" srcOrd="1" destOrd="0" parTransId="{D1FC5FB5-EFFF-40B5-B058-1C3CDBD12A77}" sibTransId="{D3CD7153-52D0-4524-85AC-94210F3C32D1}"/>
    <dgm:cxn modelId="{92F7E4E8-3E2C-4FE1-9FE4-F2E2CB273ABB}" type="presParOf" srcId="{694F3D48-7B24-45FE-B3D2-6C7632DAD83A}" destId="{3B94737A-8280-40CB-AB50-43390CAA6796}" srcOrd="0" destOrd="0" presId="urn:microsoft.com/office/officeart/2005/8/layout/chevron2"/>
    <dgm:cxn modelId="{6725B19B-1A10-4F6B-98FF-2413DD04F362}" type="presParOf" srcId="{3B94737A-8280-40CB-AB50-43390CAA6796}" destId="{40DC2E7A-7186-4426-8700-897F474DBEBE}" srcOrd="0" destOrd="0" presId="urn:microsoft.com/office/officeart/2005/8/layout/chevron2"/>
    <dgm:cxn modelId="{A6D1F563-5EC3-4E70-A118-D4D7520ACE14}" type="presParOf" srcId="{3B94737A-8280-40CB-AB50-43390CAA6796}" destId="{A0817EFD-E6B9-4554-BF06-07BD60C38A93}" srcOrd="1" destOrd="0" presId="urn:microsoft.com/office/officeart/2005/8/layout/chevron2"/>
    <dgm:cxn modelId="{2F6851FD-C056-4C9F-9F4C-099450F85FFD}" type="presParOf" srcId="{694F3D48-7B24-45FE-B3D2-6C7632DAD83A}" destId="{86B83C82-698E-4F34-9602-03F97D3D74E8}" srcOrd="1" destOrd="0" presId="urn:microsoft.com/office/officeart/2005/8/layout/chevron2"/>
    <dgm:cxn modelId="{25E81E06-283F-40B1-A3C0-0431FF5A85D2}" type="presParOf" srcId="{694F3D48-7B24-45FE-B3D2-6C7632DAD83A}" destId="{E41ABE3E-D32D-450A-B52B-0365BCB82BC0}" srcOrd="2" destOrd="0" presId="urn:microsoft.com/office/officeart/2005/8/layout/chevron2"/>
    <dgm:cxn modelId="{6738502D-8E54-463A-A763-9409C6128C9D}" type="presParOf" srcId="{E41ABE3E-D32D-450A-B52B-0365BCB82BC0}" destId="{873505D6-FDE5-45E6-91D5-1C1B55ADA9F4}" srcOrd="0" destOrd="0" presId="urn:microsoft.com/office/officeart/2005/8/layout/chevron2"/>
    <dgm:cxn modelId="{4BE641E4-4E77-44EB-A35E-CD0496E0DE38}" type="presParOf" srcId="{E41ABE3E-D32D-450A-B52B-0365BCB82BC0}" destId="{08A3DFAC-8ED9-4AE5-BED4-6B3CBF119CA3}" srcOrd="1" destOrd="0" presId="urn:microsoft.com/office/officeart/2005/8/layout/chevron2"/>
    <dgm:cxn modelId="{DFB9302F-8F26-41D1-851D-D3677400D86E}" type="presParOf" srcId="{694F3D48-7B24-45FE-B3D2-6C7632DAD83A}" destId="{B7A5F2B8-ECBE-4F9E-8CAD-C7500E5CF70A}" srcOrd="3" destOrd="0" presId="urn:microsoft.com/office/officeart/2005/8/layout/chevron2"/>
    <dgm:cxn modelId="{91CCA067-DFCA-49C3-B3E9-A66FE5B4B4BC}" type="presParOf" srcId="{694F3D48-7B24-45FE-B3D2-6C7632DAD83A}" destId="{2E954FC2-A56A-4222-8271-521B2F33BEC3}" srcOrd="4" destOrd="0" presId="urn:microsoft.com/office/officeart/2005/8/layout/chevron2"/>
    <dgm:cxn modelId="{436C13CC-A2CF-4D27-8E04-BC2372F61BDC}" type="presParOf" srcId="{2E954FC2-A56A-4222-8271-521B2F33BEC3}" destId="{B2C12E2B-7AAA-4D92-97C7-4B7869FA320B}" srcOrd="0" destOrd="0" presId="urn:microsoft.com/office/officeart/2005/8/layout/chevron2"/>
    <dgm:cxn modelId="{1FD6B550-3E3B-4E28-9BE1-7212EE2F3C7A}" type="presParOf" srcId="{2E954FC2-A56A-4222-8271-521B2F33BEC3}" destId="{41F84B0A-CF13-43B2-941D-58776F93FA0C}" srcOrd="1" destOrd="0" presId="urn:microsoft.com/office/officeart/2005/8/layout/chevron2"/>
    <dgm:cxn modelId="{C9A65CA9-92B5-437F-8CA2-D3C7087EED8F}" type="presParOf" srcId="{694F3D48-7B24-45FE-B3D2-6C7632DAD83A}" destId="{777126E2-F785-4623-BE1B-2853AE5D9493}" srcOrd="5" destOrd="0" presId="urn:microsoft.com/office/officeart/2005/8/layout/chevron2"/>
    <dgm:cxn modelId="{E173D7FF-6864-422B-ACD5-BFCAA47A1788}" type="presParOf" srcId="{694F3D48-7B24-45FE-B3D2-6C7632DAD83A}" destId="{11F80642-9E93-49C0-BF83-A9CB5CDF65E8}" srcOrd="6" destOrd="0" presId="urn:microsoft.com/office/officeart/2005/8/layout/chevron2"/>
    <dgm:cxn modelId="{8DFB74C9-8CA0-476C-B123-3F294347630B}" type="presParOf" srcId="{11F80642-9E93-49C0-BF83-A9CB5CDF65E8}" destId="{DCA02D66-1530-48E5-8890-F9440CF05EF2}" srcOrd="0" destOrd="0" presId="urn:microsoft.com/office/officeart/2005/8/layout/chevron2"/>
    <dgm:cxn modelId="{D768D80B-6706-4C50-A0C8-767E8A210FF9}" type="presParOf" srcId="{11F80642-9E93-49C0-BF83-A9CB5CDF65E8}" destId="{AE2C5DC2-EA3A-4F20-A150-4DE8CB2C98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3B7C4F-66D8-4AE7-B668-9607FC207230}"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s-MX"/>
        </a:p>
      </dgm:t>
    </dgm:pt>
    <dgm:pt modelId="{5104D2D1-5059-47EA-998B-D999B50AA4F7}">
      <dgm:prSet phldrT="[Text]"/>
      <dgm:spPr/>
      <dgm:t>
        <a:bodyPr/>
        <a:lstStyle/>
        <a:p>
          <a:r>
            <a:rPr lang="es-MX" dirty="0"/>
            <a:t>Ensayo</a:t>
          </a:r>
        </a:p>
      </dgm:t>
    </dgm:pt>
    <dgm:pt modelId="{772AD212-3C94-426E-80FB-298314E25F5F}" type="parTrans" cxnId="{E27C886E-3DFD-4031-A0FD-9CDED062E115}">
      <dgm:prSet/>
      <dgm:spPr/>
      <dgm:t>
        <a:bodyPr/>
        <a:lstStyle/>
        <a:p>
          <a:endParaRPr lang="es-MX"/>
        </a:p>
      </dgm:t>
    </dgm:pt>
    <dgm:pt modelId="{C79834A9-2249-4DB3-84F1-5E1026DAC762}" type="sibTrans" cxnId="{E27C886E-3DFD-4031-A0FD-9CDED062E115}">
      <dgm:prSet/>
      <dgm:spPr/>
      <dgm:t>
        <a:bodyPr/>
        <a:lstStyle/>
        <a:p>
          <a:endParaRPr lang="es-MX"/>
        </a:p>
      </dgm:t>
    </dgm:pt>
    <dgm:pt modelId="{191708DE-EF76-4FC0-BEC6-7B4D6202BA6E}">
      <dgm:prSet/>
      <dgm:spPr/>
      <dgm:t>
        <a:bodyPr/>
        <a:lstStyle/>
        <a:p>
          <a:r>
            <a:rPr lang="es-MX"/>
            <a:t>Estudio de casos</a:t>
          </a:r>
          <a:endParaRPr lang="es-MX" dirty="0"/>
        </a:p>
      </dgm:t>
    </dgm:pt>
    <dgm:pt modelId="{11286067-F19B-4738-B5BB-411985AD92EE}" type="parTrans" cxnId="{CA8F29EE-C7E6-41E2-B6F6-A73F3ED66FCF}">
      <dgm:prSet/>
      <dgm:spPr/>
      <dgm:t>
        <a:bodyPr/>
        <a:lstStyle/>
        <a:p>
          <a:endParaRPr lang="es-MX"/>
        </a:p>
      </dgm:t>
    </dgm:pt>
    <dgm:pt modelId="{C4CBAA3E-A541-4E0F-AFBD-6E38396DB81D}" type="sibTrans" cxnId="{CA8F29EE-C7E6-41E2-B6F6-A73F3ED66FCF}">
      <dgm:prSet/>
      <dgm:spPr/>
      <dgm:t>
        <a:bodyPr/>
        <a:lstStyle/>
        <a:p>
          <a:endParaRPr lang="es-MX"/>
        </a:p>
      </dgm:t>
    </dgm:pt>
    <dgm:pt modelId="{17F84EEA-8B74-4066-9A48-4FA9DB302529}">
      <dgm:prSet/>
      <dgm:spPr/>
      <dgm:t>
        <a:bodyPr/>
        <a:lstStyle/>
        <a:p>
          <a:r>
            <a:rPr lang="es-MX"/>
            <a:t>Mapa conceptual</a:t>
          </a:r>
          <a:endParaRPr lang="es-MX" dirty="0"/>
        </a:p>
      </dgm:t>
    </dgm:pt>
    <dgm:pt modelId="{3076778F-2877-4CF9-96A4-FBB8A84FD52A}" type="parTrans" cxnId="{3AB9D1A4-0430-43C6-8FE5-FDC1E976E40A}">
      <dgm:prSet/>
      <dgm:spPr/>
      <dgm:t>
        <a:bodyPr/>
        <a:lstStyle/>
        <a:p>
          <a:endParaRPr lang="es-MX"/>
        </a:p>
      </dgm:t>
    </dgm:pt>
    <dgm:pt modelId="{D689E953-920B-495B-8D62-54AC1DF66D3C}" type="sibTrans" cxnId="{3AB9D1A4-0430-43C6-8FE5-FDC1E976E40A}">
      <dgm:prSet/>
      <dgm:spPr/>
      <dgm:t>
        <a:bodyPr/>
        <a:lstStyle/>
        <a:p>
          <a:endParaRPr lang="es-MX"/>
        </a:p>
      </dgm:t>
    </dgm:pt>
    <dgm:pt modelId="{08A8B2F9-9AF8-4F6F-A81E-6E538093C7C8}">
      <dgm:prSet/>
      <dgm:spPr/>
      <dgm:t>
        <a:bodyPr/>
        <a:lstStyle/>
        <a:p>
          <a:r>
            <a:rPr lang="es-MX"/>
            <a:t>Proyecto</a:t>
          </a:r>
          <a:endParaRPr lang="es-MX" dirty="0"/>
        </a:p>
      </dgm:t>
    </dgm:pt>
    <dgm:pt modelId="{2D4F6500-1D73-42D7-9151-5E99DB6BC910}" type="parTrans" cxnId="{26004033-7F01-4A37-8E2C-55A4B0AEC0E9}">
      <dgm:prSet/>
      <dgm:spPr/>
      <dgm:t>
        <a:bodyPr/>
        <a:lstStyle/>
        <a:p>
          <a:endParaRPr lang="es-MX"/>
        </a:p>
      </dgm:t>
    </dgm:pt>
    <dgm:pt modelId="{8094C87E-9D75-4CE9-A2BA-D91A29304E99}" type="sibTrans" cxnId="{26004033-7F01-4A37-8E2C-55A4B0AEC0E9}">
      <dgm:prSet/>
      <dgm:spPr/>
      <dgm:t>
        <a:bodyPr/>
        <a:lstStyle/>
        <a:p>
          <a:endParaRPr lang="es-MX"/>
        </a:p>
      </dgm:t>
    </dgm:pt>
    <dgm:pt modelId="{64AE69FE-342D-48F9-B203-C6A8CB3BB31A}">
      <dgm:prSet/>
      <dgm:spPr/>
      <dgm:t>
        <a:bodyPr/>
        <a:lstStyle/>
        <a:p>
          <a:r>
            <a:rPr lang="es-MX" dirty="0"/>
            <a:t>El ensayo es una composición escrita que se escribe con lenguaje directo, sencillo y coherente y que es el resultado de un proceso personal que implica diseñar, investigar, ejecutar y revisar el escrito. La extensión y complejidad de un ensayo depende de varios factores entre ellos: la edad de los estudiantes, el grado que cursan, el tema, las posibilidades para obtener información, entre otros.</a:t>
          </a:r>
        </a:p>
      </dgm:t>
    </dgm:pt>
    <dgm:pt modelId="{E2938B6B-8E24-4BEC-BA1E-A61F3CD741E9}" type="parTrans" cxnId="{BECC34DA-B1D5-44F7-ABB1-C497446E0D12}">
      <dgm:prSet/>
      <dgm:spPr/>
      <dgm:t>
        <a:bodyPr/>
        <a:lstStyle/>
        <a:p>
          <a:endParaRPr lang="es-MX"/>
        </a:p>
      </dgm:t>
    </dgm:pt>
    <dgm:pt modelId="{39B19A7D-9AAB-4A66-908A-DE160BE2FD45}" type="sibTrans" cxnId="{BECC34DA-B1D5-44F7-ABB1-C497446E0D12}">
      <dgm:prSet/>
      <dgm:spPr/>
      <dgm:t>
        <a:bodyPr/>
        <a:lstStyle/>
        <a:p>
          <a:endParaRPr lang="es-MX"/>
        </a:p>
      </dgm:t>
    </dgm:pt>
    <dgm:pt modelId="{925B7D65-EFCE-4AB6-BD2C-EE514DDC5DCE}">
      <dgm:prSet/>
      <dgm:spPr/>
      <dgm:t>
        <a:bodyPr/>
        <a:lstStyle/>
        <a:p>
          <a:r>
            <a:rPr lang="es-MX" dirty="0"/>
            <a:t>Consiste en el análisis de una situación real o de un contexto similar al de los y las estudiantes, que les permita el análisis, la discusión y la toma de decisiones para resolver el problema planteado en el caso.</a:t>
          </a:r>
        </a:p>
      </dgm:t>
    </dgm:pt>
    <dgm:pt modelId="{D14356FA-A29F-4268-AD81-569C828EAACC}" type="parTrans" cxnId="{8455B9A2-2891-40AE-836A-4C01C04279B2}">
      <dgm:prSet/>
      <dgm:spPr/>
      <dgm:t>
        <a:bodyPr/>
        <a:lstStyle/>
        <a:p>
          <a:endParaRPr lang="es-MX"/>
        </a:p>
      </dgm:t>
    </dgm:pt>
    <dgm:pt modelId="{4C8DCF49-BDD4-4011-9555-E10EA63DBDE0}" type="sibTrans" cxnId="{8455B9A2-2891-40AE-836A-4C01C04279B2}">
      <dgm:prSet/>
      <dgm:spPr/>
      <dgm:t>
        <a:bodyPr/>
        <a:lstStyle/>
        <a:p>
          <a:endParaRPr lang="es-MX"/>
        </a:p>
      </dgm:t>
    </dgm:pt>
    <dgm:pt modelId="{7EE57559-8AB6-4C89-8267-567E5D5F1A28}">
      <dgm:prSet/>
      <dgm:spPr/>
      <dgm:t>
        <a:bodyPr/>
        <a:lstStyle/>
        <a:p>
          <a:r>
            <a:rPr lang="es-MX" dirty="0"/>
            <a:t>Es una representación en forma de diagrama de una cierta cantidad de información. Permite representar una misma información de varias formas. Puede ser elaborado en forma individual o en grupo.</a:t>
          </a:r>
        </a:p>
      </dgm:t>
    </dgm:pt>
    <dgm:pt modelId="{D171B7F7-CC53-43EC-9AA3-331D97BE682C}" type="parTrans" cxnId="{4D1D2F7F-A0BF-47EF-8B69-42F36427BA6C}">
      <dgm:prSet/>
      <dgm:spPr/>
      <dgm:t>
        <a:bodyPr/>
        <a:lstStyle/>
        <a:p>
          <a:endParaRPr lang="es-MX"/>
        </a:p>
      </dgm:t>
    </dgm:pt>
    <dgm:pt modelId="{8D622909-CC04-4F4F-AAB0-BB5C81AD9366}" type="sibTrans" cxnId="{4D1D2F7F-A0BF-47EF-8B69-42F36427BA6C}">
      <dgm:prSet/>
      <dgm:spPr/>
      <dgm:t>
        <a:bodyPr/>
        <a:lstStyle/>
        <a:p>
          <a:endParaRPr lang="es-MX"/>
        </a:p>
      </dgm:t>
    </dgm:pt>
    <dgm:pt modelId="{28B3D460-F860-457A-939B-9E82D5C9C229}">
      <dgm:prSet/>
      <dgm:spPr/>
      <dgm:t>
        <a:bodyPr/>
        <a:lstStyle/>
        <a:p>
          <a:r>
            <a:rPr lang="es-MX" dirty="0"/>
            <a:t>Puede tener diferentes formas dependiendo del contenido y el objetivo de elaboración. </a:t>
          </a:r>
        </a:p>
      </dgm:t>
    </dgm:pt>
    <dgm:pt modelId="{048E43B1-3551-46D0-84ED-11134C21EBE7}" type="parTrans" cxnId="{EB8C3E45-0F5B-484F-B059-C9C64DBD53F9}">
      <dgm:prSet/>
      <dgm:spPr/>
      <dgm:t>
        <a:bodyPr/>
        <a:lstStyle/>
        <a:p>
          <a:endParaRPr lang="es-MX"/>
        </a:p>
      </dgm:t>
    </dgm:pt>
    <dgm:pt modelId="{6D46DD05-E191-4C9F-A150-A2E55F51A89C}" type="sibTrans" cxnId="{EB8C3E45-0F5B-484F-B059-C9C64DBD53F9}">
      <dgm:prSet/>
      <dgm:spPr/>
      <dgm:t>
        <a:bodyPr/>
        <a:lstStyle/>
        <a:p>
          <a:endParaRPr lang="es-MX"/>
        </a:p>
      </dgm:t>
    </dgm:pt>
    <dgm:pt modelId="{185F36E3-D62A-44FF-9B45-57270C7ACA91}">
      <dgm:prSet/>
      <dgm:spPr/>
      <dgm:t>
        <a:bodyPr/>
        <a:lstStyle/>
        <a:p>
          <a:r>
            <a:rPr lang="es-MX" dirty="0"/>
            <a:t>El proyecto es la planificación y ejecución de una tarea, investigación o actividad, en la cual las y los estudiantes son los planificadores, ejecutores y evaluadores de todo el proceso.</a:t>
          </a:r>
        </a:p>
      </dgm:t>
    </dgm:pt>
    <dgm:pt modelId="{52091F04-7B35-47F8-B375-FAFDC72898FD}" type="parTrans" cxnId="{DB2EA6B3-8BDD-4582-8841-E8CBAEBB7E0B}">
      <dgm:prSet/>
      <dgm:spPr/>
      <dgm:t>
        <a:bodyPr/>
        <a:lstStyle/>
        <a:p>
          <a:endParaRPr lang="es-MX"/>
        </a:p>
      </dgm:t>
    </dgm:pt>
    <dgm:pt modelId="{715F58CB-9AB2-46CD-8E91-84F889D1188C}" type="sibTrans" cxnId="{DB2EA6B3-8BDD-4582-8841-E8CBAEBB7E0B}">
      <dgm:prSet/>
      <dgm:spPr/>
      <dgm:t>
        <a:bodyPr/>
        <a:lstStyle/>
        <a:p>
          <a:endParaRPr lang="es-MX"/>
        </a:p>
      </dgm:t>
    </dgm:pt>
    <dgm:pt modelId="{5B23E8CC-323F-4F81-B02F-241C2028C908}" type="pres">
      <dgm:prSet presAssocID="{013B7C4F-66D8-4AE7-B668-9607FC207230}" presName="linearFlow" presStyleCnt="0">
        <dgm:presLayoutVars>
          <dgm:dir/>
          <dgm:animLvl val="lvl"/>
          <dgm:resizeHandles val="exact"/>
        </dgm:presLayoutVars>
      </dgm:prSet>
      <dgm:spPr/>
      <dgm:t>
        <a:bodyPr/>
        <a:lstStyle/>
        <a:p>
          <a:endParaRPr lang="es-ES"/>
        </a:p>
      </dgm:t>
    </dgm:pt>
    <dgm:pt modelId="{93F87D42-B640-42FA-B352-4832752936CA}" type="pres">
      <dgm:prSet presAssocID="{5104D2D1-5059-47EA-998B-D999B50AA4F7}" presName="composite" presStyleCnt="0"/>
      <dgm:spPr/>
    </dgm:pt>
    <dgm:pt modelId="{69F974BD-B8F5-4329-A6B6-EA49B1440787}" type="pres">
      <dgm:prSet presAssocID="{5104D2D1-5059-47EA-998B-D999B50AA4F7}" presName="parentText" presStyleLbl="alignNode1" presStyleIdx="0" presStyleCnt="4">
        <dgm:presLayoutVars>
          <dgm:chMax val="1"/>
          <dgm:bulletEnabled val="1"/>
        </dgm:presLayoutVars>
      </dgm:prSet>
      <dgm:spPr/>
      <dgm:t>
        <a:bodyPr/>
        <a:lstStyle/>
        <a:p>
          <a:endParaRPr lang="es-ES"/>
        </a:p>
      </dgm:t>
    </dgm:pt>
    <dgm:pt modelId="{B6786A01-EB5D-4ACB-B237-8F4C78555F9F}" type="pres">
      <dgm:prSet presAssocID="{5104D2D1-5059-47EA-998B-D999B50AA4F7}" presName="descendantText" presStyleLbl="alignAcc1" presStyleIdx="0" presStyleCnt="4">
        <dgm:presLayoutVars>
          <dgm:bulletEnabled val="1"/>
        </dgm:presLayoutVars>
      </dgm:prSet>
      <dgm:spPr/>
      <dgm:t>
        <a:bodyPr/>
        <a:lstStyle/>
        <a:p>
          <a:endParaRPr lang="es-ES"/>
        </a:p>
      </dgm:t>
    </dgm:pt>
    <dgm:pt modelId="{0F2F4493-3DA0-4426-AB27-F4D99B45294D}" type="pres">
      <dgm:prSet presAssocID="{C79834A9-2249-4DB3-84F1-5E1026DAC762}" presName="sp" presStyleCnt="0"/>
      <dgm:spPr/>
    </dgm:pt>
    <dgm:pt modelId="{46373294-19F1-4E99-8EDF-2BFB99EBEDFC}" type="pres">
      <dgm:prSet presAssocID="{191708DE-EF76-4FC0-BEC6-7B4D6202BA6E}" presName="composite" presStyleCnt="0"/>
      <dgm:spPr/>
    </dgm:pt>
    <dgm:pt modelId="{04C08D73-1E0E-4BF7-B153-50981EAC46A8}" type="pres">
      <dgm:prSet presAssocID="{191708DE-EF76-4FC0-BEC6-7B4D6202BA6E}" presName="parentText" presStyleLbl="alignNode1" presStyleIdx="1" presStyleCnt="4">
        <dgm:presLayoutVars>
          <dgm:chMax val="1"/>
          <dgm:bulletEnabled val="1"/>
        </dgm:presLayoutVars>
      </dgm:prSet>
      <dgm:spPr/>
      <dgm:t>
        <a:bodyPr/>
        <a:lstStyle/>
        <a:p>
          <a:endParaRPr lang="es-ES"/>
        </a:p>
      </dgm:t>
    </dgm:pt>
    <dgm:pt modelId="{B919711A-CDEB-4591-A93E-D109E1B37CC4}" type="pres">
      <dgm:prSet presAssocID="{191708DE-EF76-4FC0-BEC6-7B4D6202BA6E}" presName="descendantText" presStyleLbl="alignAcc1" presStyleIdx="1" presStyleCnt="4">
        <dgm:presLayoutVars>
          <dgm:bulletEnabled val="1"/>
        </dgm:presLayoutVars>
      </dgm:prSet>
      <dgm:spPr/>
      <dgm:t>
        <a:bodyPr/>
        <a:lstStyle/>
        <a:p>
          <a:endParaRPr lang="es-ES"/>
        </a:p>
      </dgm:t>
    </dgm:pt>
    <dgm:pt modelId="{CE91FD04-0CFE-44BB-AD66-CD880AA2DC99}" type="pres">
      <dgm:prSet presAssocID="{C4CBAA3E-A541-4E0F-AFBD-6E38396DB81D}" presName="sp" presStyleCnt="0"/>
      <dgm:spPr/>
    </dgm:pt>
    <dgm:pt modelId="{6C8BFB8C-7EF7-4D69-AEF1-E409EDEA7F62}" type="pres">
      <dgm:prSet presAssocID="{17F84EEA-8B74-4066-9A48-4FA9DB302529}" presName="composite" presStyleCnt="0"/>
      <dgm:spPr/>
    </dgm:pt>
    <dgm:pt modelId="{2E2D2AF4-4B56-4BD3-849C-E915CB212D45}" type="pres">
      <dgm:prSet presAssocID="{17F84EEA-8B74-4066-9A48-4FA9DB302529}" presName="parentText" presStyleLbl="alignNode1" presStyleIdx="2" presStyleCnt="4">
        <dgm:presLayoutVars>
          <dgm:chMax val="1"/>
          <dgm:bulletEnabled val="1"/>
        </dgm:presLayoutVars>
      </dgm:prSet>
      <dgm:spPr/>
      <dgm:t>
        <a:bodyPr/>
        <a:lstStyle/>
        <a:p>
          <a:endParaRPr lang="es-ES"/>
        </a:p>
      </dgm:t>
    </dgm:pt>
    <dgm:pt modelId="{A6A15E32-D8A2-4B3C-8928-18957CFC8156}" type="pres">
      <dgm:prSet presAssocID="{17F84EEA-8B74-4066-9A48-4FA9DB302529}" presName="descendantText" presStyleLbl="alignAcc1" presStyleIdx="2" presStyleCnt="4">
        <dgm:presLayoutVars>
          <dgm:bulletEnabled val="1"/>
        </dgm:presLayoutVars>
      </dgm:prSet>
      <dgm:spPr/>
      <dgm:t>
        <a:bodyPr/>
        <a:lstStyle/>
        <a:p>
          <a:endParaRPr lang="es-ES"/>
        </a:p>
      </dgm:t>
    </dgm:pt>
    <dgm:pt modelId="{F8F2FAA6-7BE2-4C77-AC1A-752EA38C2C20}" type="pres">
      <dgm:prSet presAssocID="{D689E953-920B-495B-8D62-54AC1DF66D3C}" presName="sp" presStyleCnt="0"/>
      <dgm:spPr/>
    </dgm:pt>
    <dgm:pt modelId="{87C80E99-2723-41C4-A96F-61051A178483}" type="pres">
      <dgm:prSet presAssocID="{08A8B2F9-9AF8-4F6F-A81E-6E538093C7C8}" presName="composite" presStyleCnt="0"/>
      <dgm:spPr/>
    </dgm:pt>
    <dgm:pt modelId="{AC303FD5-B45E-4204-9458-AFB3B640FBDD}" type="pres">
      <dgm:prSet presAssocID="{08A8B2F9-9AF8-4F6F-A81E-6E538093C7C8}" presName="parentText" presStyleLbl="alignNode1" presStyleIdx="3" presStyleCnt="4">
        <dgm:presLayoutVars>
          <dgm:chMax val="1"/>
          <dgm:bulletEnabled val="1"/>
        </dgm:presLayoutVars>
      </dgm:prSet>
      <dgm:spPr/>
      <dgm:t>
        <a:bodyPr/>
        <a:lstStyle/>
        <a:p>
          <a:endParaRPr lang="es-ES"/>
        </a:p>
      </dgm:t>
    </dgm:pt>
    <dgm:pt modelId="{2F347E18-34BD-40D7-9636-CCEEA293A02F}" type="pres">
      <dgm:prSet presAssocID="{08A8B2F9-9AF8-4F6F-A81E-6E538093C7C8}" presName="descendantText" presStyleLbl="alignAcc1" presStyleIdx="3" presStyleCnt="4">
        <dgm:presLayoutVars>
          <dgm:bulletEnabled val="1"/>
        </dgm:presLayoutVars>
      </dgm:prSet>
      <dgm:spPr/>
      <dgm:t>
        <a:bodyPr/>
        <a:lstStyle/>
        <a:p>
          <a:endParaRPr lang="es-ES"/>
        </a:p>
      </dgm:t>
    </dgm:pt>
  </dgm:ptLst>
  <dgm:cxnLst>
    <dgm:cxn modelId="{9B986899-766E-42E3-A44B-9FA107A91024}" type="presOf" srcId="{013B7C4F-66D8-4AE7-B668-9607FC207230}" destId="{5B23E8CC-323F-4F81-B02F-241C2028C908}" srcOrd="0" destOrd="0" presId="urn:microsoft.com/office/officeart/2005/8/layout/chevron2"/>
    <dgm:cxn modelId="{EB8C3E45-0F5B-484F-B059-C9C64DBD53F9}" srcId="{17F84EEA-8B74-4066-9A48-4FA9DB302529}" destId="{28B3D460-F860-457A-939B-9E82D5C9C229}" srcOrd="1" destOrd="0" parTransId="{048E43B1-3551-46D0-84ED-11134C21EBE7}" sibTransId="{6D46DD05-E191-4C9F-A150-A2E55F51A89C}"/>
    <dgm:cxn modelId="{4D1D2F7F-A0BF-47EF-8B69-42F36427BA6C}" srcId="{17F84EEA-8B74-4066-9A48-4FA9DB302529}" destId="{7EE57559-8AB6-4C89-8267-567E5D5F1A28}" srcOrd="0" destOrd="0" parTransId="{D171B7F7-CC53-43EC-9AA3-331D97BE682C}" sibTransId="{8D622909-CC04-4F4F-AAB0-BB5C81AD9366}"/>
    <dgm:cxn modelId="{26004033-7F01-4A37-8E2C-55A4B0AEC0E9}" srcId="{013B7C4F-66D8-4AE7-B668-9607FC207230}" destId="{08A8B2F9-9AF8-4F6F-A81E-6E538093C7C8}" srcOrd="3" destOrd="0" parTransId="{2D4F6500-1D73-42D7-9151-5E99DB6BC910}" sibTransId="{8094C87E-9D75-4CE9-A2BA-D91A29304E99}"/>
    <dgm:cxn modelId="{2BFE6E48-531E-4273-82DD-7A9B2C599D78}" type="presOf" srcId="{191708DE-EF76-4FC0-BEC6-7B4D6202BA6E}" destId="{04C08D73-1E0E-4BF7-B153-50981EAC46A8}" srcOrd="0" destOrd="0" presId="urn:microsoft.com/office/officeart/2005/8/layout/chevron2"/>
    <dgm:cxn modelId="{EC3ADEDB-2D7E-4F25-8CD4-BB6340E55C39}" type="presOf" srcId="{17F84EEA-8B74-4066-9A48-4FA9DB302529}" destId="{2E2D2AF4-4B56-4BD3-849C-E915CB212D45}" srcOrd="0" destOrd="0" presId="urn:microsoft.com/office/officeart/2005/8/layout/chevron2"/>
    <dgm:cxn modelId="{BECC34DA-B1D5-44F7-ABB1-C497446E0D12}" srcId="{5104D2D1-5059-47EA-998B-D999B50AA4F7}" destId="{64AE69FE-342D-48F9-B203-C6A8CB3BB31A}" srcOrd="0" destOrd="0" parTransId="{E2938B6B-8E24-4BEC-BA1E-A61F3CD741E9}" sibTransId="{39B19A7D-9AAB-4A66-908A-DE160BE2FD45}"/>
    <dgm:cxn modelId="{6D4B1498-7D4F-4E06-921D-2A2423567A27}" type="presOf" srcId="{08A8B2F9-9AF8-4F6F-A81E-6E538093C7C8}" destId="{AC303FD5-B45E-4204-9458-AFB3B640FBDD}" srcOrd="0" destOrd="0" presId="urn:microsoft.com/office/officeart/2005/8/layout/chevron2"/>
    <dgm:cxn modelId="{CA8F29EE-C7E6-41E2-B6F6-A73F3ED66FCF}" srcId="{013B7C4F-66D8-4AE7-B668-9607FC207230}" destId="{191708DE-EF76-4FC0-BEC6-7B4D6202BA6E}" srcOrd="1" destOrd="0" parTransId="{11286067-F19B-4738-B5BB-411985AD92EE}" sibTransId="{C4CBAA3E-A541-4E0F-AFBD-6E38396DB81D}"/>
    <dgm:cxn modelId="{610B3E11-8877-42AE-B2F5-5EF4CA6188BE}" type="presOf" srcId="{7EE57559-8AB6-4C89-8267-567E5D5F1A28}" destId="{A6A15E32-D8A2-4B3C-8928-18957CFC8156}" srcOrd="0" destOrd="0" presId="urn:microsoft.com/office/officeart/2005/8/layout/chevron2"/>
    <dgm:cxn modelId="{8455B9A2-2891-40AE-836A-4C01C04279B2}" srcId="{191708DE-EF76-4FC0-BEC6-7B4D6202BA6E}" destId="{925B7D65-EFCE-4AB6-BD2C-EE514DDC5DCE}" srcOrd="0" destOrd="0" parTransId="{D14356FA-A29F-4268-AD81-569C828EAACC}" sibTransId="{4C8DCF49-BDD4-4011-9555-E10EA63DBDE0}"/>
    <dgm:cxn modelId="{BE602470-B88D-48EA-A72A-41952375F3A5}" type="presOf" srcId="{925B7D65-EFCE-4AB6-BD2C-EE514DDC5DCE}" destId="{B919711A-CDEB-4591-A93E-D109E1B37CC4}" srcOrd="0" destOrd="0" presId="urn:microsoft.com/office/officeart/2005/8/layout/chevron2"/>
    <dgm:cxn modelId="{3AB9D1A4-0430-43C6-8FE5-FDC1E976E40A}" srcId="{013B7C4F-66D8-4AE7-B668-9607FC207230}" destId="{17F84EEA-8B74-4066-9A48-4FA9DB302529}" srcOrd="2" destOrd="0" parTransId="{3076778F-2877-4CF9-96A4-FBB8A84FD52A}" sibTransId="{D689E953-920B-495B-8D62-54AC1DF66D3C}"/>
    <dgm:cxn modelId="{E27C886E-3DFD-4031-A0FD-9CDED062E115}" srcId="{013B7C4F-66D8-4AE7-B668-9607FC207230}" destId="{5104D2D1-5059-47EA-998B-D999B50AA4F7}" srcOrd="0" destOrd="0" parTransId="{772AD212-3C94-426E-80FB-298314E25F5F}" sibTransId="{C79834A9-2249-4DB3-84F1-5E1026DAC762}"/>
    <dgm:cxn modelId="{6A38387C-9238-4066-B8D6-7D396D3CB363}" type="presOf" srcId="{64AE69FE-342D-48F9-B203-C6A8CB3BB31A}" destId="{B6786A01-EB5D-4ACB-B237-8F4C78555F9F}" srcOrd="0" destOrd="0" presId="urn:microsoft.com/office/officeart/2005/8/layout/chevron2"/>
    <dgm:cxn modelId="{81DB90B5-6C67-4CDB-9F1B-32692F6289D3}" type="presOf" srcId="{5104D2D1-5059-47EA-998B-D999B50AA4F7}" destId="{69F974BD-B8F5-4329-A6B6-EA49B1440787}" srcOrd="0" destOrd="0" presId="urn:microsoft.com/office/officeart/2005/8/layout/chevron2"/>
    <dgm:cxn modelId="{B00F8C79-87C0-4FB5-A09F-8A042B32B084}" type="presOf" srcId="{28B3D460-F860-457A-939B-9E82D5C9C229}" destId="{A6A15E32-D8A2-4B3C-8928-18957CFC8156}" srcOrd="0" destOrd="1" presId="urn:microsoft.com/office/officeart/2005/8/layout/chevron2"/>
    <dgm:cxn modelId="{18ACBA85-F4F9-4A52-9DE2-4570203A82D5}" type="presOf" srcId="{185F36E3-D62A-44FF-9B45-57270C7ACA91}" destId="{2F347E18-34BD-40D7-9636-CCEEA293A02F}" srcOrd="0" destOrd="0" presId="urn:microsoft.com/office/officeart/2005/8/layout/chevron2"/>
    <dgm:cxn modelId="{DB2EA6B3-8BDD-4582-8841-E8CBAEBB7E0B}" srcId="{08A8B2F9-9AF8-4F6F-A81E-6E538093C7C8}" destId="{185F36E3-D62A-44FF-9B45-57270C7ACA91}" srcOrd="0" destOrd="0" parTransId="{52091F04-7B35-47F8-B375-FAFDC72898FD}" sibTransId="{715F58CB-9AB2-46CD-8E91-84F889D1188C}"/>
    <dgm:cxn modelId="{3357998F-F5E5-4BA7-8CD4-8D50A79242F6}" type="presParOf" srcId="{5B23E8CC-323F-4F81-B02F-241C2028C908}" destId="{93F87D42-B640-42FA-B352-4832752936CA}" srcOrd="0" destOrd="0" presId="urn:microsoft.com/office/officeart/2005/8/layout/chevron2"/>
    <dgm:cxn modelId="{357F2663-EC6D-489F-9B1B-1DF59D7478DE}" type="presParOf" srcId="{93F87D42-B640-42FA-B352-4832752936CA}" destId="{69F974BD-B8F5-4329-A6B6-EA49B1440787}" srcOrd="0" destOrd="0" presId="urn:microsoft.com/office/officeart/2005/8/layout/chevron2"/>
    <dgm:cxn modelId="{E36629C6-A8F8-4139-BA76-72CB45B9217F}" type="presParOf" srcId="{93F87D42-B640-42FA-B352-4832752936CA}" destId="{B6786A01-EB5D-4ACB-B237-8F4C78555F9F}" srcOrd="1" destOrd="0" presId="urn:microsoft.com/office/officeart/2005/8/layout/chevron2"/>
    <dgm:cxn modelId="{66B5619F-4944-41A0-9EA2-24C9E9CE5824}" type="presParOf" srcId="{5B23E8CC-323F-4F81-B02F-241C2028C908}" destId="{0F2F4493-3DA0-4426-AB27-F4D99B45294D}" srcOrd="1" destOrd="0" presId="urn:microsoft.com/office/officeart/2005/8/layout/chevron2"/>
    <dgm:cxn modelId="{7E3DC275-D372-403F-895C-F7FAA33DB2BC}" type="presParOf" srcId="{5B23E8CC-323F-4F81-B02F-241C2028C908}" destId="{46373294-19F1-4E99-8EDF-2BFB99EBEDFC}" srcOrd="2" destOrd="0" presId="urn:microsoft.com/office/officeart/2005/8/layout/chevron2"/>
    <dgm:cxn modelId="{446FFB1C-FA8F-4DD3-927B-903EC56BE61B}" type="presParOf" srcId="{46373294-19F1-4E99-8EDF-2BFB99EBEDFC}" destId="{04C08D73-1E0E-4BF7-B153-50981EAC46A8}" srcOrd="0" destOrd="0" presId="urn:microsoft.com/office/officeart/2005/8/layout/chevron2"/>
    <dgm:cxn modelId="{290F5C44-B4E1-491B-AD60-7C2976A5E8B2}" type="presParOf" srcId="{46373294-19F1-4E99-8EDF-2BFB99EBEDFC}" destId="{B919711A-CDEB-4591-A93E-D109E1B37CC4}" srcOrd="1" destOrd="0" presId="urn:microsoft.com/office/officeart/2005/8/layout/chevron2"/>
    <dgm:cxn modelId="{C186D0B7-3EDF-463D-90A3-153A9137336B}" type="presParOf" srcId="{5B23E8CC-323F-4F81-B02F-241C2028C908}" destId="{CE91FD04-0CFE-44BB-AD66-CD880AA2DC99}" srcOrd="3" destOrd="0" presId="urn:microsoft.com/office/officeart/2005/8/layout/chevron2"/>
    <dgm:cxn modelId="{698E82F9-72F1-444B-85D9-14B9F09415CE}" type="presParOf" srcId="{5B23E8CC-323F-4F81-B02F-241C2028C908}" destId="{6C8BFB8C-7EF7-4D69-AEF1-E409EDEA7F62}" srcOrd="4" destOrd="0" presId="urn:microsoft.com/office/officeart/2005/8/layout/chevron2"/>
    <dgm:cxn modelId="{9CCEF58E-44C8-4ABA-81F8-D4B9F24F571C}" type="presParOf" srcId="{6C8BFB8C-7EF7-4D69-AEF1-E409EDEA7F62}" destId="{2E2D2AF4-4B56-4BD3-849C-E915CB212D45}" srcOrd="0" destOrd="0" presId="urn:microsoft.com/office/officeart/2005/8/layout/chevron2"/>
    <dgm:cxn modelId="{BFA15A2E-A112-4DB4-8DDC-4B87620B7774}" type="presParOf" srcId="{6C8BFB8C-7EF7-4D69-AEF1-E409EDEA7F62}" destId="{A6A15E32-D8A2-4B3C-8928-18957CFC8156}" srcOrd="1" destOrd="0" presId="urn:microsoft.com/office/officeart/2005/8/layout/chevron2"/>
    <dgm:cxn modelId="{6121A986-DC92-49B0-AF15-66C029A50431}" type="presParOf" srcId="{5B23E8CC-323F-4F81-B02F-241C2028C908}" destId="{F8F2FAA6-7BE2-4C77-AC1A-752EA38C2C20}" srcOrd="5" destOrd="0" presId="urn:microsoft.com/office/officeart/2005/8/layout/chevron2"/>
    <dgm:cxn modelId="{3DC78F6A-0B1F-40AB-A860-3FA08BAC4D1A}" type="presParOf" srcId="{5B23E8CC-323F-4F81-B02F-241C2028C908}" destId="{87C80E99-2723-41C4-A96F-61051A178483}" srcOrd="6" destOrd="0" presId="urn:microsoft.com/office/officeart/2005/8/layout/chevron2"/>
    <dgm:cxn modelId="{1A557473-BF99-44E4-A0E5-819040B6AA44}" type="presParOf" srcId="{87C80E99-2723-41C4-A96F-61051A178483}" destId="{AC303FD5-B45E-4204-9458-AFB3B640FBDD}" srcOrd="0" destOrd="0" presId="urn:microsoft.com/office/officeart/2005/8/layout/chevron2"/>
    <dgm:cxn modelId="{0B69ECDF-9C6F-4D9A-AFFF-7EC2000CD32A}" type="presParOf" srcId="{87C80E99-2723-41C4-A96F-61051A178483}" destId="{2F347E18-34BD-40D7-9636-CCEEA293A02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AEB601-A2D3-4621-8214-D8D4364ACB54}"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s-MX"/>
        </a:p>
      </dgm:t>
    </dgm:pt>
    <dgm:pt modelId="{7DB61534-5B17-43C1-8BAF-1CA4055CB831}">
      <dgm:prSet phldrT="[Text]"/>
      <dgm:spPr/>
      <dgm:t>
        <a:bodyPr/>
        <a:lstStyle/>
        <a:p>
          <a:r>
            <a:rPr lang="es-MX" dirty="0"/>
            <a:t>Solución de problemas</a:t>
          </a:r>
        </a:p>
      </dgm:t>
    </dgm:pt>
    <dgm:pt modelId="{2DAABD57-6B63-4A6C-B089-87457975C347}" type="parTrans" cxnId="{E13885A1-0BF5-4CF8-9E05-9C07196FC364}">
      <dgm:prSet/>
      <dgm:spPr/>
      <dgm:t>
        <a:bodyPr/>
        <a:lstStyle/>
        <a:p>
          <a:endParaRPr lang="es-MX"/>
        </a:p>
      </dgm:t>
    </dgm:pt>
    <dgm:pt modelId="{9FBF88EF-29D7-4B98-A47D-EE43E8C78CAB}" type="sibTrans" cxnId="{E13885A1-0BF5-4CF8-9E05-9C07196FC364}">
      <dgm:prSet/>
      <dgm:spPr/>
      <dgm:t>
        <a:bodyPr/>
        <a:lstStyle/>
        <a:p>
          <a:endParaRPr lang="es-MX"/>
        </a:p>
      </dgm:t>
    </dgm:pt>
    <dgm:pt modelId="{EA959AE3-CF6E-40A6-87CC-091B578F7728}">
      <dgm:prSet/>
      <dgm:spPr/>
      <dgm:t>
        <a:bodyPr/>
        <a:lstStyle/>
        <a:p>
          <a:r>
            <a:rPr lang="es-MX"/>
            <a:t>Texto paralelo</a:t>
          </a:r>
          <a:endParaRPr lang="es-MX" dirty="0"/>
        </a:p>
      </dgm:t>
    </dgm:pt>
    <dgm:pt modelId="{CE1B66EB-AE06-4688-9018-95589CFEF8AB}" type="parTrans" cxnId="{826E7677-1E69-4C4B-B75C-72B3676EBB17}">
      <dgm:prSet/>
      <dgm:spPr/>
      <dgm:t>
        <a:bodyPr/>
        <a:lstStyle/>
        <a:p>
          <a:endParaRPr lang="es-MX"/>
        </a:p>
      </dgm:t>
    </dgm:pt>
    <dgm:pt modelId="{207B8D7D-0923-4D04-9E43-D52AE590D595}" type="sibTrans" cxnId="{826E7677-1E69-4C4B-B75C-72B3676EBB17}">
      <dgm:prSet/>
      <dgm:spPr/>
      <dgm:t>
        <a:bodyPr/>
        <a:lstStyle/>
        <a:p>
          <a:endParaRPr lang="es-MX"/>
        </a:p>
      </dgm:t>
    </dgm:pt>
    <dgm:pt modelId="{BB47AB3B-B850-4E2F-8CDC-C60956A31130}">
      <dgm:prSet/>
      <dgm:spPr/>
      <dgm:t>
        <a:bodyPr/>
        <a:lstStyle/>
        <a:p>
          <a:r>
            <a:rPr lang="es-MX" dirty="0"/>
            <a:t>Es una actividad de desarrollo del pensamiento que consiste en proporcionar una respuesta o producir un producto a partir de un objeto o unas situaciones que presenta un desafío o situación a resolver.</a:t>
          </a:r>
        </a:p>
      </dgm:t>
    </dgm:pt>
    <dgm:pt modelId="{DF4E6488-D3DE-45B9-B270-5FD470EB0994}" type="parTrans" cxnId="{7C818F75-E38A-4379-B7E0-3E39BE14C3BD}">
      <dgm:prSet/>
      <dgm:spPr/>
      <dgm:t>
        <a:bodyPr/>
        <a:lstStyle/>
        <a:p>
          <a:endParaRPr lang="es-MX"/>
        </a:p>
      </dgm:t>
    </dgm:pt>
    <dgm:pt modelId="{F01C1CC1-4DD4-4BE8-A931-F91191FF38BA}" type="sibTrans" cxnId="{7C818F75-E38A-4379-B7E0-3E39BE14C3BD}">
      <dgm:prSet/>
      <dgm:spPr/>
      <dgm:t>
        <a:bodyPr/>
        <a:lstStyle/>
        <a:p>
          <a:endParaRPr lang="es-MX"/>
        </a:p>
      </dgm:t>
    </dgm:pt>
    <dgm:pt modelId="{0698B1C2-C038-4710-87CA-785E203FEE7C}">
      <dgm:prSet/>
      <dgm:spPr/>
      <dgm:t>
        <a:bodyPr/>
        <a:lstStyle/>
        <a:p>
          <a:r>
            <a:rPr lang="es-MX" dirty="0"/>
            <a:t>Es un material elaborado por el estudiante con base en su experiencia de aprendizaje, se elabora en la medida que se avanza en el estudio de los temas y se construye con reflexiones personales, hojas de trabajo, lecturas, evaluaciones, materiales adicionales a los que el maestro proporciona, y todo aquello que el alumno quiera agregar a toda su evidencia de trabajo personal.</a:t>
          </a:r>
        </a:p>
      </dgm:t>
    </dgm:pt>
    <dgm:pt modelId="{7F32649B-50AE-4F4A-8099-969C10EBCA75}" type="parTrans" cxnId="{B2F40C50-F0BC-4492-AF92-B6593970DF35}">
      <dgm:prSet/>
      <dgm:spPr/>
      <dgm:t>
        <a:bodyPr/>
        <a:lstStyle/>
        <a:p>
          <a:endParaRPr lang="es-MX"/>
        </a:p>
      </dgm:t>
    </dgm:pt>
    <dgm:pt modelId="{DEE319F4-A9FF-4D79-943C-54831B196214}" type="sibTrans" cxnId="{B2F40C50-F0BC-4492-AF92-B6593970DF35}">
      <dgm:prSet/>
      <dgm:spPr/>
      <dgm:t>
        <a:bodyPr/>
        <a:lstStyle/>
        <a:p>
          <a:endParaRPr lang="es-MX"/>
        </a:p>
      </dgm:t>
    </dgm:pt>
    <dgm:pt modelId="{6F63E80C-AD2B-4324-B2D6-19458A05C32C}" type="pres">
      <dgm:prSet presAssocID="{D3AEB601-A2D3-4621-8214-D8D4364ACB54}" presName="linearFlow" presStyleCnt="0">
        <dgm:presLayoutVars>
          <dgm:dir/>
          <dgm:animLvl val="lvl"/>
          <dgm:resizeHandles val="exact"/>
        </dgm:presLayoutVars>
      </dgm:prSet>
      <dgm:spPr/>
      <dgm:t>
        <a:bodyPr/>
        <a:lstStyle/>
        <a:p>
          <a:endParaRPr lang="es-ES"/>
        </a:p>
      </dgm:t>
    </dgm:pt>
    <dgm:pt modelId="{5CF8C132-1A7C-46F4-933D-FC82FA14EB25}" type="pres">
      <dgm:prSet presAssocID="{7DB61534-5B17-43C1-8BAF-1CA4055CB831}" presName="composite" presStyleCnt="0"/>
      <dgm:spPr/>
    </dgm:pt>
    <dgm:pt modelId="{93C8805B-B698-4B0C-A7BA-88E578BFD787}" type="pres">
      <dgm:prSet presAssocID="{7DB61534-5B17-43C1-8BAF-1CA4055CB831}" presName="parentText" presStyleLbl="alignNode1" presStyleIdx="0" presStyleCnt="2">
        <dgm:presLayoutVars>
          <dgm:chMax val="1"/>
          <dgm:bulletEnabled val="1"/>
        </dgm:presLayoutVars>
      </dgm:prSet>
      <dgm:spPr/>
      <dgm:t>
        <a:bodyPr/>
        <a:lstStyle/>
        <a:p>
          <a:endParaRPr lang="es-ES"/>
        </a:p>
      </dgm:t>
    </dgm:pt>
    <dgm:pt modelId="{99EDE673-3C21-4A5E-8AB1-B49F98B207E8}" type="pres">
      <dgm:prSet presAssocID="{7DB61534-5B17-43C1-8BAF-1CA4055CB831}" presName="descendantText" presStyleLbl="alignAcc1" presStyleIdx="0" presStyleCnt="2">
        <dgm:presLayoutVars>
          <dgm:bulletEnabled val="1"/>
        </dgm:presLayoutVars>
      </dgm:prSet>
      <dgm:spPr/>
      <dgm:t>
        <a:bodyPr/>
        <a:lstStyle/>
        <a:p>
          <a:endParaRPr lang="es-ES"/>
        </a:p>
      </dgm:t>
    </dgm:pt>
    <dgm:pt modelId="{24047F46-D36C-4373-81CB-E9DEE13693CF}" type="pres">
      <dgm:prSet presAssocID="{9FBF88EF-29D7-4B98-A47D-EE43E8C78CAB}" presName="sp" presStyleCnt="0"/>
      <dgm:spPr/>
    </dgm:pt>
    <dgm:pt modelId="{4F2F98F8-527D-43EC-B94A-CA0895FB05C2}" type="pres">
      <dgm:prSet presAssocID="{EA959AE3-CF6E-40A6-87CC-091B578F7728}" presName="composite" presStyleCnt="0"/>
      <dgm:spPr/>
    </dgm:pt>
    <dgm:pt modelId="{A55BF392-804B-4919-BC1B-14F67A344695}" type="pres">
      <dgm:prSet presAssocID="{EA959AE3-CF6E-40A6-87CC-091B578F7728}" presName="parentText" presStyleLbl="alignNode1" presStyleIdx="1" presStyleCnt="2">
        <dgm:presLayoutVars>
          <dgm:chMax val="1"/>
          <dgm:bulletEnabled val="1"/>
        </dgm:presLayoutVars>
      </dgm:prSet>
      <dgm:spPr/>
      <dgm:t>
        <a:bodyPr/>
        <a:lstStyle/>
        <a:p>
          <a:endParaRPr lang="es-ES"/>
        </a:p>
      </dgm:t>
    </dgm:pt>
    <dgm:pt modelId="{DEEE727C-CBDF-41D8-91AD-01415C6C9ECB}" type="pres">
      <dgm:prSet presAssocID="{EA959AE3-CF6E-40A6-87CC-091B578F7728}" presName="descendantText" presStyleLbl="alignAcc1" presStyleIdx="1" presStyleCnt="2">
        <dgm:presLayoutVars>
          <dgm:bulletEnabled val="1"/>
        </dgm:presLayoutVars>
      </dgm:prSet>
      <dgm:spPr/>
      <dgm:t>
        <a:bodyPr/>
        <a:lstStyle/>
        <a:p>
          <a:endParaRPr lang="es-ES"/>
        </a:p>
      </dgm:t>
    </dgm:pt>
  </dgm:ptLst>
  <dgm:cxnLst>
    <dgm:cxn modelId="{E13885A1-0BF5-4CF8-9E05-9C07196FC364}" srcId="{D3AEB601-A2D3-4621-8214-D8D4364ACB54}" destId="{7DB61534-5B17-43C1-8BAF-1CA4055CB831}" srcOrd="0" destOrd="0" parTransId="{2DAABD57-6B63-4A6C-B089-87457975C347}" sibTransId="{9FBF88EF-29D7-4B98-A47D-EE43E8C78CAB}"/>
    <dgm:cxn modelId="{7C818F75-E38A-4379-B7E0-3E39BE14C3BD}" srcId="{7DB61534-5B17-43C1-8BAF-1CA4055CB831}" destId="{BB47AB3B-B850-4E2F-8CDC-C60956A31130}" srcOrd="0" destOrd="0" parTransId="{DF4E6488-D3DE-45B9-B270-5FD470EB0994}" sibTransId="{F01C1CC1-4DD4-4BE8-A931-F91191FF38BA}"/>
    <dgm:cxn modelId="{826E7677-1E69-4C4B-B75C-72B3676EBB17}" srcId="{D3AEB601-A2D3-4621-8214-D8D4364ACB54}" destId="{EA959AE3-CF6E-40A6-87CC-091B578F7728}" srcOrd="1" destOrd="0" parTransId="{CE1B66EB-AE06-4688-9018-95589CFEF8AB}" sibTransId="{207B8D7D-0923-4D04-9E43-D52AE590D595}"/>
    <dgm:cxn modelId="{037DDA75-3399-4D54-8F4B-E3D5DA17C9DC}" type="presOf" srcId="{7DB61534-5B17-43C1-8BAF-1CA4055CB831}" destId="{93C8805B-B698-4B0C-A7BA-88E578BFD787}" srcOrd="0" destOrd="0" presId="urn:microsoft.com/office/officeart/2005/8/layout/chevron2"/>
    <dgm:cxn modelId="{4EA2A958-F520-4D49-B1F6-F9C3F220F100}" type="presOf" srcId="{0698B1C2-C038-4710-87CA-785E203FEE7C}" destId="{DEEE727C-CBDF-41D8-91AD-01415C6C9ECB}" srcOrd="0" destOrd="0" presId="urn:microsoft.com/office/officeart/2005/8/layout/chevron2"/>
    <dgm:cxn modelId="{9394FC53-01E1-423F-AB78-0EB78F0E8E3B}" type="presOf" srcId="{D3AEB601-A2D3-4621-8214-D8D4364ACB54}" destId="{6F63E80C-AD2B-4324-B2D6-19458A05C32C}" srcOrd="0" destOrd="0" presId="urn:microsoft.com/office/officeart/2005/8/layout/chevron2"/>
    <dgm:cxn modelId="{703A407A-3542-4CFD-81D8-96C8C8263E40}" type="presOf" srcId="{BB47AB3B-B850-4E2F-8CDC-C60956A31130}" destId="{99EDE673-3C21-4A5E-8AB1-B49F98B207E8}" srcOrd="0" destOrd="0" presId="urn:microsoft.com/office/officeart/2005/8/layout/chevron2"/>
    <dgm:cxn modelId="{B2F40C50-F0BC-4492-AF92-B6593970DF35}" srcId="{EA959AE3-CF6E-40A6-87CC-091B578F7728}" destId="{0698B1C2-C038-4710-87CA-785E203FEE7C}" srcOrd="0" destOrd="0" parTransId="{7F32649B-50AE-4F4A-8099-969C10EBCA75}" sibTransId="{DEE319F4-A9FF-4D79-943C-54831B196214}"/>
    <dgm:cxn modelId="{6D6F0CB2-BB0A-47E9-86BC-6EF092E1F5E4}" type="presOf" srcId="{EA959AE3-CF6E-40A6-87CC-091B578F7728}" destId="{A55BF392-804B-4919-BC1B-14F67A344695}" srcOrd="0" destOrd="0" presId="urn:microsoft.com/office/officeart/2005/8/layout/chevron2"/>
    <dgm:cxn modelId="{3D5E5A4F-E186-4F0F-A8ED-88EFD71F712E}" type="presParOf" srcId="{6F63E80C-AD2B-4324-B2D6-19458A05C32C}" destId="{5CF8C132-1A7C-46F4-933D-FC82FA14EB25}" srcOrd="0" destOrd="0" presId="urn:microsoft.com/office/officeart/2005/8/layout/chevron2"/>
    <dgm:cxn modelId="{F19DE333-6237-4D0F-84D7-B5B60BD8C385}" type="presParOf" srcId="{5CF8C132-1A7C-46F4-933D-FC82FA14EB25}" destId="{93C8805B-B698-4B0C-A7BA-88E578BFD787}" srcOrd="0" destOrd="0" presId="urn:microsoft.com/office/officeart/2005/8/layout/chevron2"/>
    <dgm:cxn modelId="{027C201A-FDC0-4CAD-83A2-28389F3A9689}" type="presParOf" srcId="{5CF8C132-1A7C-46F4-933D-FC82FA14EB25}" destId="{99EDE673-3C21-4A5E-8AB1-B49F98B207E8}" srcOrd="1" destOrd="0" presId="urn:microsoft.com/office/officeart/2005/8/layout/chevron2"/>
    <dgm:cxn modelId="{14D9D68A-643F-4601-8800-03D368D3C723}" type="presParOf" srcId="{6F63E80C-AD2B-4324-B2D6-19458A05C32C}" destId="{24047F46-D36C-4373-81CB-E9DEE13693CF}" srcOrd="1" destOrd="0" presId="urn:microsoft.com/office/officeart/2005/8/layout/chevron2"/>
    <dgm:cxn modelId="{BA34009C-B90B-4E09-A935-3A71D4194C07}" type="presParOf" srcId="{6F63E80C-AD2B-4324-B2D6-19458A05C32C}" destId="{4F2F98F8-527D-43EC-B94A-CA0895FB05C2}" srcOrd="2" destOrd="0" presId="urn:microsoft.com/office/officeart/2005/8/layout/chevron2"/>
    <dgm:cxn modelId="{8245D24B-2161-45C0-9C62-48440087696B}" type="presParOf" srcId="{4F2F98F8-527D-43EC-B94A-CA0895FB05C2}" destId="{A55BF392-804B-4919-BC1B-14F67A344695}" srcOrd="0" destOrd="0" presId="urn:microsoft.com/office/officeart/2005/8/layout/chevron2"/>
    <dgm:cxn modelId="{2122B654-21FC-4773-A734-3766B9E078F4}" type="presParOf" srcId="{4F2F98F8-527D-43EC-B94A-CA0895FB05C2}" destId="{DEEE727C-CBDF-41D8-91AD-01415C6C9E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36FA2-06B4-4452-B184-7A5E621B57F7}">
      <dsp:nvSpPr>
        <dsp:cNvPr id="0" name=""/>
        <dsp:cNvSpPr/>
      </dsp:nvSpPr>
      <dsp:spPr>
        <a:xfrm>
          <a:off x="2836915" y="1773"/>
          <a:ext cx="3329593" cy="1052667"/>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a:t>Técnicas para evaluar</a:t>
          </a:r>
        </a:p>
      </dsp:txBody>
      <dsp:txXfrm>
        <a:off x="2867747" y="32605"/>
        <a:ext cx="3267929" cy="991003"/>
      </dsp:txXfrm>
    </dsp:sp>
    <dsp:sp modelId="{A8264235-600E-4AF8-9513-923F100C6736}">
      <dsp:nvSpPr>
        <dsp:cNvPr id="0" name=""/>
        <dsp:cNvSpPr/>
      </dsp:nvSpPr>
      <dsp:spPr>
        <a:xfrm>
          <a:off x="3176346" y="1054440"/>
          <a:ext cx="1325366" cy="421067"/>
        </a:xfrm>
        <a:custGeom>
          <a:avLst/>
          <a:gdLst/>
          <a:ahLst/>
          <a:cxnLst/>
          <a:rect l="0" t="0" r="0" b="0"/>
          <a:pathLst>
            <a:path>
              <a:moveTo>
                <a:pt x="1325366" y="0"/>
              </a:moveTo>
              <a:lnTo>
                <a:pt x="1325366" y="210533"/>
              </a:lnTo>
              <a:lnTo>
                <a:pt x="0" y="210533"/>
              </a:lnTo>
              <a:lnTo>
                <a:pt x="0" y="42106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86023F-70DA-4783-AA93-5D02991C2D8A}">
      <dsp:nvSpPr>
        <dsp:cNvPr id="0" name=""/>
        <dsp:cNvSpPr/>
      </dsp:nvSpPr>
      <dsp:spPr>
        <a:xfrm>
          <a:off x="2262601" y="1475508"/>
          <a:ext cx="1827489" cy="1052667"/>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t>Observación</a:t>
          </a:r>
        </a:p>
      </dsp:txBody>
      <dsp:txXfrm>
        <a:off x="2293433" y="1506340"/>
        <a:ext cx="1765825" cy="991003"/>
      </dsp:txXfrm>
    </dsp:sp>
    <dsp:sp modelId="{85899B92-64E7-49F1-AF50-0E3E37BEE820}">
      <dsp:nvSpPr>
        <dsp:cNvPr id="0" name=""/>
        <dsp:cNvSpPr/>
      </dsp:nvSpPr>
      <dsp:spPr>
        <a:xfrm>
          <a:off x="3130626" y="2528175"/>
          <a:ext cx="91440" cy="421067"/>
        </a:xfrm>
        <a:custGeom>
          <a:avLst/>
          <a:gdLst/>
          <a:ahLst/>
          <a:cxnLst/>
          <a:rect l="0" t="0" r="0" b="0"/>
          <a:pathLst>
            <a:path>
              <a:moveTo>
                <a:pt x="45720" y="0"/>
              </a:moveTo>
              <a:lnTo>
                <a:pt x="45720" y="42106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4D26F5-8DE9-408A-98EC-B9ECAAE3307A}">
      <dsp:nvSpPr>
        <dsp:cNvPr id="0" name=""/>
        <dsp:cNvSpPr/>
      </dsp:nvSpPr>
      <dsp:spPr>
        <a:xfrm>
          <a:off x="2386845" y="2949242"/>
          <a:ext cx="1579001" cy="1052667"/>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Listas de cotejo Escalas de rango Rúbricas</a:t>
          </a:r>
        </a:p>
      </dsp:txBody>
      <dsp:txXfrm>
        <a:off x="2417677" y="2980074"/>
        <a:ext cx="1517337" cy="991003"/>
      </dsp:txXfrm>
    </dsp:sp>
    <dsp:sp modelId="{5CCFFF4C-CEEA-4F50-996A-445907DFCD74}">
      <dsp:nvSpPr>
        <dsp:cNvPr id="0" name=""/>
        <dsp:cNvSpPr/>
      </dsp:nvSpPr>
      <dsp:spPr>
        <a:xfrm>
          <a:off x="4501712" y="1054440"/>
          <a:ext cx="1449610" cy="421067"/>
        </a:xfrm>
        <a:custGeom>
          <a:avLst/>
          <a:gdLst/>
          <a:ahLst/>
          <a:cxnLst/>
          <a:rect l="0" t="0" r="0" b="0"/>
          <a:pathLst>
            <a:path>
              <a:moveTo>
                <a:pt x="0" y="0"/>
              </a:moveTo>
              <a:lnTo>
                <a:pt x="0" y="210533"/>
              </a:lnTo>
              <a:lnTo>
                <a:pt x="1449610" y="210533"/>
              </a:lnTo>
              <a:lnTo>
                <a:pt x="1449610" y="42106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FD716C-5027-42EF-9DB6-00BC568CE46E}">
      <dsp:nvSpPr>
        <dsp:cNvPr id="0" name=""/>
        <dsp:cNvSpPr/>
      </dsp:nvSpPr>
      <dsp:spPr>
        <a:xfrm>
          <a:off x="5161822" y="1475508"/>
          <a:ext cx="1579001" cy="1052667"/>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a:t>Desempeño</a:t>
          </a:r>
        </a:p>
      </dsp:txBody>
      <dsp:txXfrm>
        <a:off x="5192654" y="1506340"/>
        <a:ext cx="1517337" cy="991003"/>
      </dsp:txXfrm>
    </dsp:sp>
    <dsp:sp modelId="{99059235-78EF-4101-B5F0-86A85D7C8DAC}">
      <dsp:nvSpPr>
        <dsp:cNvPr id="0" name=""/>
        <dsp:cNvSpPr/>
      </dsp:nvSpPr>
      <dsp:spPr>
        <a:xfrm>
          <a:off x="5905602" y="2528175"/>
          <a:ext cx="91440" cy="421067"/>
        </a:xfrm>
        <a:custGeom>
          <a:avLst/>
          <a:gdLst/>
          <a:ahLst/>
          <a:cxnLst/>
          <a:rect l="0" t="0" r="0" b="0"/>
          <a:pathLst>
            <a:path>
              <a:moveTo>
                <a:pt x="45720" y="0"/>
              </a:moveTo>
              <a:lnTo>
                <a:pt x="45720" y="421067"/>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2FF3D1-DEA0-4C95-8631-37CD73A40DD0}">
      <dsp:nvSpPr>
        <dsp:cNvPr id="0" name=""/>
        <dsp:cNvSpPr/>
      </dsp:nvSpPr>
      <dsp:spPr>
        <a:xfrm>
          <a:off x="4439547" y="2949242"/>
          <a:ext cx="3023551" cy="2271614"/>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a:t>Pregunta</a:t>
          </a:r>
        </a:p>
        <a:p>
          <a:pPr lvl="0" algn="ctr" defTabSz="444500">
            <a:lnSpc>
              <a:spcPct val="90000"/>
            </a:lnSpc>
            <a:spcBef>
              <a:spcPct val="0"/>
            </a:spcBef>
            <a:spcAft>
              <a:spcPct val="35000"/>
            </a:spcAft>
          </a:pPr>
          <a:r>
            <a:rPr lang="es-MX" sz="1000" kern="1200" dirty="0"/>
            <a:t>Portafolio</a:t>
          </a:r>
        </a:p>
        <a:p>
          <a:pPr lvl="0" algn="ctr" defTabSz="444500">
            <a:lnSpc>
              <a:spcPct val="90000"/>
            </a:lnSpc>
            <a:spcBef>
              <a:spcPct val="0"/>
            </a:spcBef>
            <a:spcAft>
              <a:spcPct val="35000"/>
            </a:spcAft>
          </a:pPr>
          <a:r>
            <a:rPr lang="es-MX" sz="1000" kern="1200" dirty="0"/>
            <a:t>Diario</a:t>
          </a:r>
        </a:p>
        <a:p>
          <a:pPr lvl="0" algn="ctr" defTabSz="444500">
            <a:lnSpc>
              <a:spcPct val="90000"/>
            </a:lnSpc>
            <a:spcBef>
              <a:spcPct val="0"/>
            </a:spcBef>
            <a:spcAft>
              <a:spcPct val="35000"/>
            </a:spcAft>
          </a:pPr>
          <a:r>
            <a:rPr lang="es-MX" sz="1000" kern="1200" dirty="0"/>
            <a:t>Debate</a:t>
          </a:r>
        </a:p>
        <a:p>
          <a:pPr lvl="0" algn="ctr" defTabSz="444500">
            <a:lnSpc>
              <a:spcPct val="90000"/>
            </a:lnSpc>
            <a:spcBef>
              <a:spcPct val="0"/>
            </a:spcBef>
            <a:spcAft>
              <a:spcPct val="35000"/>
            </a:spcAft>
          </a:pPr>
          <a:r>
            <a:rPr lang="es-MX" sz="1000" kern="1200" dirty="0"/>
            <a:t>Ensayo</a:t>
          </a:r>
        </a:p>
        <a:p>
          <a:pPr lvl="0" algn="ctr" defTabSz="444500">
            <a:lnSpc>
              <a:spcPct val="90000"/>
            </a:lnSpc>
            <a:spcBef>
              <a:spcPct val="0"/>
            </a:spcBef>
            <a:spcAft>
              <a:spcPct val="35000"/>
            </a:spcAft>
          </a:pPr>
          <a:r>
            <a:rPr lang="es-MX" sz="1000" kern="1200" dirty="0"/>
            <a:t>Estudio de casos</a:t>
          </a:r>
        </a:p>
        <a:p>
          <a:pPr lvl="0" algn="ctr" defTabSz="444500">
            <a:lnSpc>
              <a:spcPct val="90000"/>
            </a:lnSpc>
            <a:spcBef>
              <a:spcPct val="0"/>
            </a:spcBef>
            <a:spcAft>
              <a:spcPct val="35000"/>
            </a:spcAft>
          </a:pPr>
          <a:r>
            <a:rPr lang="es-MX" sz="1000" kern="1200" dirty="0"/>
            <a:t>Mapa conceptual</a:t>
          </a:r>
        </a:p>
        <a:p>
          <a:pPr lvl="0" algn="ctr" defTabSz="444500">
            <a:lnSpc>
              <a:spcPct val="90000"/>
            </a:lnSpc>
            <a:spcBef>
              <a:spcPct val="0"/>
            </a:spcBef>
            <a:spcAft>
              <a:spcPct val="35000"/>
            </a:spcAft>
          </a:pPr>
          <a:r>
            <a:rPr lang="es-MX" sz="1000" kern="1200" dirty="0"/>
            <a:t>Proyecto</a:t>
          </a:r>
        </a:p>
        <a:p>
          <a:pPr lvl="0" algn="ctr" defTabSz="444500">
            <a:lnSpc>
              <a:spcPct val="90000"/>
            </a:lnSpc>
            <a:spcBef>
              <a:spcPct val="0"/>
            </a:spcBef>
            <a:spcAft>
              <a:spcPct val="35000"/>
            </a:spcAft>
          </a:pPr>
          <a:r>
            <a:rPr lang="es-MX" sz="1000" kern="1200" dirty="0"/>
            <a:t>Solución de problemas</a:t>
          </a:r>
        </a:p>
        <a:p>
          <a:pPr lvl="0" algn="ctr" defTabSz="444500">
            <a:lnSpc>
              <a:spcPct val="90000"/>
            </a:lnSpc>
            <a:spcBef>
              <a:spcPct val="0"/>
            </a:spcBef>
            <a:spcAft>
              <a:spcPct val="35000"/>
            </a:spcAft>
          </a:pPr>
          <a:r>
            <a:rPr lang="es-MX" sz="1000" kern="1200" dirty="0"/>
            <a:t>Texto paralelo</a:t>
          </a:r>
        </a:p>
      </dsp:txBody>
      <dsp:txXfrm>
        <a:off x="4506080" y="3015775"/>
        <a:ext cx="2890485" cy="2138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21050-80DA-41FB-91AB-3A20F2021C68}">
      <dsp:nvSpPr>
        <dsp:cNvPr id="0" name=""/>
        <dsp:cNvSpPr/>
      </dsp:nvSpPr>
      <dsp:spPr>
        <a:xfrm rot="5400000">
          <a:off x="5930743" y="-2339609"/>
          <a:ext cx="1152525" cy="612424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t>Consiste en una lista de indicadores de logro o de aspectos que conforman un indicador de logro determinados y seleccionados por el y la docente, en conjunto con los alumnos y las alumnas para establecer su presencia o ausencia en el aprendizaje alcanzado por los y las estudiantes. </a:t>
          </a:r>
        </a:p>
      </dsp:txBody>
      <dsp:txXfrm rot="-5400000">
        <a:off x="3444886" y="202510"/>
        <a:ext cx="6067978" cy="1040001"/>
      </dsp:txXfrm>
    </dsp:sp>
    <dsp:sp modelId="{1FFB2F6F-211D-4EB5-91AA-DD086517B2B0}">
      <dsp:nvSpPr>
        <dsp:cNvPr id="0" name=""/>
        <dsp:cNvSpPr/>
      </dsp:nvSpPr>
      <dsp:spPr>
        <a:xfrm>
          <a:off x="0" y="2182"/>
          <a:ext cx="3444885" cy="144065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MX" sz="4000" kern="1200" dirty="0"/>
            <a:t>Listas de cotejo</a:t>
          </a:r>
        </a:p>
      </dsp:txBody>
      <dsp:txXfrm>
        <a:off x="70327" y="72509"/>
        <a:ext cx="3304231" cy="1300002"/>
      </dsp:txXfrm>
    </dsp:sp>
    <dsp:sp modelId="{5EED114C-118E-4E1B-BA7E-D6E16FE7FBFA}">
      <dsp:nvSpPr>
        <dsp:cNvPr id="0" name=""/>
        <dsp:cNvSpPr/>
      </dsp:nvSpPr>
      <dsp:spPr>
        <a:xfrm rot="5400000">
          <a:off x="5930743" y="-826920"/>
          <a:ext cx="1152525" cy="612424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t>Es un instrumento que permite registrar el grado, de acuerdo con una escala determinada, en el cual un comportamiento, una habilidad o una actitud determinada es desarrollada por el o la estudiante. </a:t>
          </a:r>
        </a:p>
      </dsp:txBody>
      <dsp:txXfrm rot="-5400000">
        <a:off x="3444886" y="1715199"/>
        <a:ext cx="6067978" cy="1040001"/>
      </dsp:txXfrm>
    </dsp:sp>
    <dsp:sp modelId="{060E9032-139C-4B43-A898-D25D1AAD143A}">
      <dsp:nvSpPr>
        <dsp:cNvPr id="0" name=""/>
        <dsp:cNvSpPr/>
      </dsp:nvSpPr>
      <dsp:spPr>
        <a:xfrm>
          <a:off x="0" y="1514871"/>
          <a:ext cx="3444885" cy="14406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MX" sz="4000" kern="1200" dirty="0"/>
            <a:t>Escalas de rango</a:t>
          </a:r>
        </a:p>
      </dsp:txBody>
      <dsp:txXfrm>
        <a:off x="70327" y="1585198"/>
        <a:ext cx="3304231" cy="1300002"/>
      </dsp:txXfrm>
    </dsp:sp>
    <dsp:sp modelId="{D0C78E6E-CC79-45BA-874C-00F15BC84D1A}">
      <dsp:nvSpPr>
        <dsp:cNvPr id="0" name=""/>
        <dsp:cNvSpPr/>
      </dsp:nvSpPr>
      <dsp:spPr>
        <a:xfrm rot="5400000">
          <a:off x="5930743" y="685768"/>
          <a:ext cx="1152525" cy="612424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t>Es una tabla que presenta en el eje vertical los criterios que se van a evaluar y en el eje horizontal los rangos de calificación a aplicar en cada criterio. Los criterios representan lo que se espera que los alumnos hayan dominado. </a:t>
          </a:r>
        </a:p>
      </dsp:txBody>
      <dsp:txXfrm rot="-5400000">
        <a:off x="3444886" y="3227887"/>
        <a:ext cx="6067978" cy="1040001"/>
      </dsp:txXfrm>
    </dsp:sp>
    <dsp:sp modelId="{62F1E395-D246-40BD-B862-134332FF5901}">
      <dsp:nvSpPr>
        <dsp:cNvPr id="0" name=""/>
        <dsp:cNvSpPr/>
      </dsp:nvSpPr>
      <dsp:spPr>
        <a:xfrm>
          <a:off x="0" y="3027560"/>
          <a:ext cx="3444885" cy="14406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MX" sz="4000" kern="1200" dirty="0"/>
            <a:t>Rúbricas</a:t>
          </a:r>
        </a:p>
      </dsp:txBody>
      <dsp:txXfrm>
        <a:off x="70327" y="3097887"/>
        <a:ext cx="3304231" cy="1300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2E7A-7186-4426-8700-897F474DBEBE}">
      <dsp:nvSpPr>
        <dsp:cNvPr id="0" name=""/>
        <dsp:cNvSpPr/>
      </dsp:nvSpPr>
      <dsp:spPr>
        <a:xfrm rot="5400000">
          <a:off x="-204326" y="206873"/>
          <a:ext cx="1362173" cy="95352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t>Pregunta</a:t>
          </a:r>
        </a:p>
      </dsp:txBody>
      <dsp:txXfrm rot="-5400000">
        <a:off x="1" y="479308"/>
        <a:ext cx="953521" cy="408652"/>
      </dsp:txXfrm>
    </dsp:sp>
    <dsp:sp modelId="{A0817EFD-E6B9-4554-BF06-07BD60C38A93}">
      <dsp:nvSpPr>
        <dsp:cNvPr id="0" name=""/>
        <dsp:cNvSpPr/>
      </dsp:nvSpPr>
      <dsp:spPr>
        <a:xfrm rot="5400000">
          <a:off x="4744543" y="-3788474"/>
          <a:ext cx="885413" cy="846745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t>Es una oración interrogativa que sirve para obtener de los alumnos y las alumnas información sobre conceptos, procedimientos, habilidades cognitivas, sentimientos, experiencias, así como estimular el razonamiento del niño y la niña y su expresión oral.</a:t>
          </a:r>
        </a:p>
        <a:p>
          <a:pPr marL="114300" lvl="1" indent="-114300" algn="l" defTabSz="577850">
            <a:lnSpc>
              <a:spcPct val="90000"/>
            </a:lnSpc>
            <a:spcBef>
              <a:spcPct val="0"/>
            </a:spcBef>
            <a:spcAft>
              <a:spcPct val="15000"/>
            </a:spcAft>
            <a:buChar char="••"/>
          </a:pPr>
          <a:r>
            <a:rPr lang="es-MX" sz="1300" kern="1200" dirty="0"/>
            <a:t>El tipo de pregunta refleja el nivel de procesamiento de la información que se espera del alumno o alumna.</a:t>
          </a:r>
        </a:p>
      </dsp:txBody>
      <dsp:txXfrm rot="-5400000">
        <a:off x="953522" y="45769"/>
        <a:ext cx="8424234" cy="798969"/>
      </dsp:txXfrm>
    </dsp:sp>
    <dsp:sp modelId="{873505D6-FDE5-45E6-91D5-1C1B55ADA9F4}">
      <dsp:nvSpPr>
        <dsp:cNvPr id="0" name=""/>
        <dsp:cNvSpPr/>
      </dsp:nvSpPr>
      <dsp:spPr>
        <a:xfrm rot="5400000">
          <a:off x="-204326" y="1423618"/>
          <a:ext cx="1362173" cy="95352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t>Portafolio</a:t>
          </a:r>
        </a:p>
      </dsp:txBody>
      <dsp:txXfrm rot="-5400000">
        <a:off x="1" y="1696053"/>
        <a:ext cx="953521" cy="408652"/>
      </dsp:txXfrm>
    </dsp:sp>
    <dsp:sp modelId="{08A3DFAC-8ED9-4AE5-BED4-6B3CBF119CA3}">
      <dsp:nvSpPr>
        <dsp:cNvPr id="0" name=""/>
        <dsp:cNvSpPr/>
      </dsp:nvSpPr>
      <dsp:spPr>
        <a:xfrm rot="5400000">
          <a:off x="4744543" y="-2571729"/>
          <a:ext cx="885413" cy="846745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t>Es una colección de trabajos y reflexiones de los y las estudiantes ordenados de forma cronológica, en una carpeta o fólder, que recopila información para monitorear el proceso de aprendizaje y que permite evaluar el progreso de los alumnos y las alumnas.</a:t>
          </a:r>
        </a:p>
      </dsp:txBody>
      <dsp:txXfrm rot="-5400000">
        <a:off x="953522" y="1262514"/>
        <a:ext cx="8424234" cy="798969"/>
      </dsp:txXfrm>
    </dsp:sp>
    <dsp:sp modelId="{B2C12E2B-7AAA-4D92-97C7-4B7869FA320B}">
      <dsp:nvSpPr>
        <dsp:cNvPr id="0" name=""/>
        <dsp:cNvSpPr/>
      </dsp:nvSpPr>
      <dsp:spPr>
        <a:xfrm rot="5400000">
          <a:off x="-204326" y="2640363"/>
          <a:ext cx="1362173" cy="95352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a:t>Diario</a:t>
          </a:r>
        </a:p>
      </dsp:txBody>
      <dsp:txXfrm rot="-5400000">
        <a:off x="1" y="2912798"/>
        <a:ext cx="953521" cy="408652"/>
      </dsp:txXfrm>
    </dsp:sp>
    <dsp:sp modelId="{41F84B0A-CF13-43B2-941D-58776F93FA0C}">
      <dsp:nvSpPr>
        <dsp:cNvPr id="0" name=""/>
        <dsp:cNvSpPr/>
      </dsp:nvSpPr>
      <dsp:spPr>
        <a:xfrm rot="5400000">
          <a:off x="4744543" y="-1354983"/>
          <a:ext cx="885413" cy="846745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t>El diario es un registro individual donde cada estudiante plasma su experiencia personal en las diferentes actividades que ha realizado a lo largo del ciclo escolar o durante determinados períodos de tiempo y/ o actividades. </a:t>
          </a:r>
        </a:p>
      </dsp:txBody>
      <dsp:txXfrm rot="-5400000">
        <a:off x="953522" y="2479260"/>
        <a:ext cx="8424234" cy="798969"/>
      </dsp:txXfrm>
    </dsp:sp>
    <dsp:sp modelId="{DCA02D66-1530-48E5-8890-F9440CF05EF2}">
      <dsp:nvSpPr>
        <dsp:cNvPr id="0" name=""/>
        <dsp:cNvSpPr/>
      </dsp:nvSpPr>
      <dsp:spPr>
        <a:xfrm rot="5400000">
          <a:off x="-204326" y="3857108"/>
          <a:ext cx="1362173" cy="95352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a:t>Debate</a:t>
          </a:r>
          <a:endParaRPr lang="es-MX" sz="1800" kern="1200" dirty="0"/>
        </a:p>
      </dsp:txBody>
      <dsp:txXfrm rot="-5400000">
        <a:off x="1" y="4129543"/>
        <a:ext cx="953521" cy="408652"/>
      </dsp:txXfrm>
    </dsp:sp>
    <dsp:sp modelId="{AE2C5DC2-EA3A-4F20-A150-4DE8CB2C9876}">
      <dsp:nvSpPr>
        <dsp:cNvPr id="0" name=""/>
        <dsp:cNvSpPr/>
      </dsp:nvSpPr>
      <dsp:spPr>
        <a:xfrm rot="5400000">
          <a:off x="4744543" y="-138238"/>
          <a:ext cx="885413" cy="846745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t>Es una discusión que se organiza entre los y las estudiantes sobre determinado tema con el propósito de analizarlo y llegar a ciertas conclusiones. </a:t>
          </a:r>
        </a:p>
      </dsp:txBody>
      <dsp:txXfrm rot="-5400000">
        <a:off x="953522" y="3696005"/>
        <a:ext cx="8424234" cy="798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974BD-B8F5-4329-A6B6-EA49B1440787}">
      <dsp:nvSpPr>
        <dsp:cNvPr id="0" name=""/>
        <dsp:cNvSpPr/>
      </dsp:nvSpPr>
      <dsp:spPr>
        <a:xfrm rot="5400000">
          <a:off x="-209466" y="210831"/>
          <a:ext cx="1396441" cy="97750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a:t>Ensayo</a:t>
          </a:r>
        </a:p>
      </dsp:txBody>
      <dsp:txXfrm rot="-5400000">
        <a:off x="1" y="490120"/>
        <a:ext cx="977509" cy="418932"/>
      </dsp:txXfrm>
    </dsp:sp>
    <dsp:sp modelId="{B6786A01-EB5D-4ACB-B237-8F4C78555F9F}">
      <dsp:nvSpPr>
        <dsp:cNvPr id="0" name=""/>
        <dsp:cNvSpPr/>
      </dsp:nvSpPr>
      <dsp:spPr>
        <a:xfrm rot="5400000">
          <a:off x="4804913" y="-3826039"/>
          <a:ext cx="907686" cy="856249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El ensayo es una composición escrita que se escribe con lenguaje directo, sencillo y coherente y que es el resultado de un proceso personal que implica diseñar, investigar, ejecutar y revisar el escrito. La extensión y complejidad de un ensayo depende de varios factores entre ellos: la edad de los estudiantes, el grado que cursan, el tema, las posibilidades para obtener información, entre otros.</a:t>
          </a:r>
        </a:p>
      </dsp:txBody>
      <dsp:txXfrm rot="-5400000">
        <a:off x="977509" y="45675"/>
        <a:ext cx="8518185" cy="819066"/>
      </dsp:txXfrm>
    </dsp:sp>
    <dsp:sp modelId="{04C08D73-1E0E-4BF7-B153-50981EAC46A8}">
      <dsp:nvSpPr>
        <dsp:cNvPr id="0" name=""/>
        <dsp:cNvSpPr/>
      </dsp:nvSpPr>
      <dsp:spPr>
        <a:xfrm rot="5400000">
          <a:off x="-209466" y="1462105"/>
          <a:ext cx="1396441" cy="97750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Estudio de casos</a:t>
          </a:r>
          <a:endParaRPr lang="es-MX" sz="1400" kern="1200" dirty="0"/>
        </a:p>
      </dsp:txBody>
      <dsp:txXfrm rot="-5400000">
        <a:off x="1" y="1741394"/>
        <a:ext cx="977509" cy="418932"/>
      </dsp:txXfrm>
    </dsp:sp>
    <dsp:sp modelId="{B919711A-CDEB-4591-A93E-D109E1B37CC4}">
      <dsp:nvSpPr>
        <dsp:cNvPr id="0" name=""/>
        <dsp:cNvSpPr/>
      </dsp:nvSpPr>
      <dsp:spPr>
        <a:xfrm rot="5400000">
          <a:off x="4804913" y="-2574764"/>
          <a:ext cx="907686" cy="856249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Consiste en el análisis de una situación real o de un contexto similar al de los y las estudiantes, que les permita el análisis, la discusión y la toma de decisiones para resolver el problema planteado en el caso.</a:t>
          </a:r>
        </a:p>
      </dsp:txBody>
      <dsp:txXfrm rot="-5400000">
        <a:off x="977509" y="1296950"/>
        <a:ext cx="8518185" cy="819066"/>
      </dsp:txXfrm>
    </dsp:sp>
    <dsp:sp modelId="{2E2D2AF4-4B56-4BD3-849C-E915CB212D45}">
      <dsp:nvSpPr>
        <dsp:cNvPr id="0" name=""/>
        <dsp:cNvSpPr/>
      </dsp:nvSpPr>
      <dsp:spPr>
        <a:xfrm rot="5400000">
          <a:off x="-209466" y="2713380"/>
          <a:ext cx="1396441" cy="977509"/>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Mapa conceptual</a:t>
          </a:r>
          <a:endParaRPr lang="es-MX" sz="1400" kern="1200" dirty="0"/>
        </a:p>
      </dsp:txBody>
      <dsp:txXfrm rot="-5400000">
        <a:off x="1" y="2992669"/>
        <a:ext cx="977509" cy="418932"/>
      </dsp:txXfrm>
    </dsp:sp>
    <dsp:sp modelId="{A6A15E32-D8A2-4B3C-8928-18957CFC8156}">
      <dsp:nvSpPr>
        <dsp:cNvPr id="0" name=""/>
        <dsp:cNvSpPr/>
      </dsp:nvSpPr>
      <dsp:spPr>
        <a:xfrm rot="5400000">
          <a:off x="4804913" y="-1323490"/>
          <a:ext cx="907686" cy="856249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Es una representación en forma de diagrama de una cierta cantidad de información. Permite representar una misma información de varias formas. Puede ser elaborado en forma individual o en grupo.</a:t>
          </a:r>
        </a:p>
        <a:p>
          <a:pPr marL="114300" lvl="1" indent="-114300" algn="l" defTabSz="622300">
            <a:lnSpc>
              <a:spcPct val="90000"/>
            </a:lnSpc>
            <a:spcBef>
              <a:spcPct val="0"/>
            </a:spcBef>
            <a:spcAft>
              <a:spcPct val="15000"/>
            </a:spcAft>
            <a:buChar char="••"/>
          </a:pPr>
          <a:r>
            <a:rPr lang="es-MX" sz="1400" kern="1200" dirty="0"/>
            <a:t>Puede tener diferentes formas dependiendo del contenido y el objetivo de elaboración. </a:t>
          </a:r>
        </a:p>
      </dsp:txBody>
      <dsp:txXfrm rot="-5400000">
        <a:off x="977509" y="2548224"/>
        <a:ext cx="8518185" cy="819066"/>
      </dsp:txXfrm>
    </dsp:sp>
    <dsp:sp modelId="{AC303FD5-B45E-4204-9458-AFB3B640FBDD}">
      <dsp:nvSpPr>
        <dsp:cNvPr id="0" name=""/>
        <dsp:cNvSpPr/>
      </dsp:nvSpPr>
      <dsp:spPr>
        <a:xfrm rot="5400000">
          <a:off x="-209466" y="3964654"/>
          <a:ext cx="1396441" cy="977509"/>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Proyecto</a:t>
          </a:r>
          <a:endParaRPr lang="es-MX" sz="1400" kern="1200" dirty="0"/>
        </a:p>
      </dsp:txBody>
      <dsp:txXfrm rot="-5400000">
        <a:off x="1" y="4243943"/>
        <a:ext cx="977509" cy="418932"/>
      </dsp:txXfrm>
    </dsp:sp>
    <dsp:sp modelId="{2F347E18-34BD-40D7-9636-CCEEA293A02F}">
      <dsp:nvSpPr>
        <dsp:cNvPr id="0" name=""/>
        <dsp:cNvSpPr/>
      </dsp:nvSpPr>
      <dsp:spPr>
        <a:xfrm rot="5400000">
          <a:off x="4804913" y="-72216"/>
          <a:ext cx="907686" cy="8562495"/>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El proyecto es la planificación y ejecución de una tarea, investigación o actividad, en la cual las y los estudiantes son los planificadores, ejecutores y evaluadores de todo el proceso.</a:t>
          </a:r>
        </a:p>
      </dsp:txBody>
      <dsp:txXfrm rot="-5400000">
        <a:off x="977509" y="3799498"/>
        <a:ext cx="8518185" cy="819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8805B-B698-4B0C-A7BA-88E578BFD787}">
      <dsp:nvSpPr>
        <dsp:cNvPr id="0" name=""/>
        <dsp:cNvSpPr/>
      </dsp:nvSpPr>
      <dsp:spPr>
        <a:xfrm rot="5400000">
          <a:off x="-365645" y="368508"/>
          <a:ext cx="2437636" cy="170634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kern="1200" dirty="0"/>
            <a:t>Solución de problemas</a:t>
          </a:r>
        </a:p>
      </dsp:txBody>
      <dsp:txXfrm rot="-5400000">
        <a:off x="1" y="856036"/>
        <a:ext cx="1706345" cy="731291"/>
      </dsp:txXfrm>
    </dsp:sp>
    <dsp:sp modelId="{99EDE673-3C21-4A5E-8AB1-B49F98B207E8}">
      <dsp:nvSpPr>
        <dsp:cNvPr id="0" name=""/>
        <dsp:cNvSpPr/>
      </dsp:nvSpPr>
      <dsp:spPr>
        <a:xfrm rot="5400000">
          <a:off x="4398625" y="-2689417"/>
          <a:ext cx="1584463" cy="696902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Es una actividad de desarrollo del pensamiento que consiste en proporcionar una respuesta o producir un producto a partir de un objeto o unas situaciones que presenta un desafío o situación a resolver.</a:t>
          </a:r>
        </a:p>
      </dsp:txBody>
      <dsp:txXfrm rot="-5400000">
        <a:off x="1706345" y="80210"/>
        <a:ext cx="6891677" cy="1429769"/>
      </dsp:txXfrm>
    </dsp:sp>
    <dsp:sp modelId="{A55BF392-804B-4919-BC1B-14F67A344695}">
      <dsp:nvSpPr>
        <dsp:cNvPr id="0" name=""/>
        <dsp:cNvSpPr/>
      </dsp:nvSpPr>
      <dsp:spPr>
        <a:xfrm rot="5400000">
          <a:off x="-365645" y="2522088"/>
          <a:ext cx="2437636" cy="170634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kern="1200"/>
            <a:t>Texto paralelo</a:t>
          </a:r>
          <a:endParaRPr lang="es-MX" sz="2500" kern="1200" dirty="0"/>
        </a:p>
      </dsp:txBody>
      <dsp:txXfrm rot="-5400000">
        <a:off x="1" y="3009616"/>
        <a:ext cx="1706345" cy="731291"/>
      </dsp:txXfrm>
    </dsp:sp>
    <dsp:sp modelId="{DEEE727C-CBDF-41D8-91AD-01415C6C9ECB}">
      <dsp:nvSpPr>
        <dsp:cNvPr id="0" name=""/>
        <dsp:cNvSpPr/>
      </dsp:nvSpPr>
      <dsp:spPr>
        <a:xfrm rot="5400000">
          <a:off x="4398625" y="-535837"/>
          <a:ext cx="1584463" cy="696902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Es un material elaborado por el estudiante con base en su experiencia de aprendizaje, se elabora en la medida que se avanza en el estudio de los temas y se construye con reflexiones personales, hojas de trabajo, lecturas, evaluaciones, materiales adicionales a los que el maestro proporciona, y todo aquello que el alumno quiera agregar a toda su evidencia de trabajo personal.</a:t>
          </a:r>
        </a:p>
      </dsp:txBody>
      <dsp:txXfrm rot="-5400000">
        <a:off x="1706345" y="2233790"/>
        <a:ext cx="6891677" cy="14297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595651" y="714020"/>
            <a:ext cx="9043085" cy="922275"/>
          </a:xfrm>
        </p:spPr>
        <p:txBody>
          <a:bodyPr>
            <a:noAutofit/>
          </a:bodyPr>
          <a:lstStyle>
            <a:lvl1pPr algn="l">
              <a:defRPr sz="3520" b="0" i="0">
                <a:solidFill>
                  <a:schemeClr val="tx1">
                    <a:lumMod val="60000"/>
                    <a:lumOff val="40000"/>
                  </a:schemeClr>
                </a:solidFill>
                <a:latin typeface="Helvetica Light"/>
                <a:cs typeface="Helvetica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style</a:t>
            </a:r>
            <a:endParaRPr lang="en-US" dirty="0"/>
          </a:p>
        </p:txBody>
      </p:sp>
      <p:sp>
        <p:nvSpPr>
          <p:cNvPr id="20" name="Text Placeholder 19"/>
          <p:cNvSpPr>
            <a:spLocks noGrp="1"/>
          </p:cNvSpPr>
          <p:nvPr>
            <p:ph type="body" sz="quarter" idx="12"/>
          </p:nvPr>
        </p:nvSpPr>
        <p:spPr>
          <a:xfrm>
            <a:off x="595651" y="1576541"/>
            <a:ext cx="9043085" cy="403013"/>
          </a:xfrm>
        </p:spPr>
        <p:txBody>
          <a:bodyPr>
            <a:noAutofit/>
          </a:bodyPr>
          <a:lstStyle>
            <a:lvl1pPr>
              <a:defRPr sz="1760" spc="154">
                <a:solidFill>
                  <a:schemeClr val="bg1">
                    <a:lumMod val="75000"/>
                  </a:schemeClr>
                </a:solidFill>
              </a:defRPr>
            </a:lvl1pPr>
            <a:lvl2pPr>
              <a:defRPr sz="1760" spc="154">
                <a:solidFill>
                  <a:schemeClr val="bg1">
                    <a:lumMod val="75000"/>
                  </a:schemeClr>
                </a:solidFill>
              </a:defRPr>
            </a:lvl2pPr>
            <a:lvl3pPr>
              <a:defRPr sz="1760" spc="154">
                <a:solidFill>
                  <a:schemeClr val="bg1">
                    <a:lumMod val="75000"/>
                  </a:schemeClr>
                </a:solidFill>
              </a:defRPr>
            </a:lvl3pPr>
            <a:lvl4pPr>
              <a:defRPr sz="1760" spc="154">
                <a:solidFill>
                  <a:schemeClr val="bg1">
                    <a:lumMod val="75000"/>
                  </a:schemeClr>
                </a:solidFill>
              </a:defRPr>
            </a:lvl4pPr>
            <a:lvl5pPr>
              <a:defRPr sz="1760" spc="154">
                <a:solidFill>
                  <a:schemeClr val="bg1">
                    <a:lumMod val="75000"/>
                  </a:schemeClr>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5" name="Content Placeholder 4"/>
          <p:cNvSpPr>
            <a:spLocks noGrp="1"/>
          </p:cNvSpPr>
          <p:nvPr>
            <p:ph sz="quarter" idx="13"/>
          </p:nvPr>
        </p:nvSpPr>
        <p:spPr>
          <a:xfrm>
            <a:off x="595652" y="2402889"/>
            <a:ext cx="9043085" cy="1384995"/>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2785491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8/3/2018</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5472" y="807562"/>
            <a:ext cx="9043828" cy="89408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3" name="Text Placeholder 2"/>
          <p:cNvSpPr>
            <a:spLocks noGrp="1"/>
          </p:cNvSpPr>
          <p:nvPr>
            <p:ph type="body" sz="quarter" idx="12"/>
          </p:nvPr>
        </p:nvSpPr>
        <p:spPr>
          <a:xfrm>
            <a:off x="595472" y="1701642"/>
            <a:ext cx="9043828" cy="391160"/>
          </a:xfrm>
        </p:spPr>
        <p:txBody>
          <a:bodyPr/>
          <a:lstStyle/>
          <a:p>
            <a:pPr algn="ctr">
              <a:defRPr/>
            </a:pPr>
            <a:r>
              <a:rPr lang="es-MX" altLang="en-US" dirty="0">
                <a:solidFill>
                  <a:srgbClr val="404040"/>
                </a:solidFill>
                <a:latin typeface="Helvetica Light" charset="0"/>
              </a:rPr>
              <a:t>1006</a:t>
            </a:r>
          </a:p>
        </p:txBody>
      </p:sp>
      <p:sp>
        <p:nvSpPr>
          <p:cNvPr id="9220" name="Content Placeholder 3"/>
          <p:cNvSpPr>
            <a:spLocks noGrp="1"/>
          </p:cNvSpPr>
          <p:nvPr>
            <p:ph sz="quarter" idx="13"/>
          </p:nvPr>
        </p:nvSpPr>
        <p:spPr>
          <a:xfrm>
            <a:off x="595472" y="2447291"/>
            <a:ext cx="9043828" cy="3059299"/>
          </a:xfrm>
        </p:spPr>
        <p:txBody>
          <a:bodyPr/>
          <a:lstStyle/>
          <a:p>
            <a:r>
              <a:rPr lang="es-MX" altLang="en-US" sz="3080" dirty="0">
                <a:solidFill>
                  <a:srgbClr val="404040"/>
                </a:solidFill>
                <a:latin typeface="Helvetica Light" charset="0"/>
                <a:cs typeface="Helvetica Light" charset="0"/>
              </a:rPr>
              <a:t>Equipo 1</a:t>
            </a:r>
          </a:p>
          <a:p>
            <a:r>
              <a:rPr lang="es-MX" altLang="en-US" sz="2200" dirty="0">
                <a:solidFill>
                  <a:srgbClr val="404040"/>
                </a:solidFill>
                <a:latin typeface="Helvetica Light" charset="0"/>
                <a:cs typeface="Helvetica Light" charset="0"/>
              </a:rPr>
              <a:t>1.- Jesus Espinosa de la Luz        	Inglés </a:t>
            </a:r>
          </a:p>
          <a:p>
            <a:r>
              <a:rPr lang="es-MX" altLang="en-US" sz="2200" dirty="0">
                <a:solidFill>
                  <a:srgbClr val="404040"/>
                </a:solidFill>
                <a:latin typeface="Helvetica Light" charset="0"/>
                <a:cs typeface="Helvetica Light" charset="0"/>
              </a:rPr>
              <a:t>2.- Marco Espinoza  Hernández   	Educación Física </a:t>
            </a:r>
          </a:p>
          <a:p>
            <a:r>
              <a:rPr lang="es-MX" altLang="en-US" sz="2200" dirty="0">
                <a:solidFill>
                  <a:srgbClr val="404040"/>
                </a:solidFill>
                <a:latin typeface="Helvetica Light" charset="0"/>
                <a:cs typeface="Helvetica Light" charset="0"/>
              </a:rPr>
              <a:t>3.- Adriana Toledo Vázquez         	Literatura </a:t>
            </a:r>
          </a:p>
          <a:p>
            <a:r>
              <a:rPr lang="es-MX" altLang="en-US" sz="2200" dirty="0">
                <a:solidFill>
                  <a:srgbClr val="404040"/>
                </a:solidFill>
                <a:latin typeface="Helvetica Light" charset="0"/>
                <a:cs typeface="Helvetica Light" charset="0"/>
              </a:rPr>
              <a:t>4.- Pilar Pérez Marcial.                 	Lengua española  </a:t>
            </a:r>
          </a:p>
          <a:p>
            <a:r>
              <a:rPr lang="es-MX" altLang="en-US" sz="2200" dirty="0">
                <a:solidFill>
                  <a:srgbClr val="404040"/>
                </a:solidFill>
                <a:latin typeface="Helvetica Light" charset="0"/>
                <a:cs typeface="Helvetica Light" charset="0"/>
              </a:rPr>
              <a:t>5.- Francisco Javier Narváez Mier 	Matemáticas </a:t>
            </a:r>
          </a:p>
          <a:p>
            <a:r>
              <a:rPr lang="es-MX" altLang="en-US" sz="2200" dirty="0">
                <a:solidFill>
                  <a:srgbClr val="404040"/>
                </a:solidFill>
                <a:latin typeface="Helvetica Light" charset="0"/>
                <a:cs typeface="Helvetica Light" charset="0"/>
              </a:rPr>
              <a:t>6.- Juan Alcalá			</a:t>
            </a:r>
            <a:r>
              <a:rPr lang="es-MX" altLang="en-US" sz="2200" dirty="0" smtClean="0">
                <a:solidFill>
                  <a:srgbClr val="404040"/>
                </a:solidFill>
                <a:latin typeface="Helvetica Light" charset="0"/>
                <a:cs typeface="Helvetica Light" charset="0"/>
              </a:rPr>
              <a:t>Formación</a:t>
            </a:r>
            <a:endParaRPr lang="es-MX" altLang="en-US" sz="2200" dirty="0">
              <a:solidFill>
                <a:srgbClr val="404040"/>
              </a:solidFill>
              <a:latin typeface="Helvetica Light" charset="0"/>
              <a:cs typeface="Helvetica Light" charset="0"/>
            </a:endParaRPr>
          </a:p>
          <a:p>
            <a:endParaRPr lang="es-MX" altLang="en-US" dirty="0">
              <a:solidFill>
                <a:srgbClr val="404040"/>
              </a:solidFill>
              <a:latin typeface="Helvetica Light" charset="0"/>
              <a:cs typeface="Helvetica Light" charset="0"/>
            </a:endParaRPr>
          </a:p>
          <a:p>
            <a:endParaRPr lang="es-MX" altLang="en-US" dirty="0">
              <a:solidFill>
                <a:srgbClr val="404040"/>
              </a:solidFill>
              <a:latin typeface="Helvetica Light" charset="0"/>
              <a:cs typeface="Helvetica Light" charset="0"/>
            </a:endParaRPr>
          </a:p>
        </p:txBody>
      </p:sp>
    </p:spTree>
    <p:extLst>
      <p:ext uri="{BB962C8B-B14F-4D97-AF65-F5344CB8AC3E}">
        <p14:creationId xmlns:p14="http://schemas.microsoft.com/office/powerpoint/2010/main" val="1976708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0000"/>
                </a:solidFill>
              </a:rPr>
              <a:t>PRODUCTO 6 A.M.E. GENERAL</a:t>
            </a:r>
            <a:endParaRPr lang="es-MX" dirty="0">
              <a:solidFill>
                <a:srgbClr val="FF0000"/>
              </a:solidFill>
            </a:endParaRPr>
          </a:p>
        </p:txBody>
      </p:sp>
      <p:pic>
        <p:nvPicPr>
          <p:cNvPr id="4" name="Imagen 3"/>
          <p:cNvPicPr>
            <a:picLocks noChangeAspect="1"/>
          </p:cNvPicPr>
          <p:nvPr/>
        </p:nvPicPr>
        <p:blipFill>
          <a:blip r:embed="rId2"/>
          <a:stretch>
            <a:fillRect/>
          </a:stretch>
        </p:blipFill>
        <p:spPr>
          <a:xfrm>
            <a:off x="1618924" y="1580023"/>
            <a:ext cx="6638544" cy="5896000"/>
          </a:xfrm>
          <a:prstGeom prst="rect">
            <a:avLst/>
          </a:prstGeom>
        </p:spPr>
      </p:pic>
    </p:spTree>
    <p:extLst>
      <p:ext uri="{BB962C8B-B14F-4D97-AF65-F5344CB8AC3E}">
        <p14:creationId xmlns:p14="http://schemas.microsoft.com/office/powerpoint/2010/main" val="284657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4085971" y="682576"/>
            <a:ext cx="2345690" cy="481965"/>
          </a:xfrm>
          <a:prstGeom prst="rect">
            <a:avLst/>
          </a:prstGeom>
        </p:spPr>
        <p:txBody>
          <a:bodyPr vert="horz" wrap="square" lIns="0" tIns="40005" rIns="0" bIns="0" rtlCol="0">
            <a:spAutoFit/>
          </a:bodyPr>
          <a:lstStyle/>
          <a:p>
            <a:pPr marL="12700">
              <a:lnSpc>
                <a:spcPct val="100000"/>
              </a:lnSpc>
              <a:spcBef>
                <a:spcPts val="315"/>
              </a:spcBef>
            </a:pPr>
            <a:r>
              <a:rPr sz="1200" b="1" spc="-140" dirty="0">
                <a:latin typeface="Verdana"/>
                <a:cs typeface="Verdana"/>
              </a:rPr>
              <a:t>Estructura </a:t>
            </a:r>
            <a:r>
              <a:rPr sz="1200" b="1" spc="-110" dirty="0">
                <a:latin typeface="Verdana"/>
                <a:cs typeface="Verdana"/>
              </a:rPr>
              <a:t>Inicial </a:t>
            </a:r>
            <a:r>
              <a:rPr sz="1200" b="1" spc="-45" dirty="0">
                <a:latin typeface="Verdana"/>
                <a:cs typeface="Verdana"/>
              </a:rPr>
              <a:t>de</a:t>
            </a:r>
            <a:r>
              <a:rPr sz="1200" b="1" spc="-20" dirty="0">
                <a:latin typeface="Verdana"/>
                <a:cs typeface="Verdana"/>
              </a:rPr>
              <a:t> </a:t>
            </a:r>
            <a:r>
              <a:rPr sz="1200" b="1" spc="-85" dirty="0">
                <a:latin typeface="Verdana"/>
                <a:cs typeface="Verdana"/>
              </a:rPr>
              <a:t>Planeación</a:t>
            </a:r>
            <a:endParaRPr sz="1200">
              <a:latin typeface="Verdana"/>
              <a:cs typeface="Verdana"/>
            </a:endParaRPr>
          </a:p>
          <a:p>
            <a:pPr marL="632460">
              <a:lnSpc>
                <a:spcPct val="100000"/>
              </a:lnSpc>
              <a:spcBef>
                <a:spcPts val="254"/>
              </a:spcBef>
            </a:pPr>
            <a:r>
              <a:rPr sz="1400" b="1" spc="-200" dirty="0">
                <a:latin typeface="Verdana"/>
                <a:cs typeface="Verdana"/>
              </a:rPr>
              <a:t>E.I.P.</a:t>
            </a:r>
            <a:r>
              <a:rPr sz="1400" b="1" spc="-95" dirty="0">
                <a:latin typeface="Verdana"/>
                <a:cs typeface="Verdana"/>
              </a:rPr>
              <a:t> </a:t>
            </a:r>
            <a:r>
              <a:rPr sz="1400" b="1" spc="-140" dirty="0">
                <a:latin typeface="Verdana"/>
                <a:cs typeface="Verdana"/>
              </a:rPr>
              <a:t>Análisis</a:t>
            </a:r>
            <a:endParaRPr sz="1400">
              <a:latin typeface="Verdana"/>
              <a:cs typeface="Verdana"/>
            </a:endParaRPr>
          </a:p>
        </p:txBody>
      </p:sp>
      <p:sp>
        <p:nvSpPr>
          <p:cNvPr id="4" name="object 4"/>
          <p:cNvSpPr/>
          <p:nvPr/>
        </p:nvSpPr>
        <p:spPr>
          <a:xfrm>
            <a:off x="8631681" y="2774314"/>
            <a:ext cx="38100" cy="15240"/>
          </a:xfrm>
          <a:custGeom>
            <a:avLst/>
            <a:gdLst/>
            <a:ahLst/>
            <a:cxnLst/>
            <a:rect l="l" t="t" r="r" b="b"/>
            <a:pathLst>
              <a:path w="38100" h="15239">
                <a:moveTo>
                  <a:pt x="0" y="15239"/>
                </a:moveTo>
                <a:lnTo>
                  <a:pt x="38100" y="15239"/>
                </a:lnTo>
                <a:lnTo>
                  <a:pt x="38100" y="0"/>
                </a:lnTo>
                <a:lnTo>
                  <a:pt x="0" y="0"/>
                </a:lnTo>
                <a:lnTo>
                  <a:pt x="0" y="15239"/>
                </a:lnTo>
                <a:close/>
              </a:path>
            </a:pathLst>
          </a:custGeom>
          <a:solidFill>
            <a:srgbClr val="000000"/>
          </a:solidFill>
        </p:spPr>
        <p:txBody>
          <a:bodyPr wrap="square" lIns="0" tIns="0" rIns="0" bIns="0" rtlCol="0"/>
          <a:lstStyle/>
          <a:p>
            <a:endParaRPr/>
          </a:p>
        </p:txBody>
      </p:sp>
      <p:sp>
        <p:nvSpPr>
          <p:cNvPr id="5" name="object 5"/>
          <p:cNvSpPr txBox="1"/>
          <p:nvPr/>
        </p:nvSpPr>
        <p:spPr>
          <a:xfrm>
            <a:off x="671576" y="1221994"/>
            <a:ext cx="8530590" cy="2335530"/>
          </a:xfrm>
          <a:prstGeom prst="rect">
            <a:avLst/>
          </a:prstGeom>
        </p:spPr>
        <p:txBody>
          <a:bodyPr vert="horz" wrap="square" lIns="0" tIns="12700" rIns="0" bIns="0" rtlCol="0">
            <a:spAutoFit/>
          </a:bodyPr>
          <a:lstStyle/>
          <a:p>
            <a:pPr marL="12700">
              <a:lnSpc>
                <a:spcPct val="100000"/>
              </a:lnSpc>
              <a:spcBef>
                <a:spcPts val="100"/>
              </a:spcBef>
            </a:pPr>
            <a:r>
              <a:rPr sz="1100" b="1" spc="-145" dirty="0">
                <a:solidFill>
                  <a:srgbClr val="3C85C5"/>
                </a:solidFill>
                <a:latin typeface="Verdana"/>
                <a:cs typeface="Verdana"/>
              </a:rPr>
              <a:t>El </a:t>
            </a:r>
            <a:r>
              <a:rPr sz="1100" b="1" spc="-70" dirty="0">
                <a:solidFill>
                  <a:srgbClr val="3C85C5"/>
                </a:solidFill>
                <a:latin typeface="Verdana"/>
                <a:cs typeface="Verdana"/>
              </a:rPr>
              <a:t>equipo</a:t>
            </a:r>
            <a:r>
              <a:rPr sz="1100" b="1" spc="-229" dirty="0">
                <a:solidFill>
                  <a:srgbClr val="3C85C5"/>
                </a:solidFill>
                <a:latin typeface="Verdana"/>
                <a:cs typeface="Verdana"/>
              </a:rPr>
              <a:t> </a:t>
            </a:r>
            <a:r>
              <a:rPr sz="1100" b="1" spc="-90" dirty="0">
                <a:solidFill>
                  <a:srgbClr val="3C85C5"/>
                </a:solidFill>
                <a:latin typeface="Verdana"/>
                <a:cs typeface="Verdana"/>
              </a:rPr>
              <a:t>heterogéneo:</a:t>
            </a:r>
            <a:endParaRPr sz="1100" dirty="0">
              <a:latin typeface="Verdana"/>
              <a:cs typeface="Verdana"/>
            </a:endParaRPr>
          </a:p>
          <a:p>
            <a:pPr>
              <a:lnSpc>
                <a:spcPct val="100000"/>
              </a:lnSpc>
            </a:pPr>
            <a:endParaRPr sz="1200" dirty="0">
              <a:latin typeface="Times New Roman"/>
              <a:cs typeface="Times New Roman"/>
            </a:endParaRPr>
          </a:p>
          <a:p>
            <a:pPr marL="469900" indent="-228600">
              <a:lnSpc>
                <a:spcPct val="100000"/>
              </a:lnSpc>
              <a:spcBef>
                <a:spcPts val="5"/>
              </a:spcBef>
              <a:buClr>
                <a:srgbClr val="3C85C5"/>
              </a:buClr>
              <a:buFont typeface="Arial"/>
              <a:buAutoNum type="arabicPeriod"/>
              <a:tabLst>
                <a:tab pos="470534" algn="l"/>
              </a:tabLst>
            </a:pPr>
            <a:r>
              <a:rPr sz="1100" spc="-35" dirty="0">
                <a:latin typeface="Verdana"/>
                <a:cs typeface="Verdana"/>
              </a:rPr>
              <a:t>Elige </a:t>
            </a:r>
            <a:r>
              <a:rPr sz="1100" spc="-25" dirty="0">
                <a:latin typeface="Verdana"/>
                <a:cs typeface="Verdana"/>
              </a:rPr>
              <a:t>un </a:t>
            </a:r>
            <a:r>
              <a:rPr sz="1100" spc="-40" dirty="0">
                <a:latin typeface="Verdana"/>
                <a:cs typeface="Verdana"/>
              </a:rPr>
              <a:t>mínimo </a:t>
            </a:r>
            <a:r>
              <a:rPr sz="1100" spc="60" dirty="0">
                <a:latin typeface="Verdana"/>
                <a:cs typeface="Verdana"/>
              </a:rPr>
              <a:t>de </a:t>
            </a:r>
            <a:r>
              <a:rPr sz="1100" spc="-75" dirty="0">
                <a:latin typeface="Verdana"/>
                <a:cs typeface="Verdana"/>
              </a:rPr>
              <a:t>tres </a:t>
            </a:r>
            <a:r>
              <a:rPr sz="1100" spc="-25" dirty="0">
                <a:latin typeface="Verdana"/>
                <a:cs typeface="Verdana"/>
              </a:rPr>
              <a:t>Experiencias</a:t>
            </a:r>
            <a:r>
              <a:rPr sz="1100" spc="-114" dirty="0">
                <a:latin typeface="Verdana"/>
                <a:cs typeface="Verdana"/>
              </a:rPr>
              <a:t> </a:t>
            </a:r>
            <a:r>
              <a:rPr sz="1100" spc="-70" dirty="0">
                <a:latin typeface="Verdana"/>
                <a:cs typeface="Verdana"/>
              </a:rPr>
              <a:t>Exitosas.</a:t>
            </a:r>
            <a:endParaRPr sz="1100" dirty="0">
              <a:latin typeface="Verdana"/>
              <a:cs typeface="Verdana"/>
            </a:endParaRPr>
          </a:p>
          <a:p>
            <a:pPr marL="469900" marR="328930" indent="-228600">
              <a:lnSpc>
                <a:spcPct val="117300"/>
              </a:lnSpc>
              <a:buClr>
                <a:srgbClr val="3C85C5"/>
              </a:buClr>
              <a:buFont typeface="Arial"/>
              <a:buAutoNum type="arabicPeriod"/>
              <a:tabLst>
                <a:tab pos="470534" algn="l"/>
              </a:tabLst>
            </a:pPr>
            <a:r>
              <a:rPr sz="1100" spc="-10" dirty="0">
                <a:latin typeface="Verdana"/>
                <a:cs typeface="Verdana"/>
              </a:rPr>
              <a:t>Analiza</a:t>
            </a:r>
            <a:r>
              <a:rPr sz="1100" spc="-95" dirty="0">
                <a:latin typeface="Verdana"/>
                <a:cs typeface="Verdana"/>
              </a:rPr>
              <a:t> </a:t>
            </a:r>
            <a:r>
              <a:rPr sz="1100" spc="90" dirty="0">
                <a:latin typeface="Verdana"/>
                <a:cs typeface="Verdana"/>
              </a:rPr>
              <a:t>cada</a:t>
            </a:r>
            <a:r>
              <a:rPr sz="1100" spc="220" dirty="0">
                <a:latin typeface="Verdana"/>
                <a:cs typeface="Verdana"/>
              </a:rPr>
              <a:t> </a:t>
            </a:r>
            <a:r>
              <a:rPr sz="1100" spc="15" dirty="0">
                <a:latin typeface="Verdana"/>
                <a:cs typeface="Verdana"/>
              </a:rPr>
              <a:t>una</a:t>
            </a:r>
            <a:r>
              <a:rPr sz="1100" spc="-85" dirty="0">
                <a:latin typeface="Verdana"/>
                <a:cs typeface="Verdana"/>
              </a:rPr>
              <a:t> </a:t>
            </a:r>
            <a:r>
              <a:rPr sz="1100" spc="60" dirty="0">
                <a:latin typeface="Verdana"/>
                <a:cs typeface="Verdana"/>
              </a:rPr>
              <a:t>de</a:t>
            </a:r>
            <a:r>
              <a:rPr sz="1100" spc="-80" dirty="0">
                <a:latin typeface="Verdana"/>
                <a:cs typeface="Verdana"/>
              </a:rPr>
              <a:t> </a:t>
            </a:r>
            <a:r>
              <a:rPr sz="1100" spc="-50" dirty="0">
                <a:latin typeface="Verdana"/>
                <a:cs typeface="Verdana"/>
              </a:rPr>
              <a:t>las</a:t>
            </a:r>
            <a:r>
              <a:rPr sz="1100" spc="-75" dirty="0">
                <a:latin typeface="Verdana"/>
                <a:cs typeface="Verdana"/>
              </a:rPr>
              <a:t> </a:t>
            </a:r>
            <a:r>
              <a:rPr sz="1100" spc="-25" dirty="0">
                <a:latin typeface="Verdana"/>
                <a:cs typeface="Verdana"/>
              </a:rPr>
              <a:t>Experiencias</a:t>
            </a:r>
            <a:r>
              <a:rPr sz="1100" spc="225" dirty="0">
                <a:latin typeface="Verdana"/>
                <a:cs typeface="Verdana"/>
              </a:rPr>
              <a:t> </a:t>
            </a:r>
            <a:r>
              <a:rPr sz="1100" spc="-70" dirty="0">
                <a:latin typeface="Verdana"/>
                <a:cs typeface="Verdana"/>
              </a:rPr>
              <a:t>Exitosas</a:t>
            </a:r>
            <a:r>
              <a:rPr sz="1100" spc="-80" dirty="0">
                <a:latin typeface="Verdana"/>
                <a:cs typeface="Verdana"/>
              </a:rPr>
              <a:t> </a:t>
            </a:r>
            <a:r>
              <a:rPr sz="1100" spc="-10" dirty="0">
                <a:latin typeface="Verdana"/>
                <a:cs typeface="Verdana"/>
              </a:rPr>
              <a:t>elegidas.</a:t>
            </a:r>
            <a:r>
              <a:rPr sz="1100" spc="-90" dirty="0">
                <a:latin typeface="Verdana"/>
                <a:cs typeface="Verdana"/>
              </a:rPr>
              <a:t> </a:t>
            </a:r>
            <a:r>
              <a:rPr sz="1100" spc="5" dirty="0">
                <a:latin typeface="Verdana"/>
                <a:cs typeface="Verdana"/>
              </a:rPr>
              <a:t>Para</a:t>
            </a:r>
            <a:r>
              <a:rPr sz="1100" spc="-75" dirty="0">
                <a:latin typeface="Verdana"/>
                <a:cs typeface="Verdana"/>
              </a:rPr>
              <a:t> </a:t>
            </a:r>
            <a:r>
              <a:rPr sz="1100" spc="-15" dirty="0">
                <a:latin typeface="Verdana"/>
                <a:cs typeface="Verdana"/>
              </a:rPr>
              <a:t>ello</a:t>
            </a:r>
            <a:r>
              <a:rPr sz="1100" spc="-80" dirty="0">
                <a:latin typeface="Verdana"/>
                <a:cs typeface="Verdana"/>
              </a:rPr>
              <a:t> </a:t>
            </a:r>
            <a:r>
              <a:rPr sz="1100" spc="-50" dirty="0">
                <a:latin typeface="Verdana"/>
                <a:cs typeface="Verdana"/>
              </a:rPr>
              <a:t>se</a:t>
            </a:r>
            <a:r>
              <a:rPr sz="1100" spc="-80" dirty="0">
                <a:latin typeface="Verdana"/>
                <a:cs typeface="Verdana"/>
              </a:rPr>
              <a:t> </a:t>
            </a:r>
            <a:r>
              <a:rPr sz="1100" dirty="0">
                <a:latin typeface="Verdana"/>
                <a:cs typeface="Verdana"/>
              </a:rPr>
              <a:t>toman</a:t>
            </a:r>
            <a:r>
              <a:rPr sz="1100" spc="-85" dirty="0">
                <a:latin typeface="Verdana"/>
                <a:cs typeface="Verdana"/>
              </a:rPr>
              <a:t> </a:t>
            </a:r>
            <a:r>
              <a:rPr sz="1100" spc="15" dirty="0">
                <a:latin typeface="Verdana"/>
                <a:cs typeface="Verdana"/>
              </a:rPr>
              <a:t>en</a:t>
            </a:r>
            <a:r>
              <a:rPr sz="1100" spc="-85" dirty="0">
                <a:latin typeface="Verdana"/>
                <a:cs typeface="Verdana"/>
              </a:rPr>
              <a:t> </a:t>
            </a:r>
            <a:r>
              <a:rPr sz="1100" spc="25" dirty="0">
                <a:latin typeface="Verdana"/>
                <a:cs typeface="Verdana"/>
              </a:rPr>
              <a:t>cuenta</a:t>
            </a:r>
            <a:r>
              <a:rPr sz="1100" spc="-85" dirty="0">
                <a:latin typeface="Verdana"/>
                <a:cs typeface="Verdana"/>
              </a:rPr>
              <a:t> </a:t>
            </a:r>
            <a:r>
              <a:rPr sz="1100" spc="-65" dirty="0">
                <a:latin typeface="Verdana"/>
                <a:cs typeface="Verdana"/>
              </a:rPr>
              <a:t>los</a:t>
            </a:r>
            <a:r>
              <a:rPr sz="1100" spc="-95" dirty="0">
                <a:latin typeface="Verdana"/>
                <a:cs typeface="Verdana"/>
              </a:rPr>
              <a:t> </a:t>
            </a:r>
            <a:r>
              <a:rPr sz="1100" spc="10" dirty="0">
                <a:latin typeface="Verdana"/>
                <a:cs typeface="Verdana"/>
              </a:rPr>
              <a:t>apartados</a:t>
            </a:r>
            <a:r>
              <a:rPr sz="1100" spc="-80" dirty="0">
                <a:latin typeface="Verdana"/>
                <a:cs typeface="Verdana"/>
              </a:rPr>
              <a:t> </a:t>
            </a:r>
            <a:r>
              <a:rPr sz="1100" spc="10" dirty="0">
                <a:latin typeface="Verdana"/>
                <a:cs typeface="Verdana"/>
              </a:rPr>
              <a:t>del</a:t>
            </a:r>
            <a:r>
              <a:rPr sz="1100" spc="-70" dirty="0">
                <a:latin typeface="Verdana"/>
                <a:cs typeface="Verdana"/>
              </a:rPr>
              <a:t> </a:t>
            </a:r>
            <a:r>
              <a:rPr sz="1100" spc="-20" dirty="0">
                <a:latin typeface="Verdana"/>
                <a:cs typeface="Verdana"/>
              </a:rPr>
              <a:t>presente  </a:t>
            </a:r>
            <a:r>
              <a:rPr sz="1100" spc="10" dirty="0">
                <a:latin typeface="Verdana"/>
                <a:cs typeface="Verdana"/>
              </a:rPr>
              <a:t>documento.</a:t>
            </a:r>
            <a:endParaRPr sz="1100" dirty="0">
              <a:latin typeface="Verdana"/>
              <a:cs typeface="Verdana"/>
            </a:endParaRPr>
          </a:p>
          <a:p>
            <a:pPr marL="469900" indent="-228600">
              <a:lnSpc>
                <a:spcPct val="100000"/>
              </a:lnSpc>
              <a:spcBef>
                <a:spcPts val="225"/>
              </a:spcBef>
              <a:buClr>
                <a:srgbClr val="3C85C5"/>
              </a:buClr>
              <a:buFont typeface="Arial"/>
              <a:buAutoNum type="arabicPeriod"/>
              <a:tabLst>
                <a:tab pos="470534" algn="l"/>
              </a:tabLst>
            </a:pPr>
            <a:r>
              <a:rPr sz="1100" spc="-15" dirty="0">
                <a:latin typeface="Verdana"/>
                <a:cs typeface="Verdana"/>
              </a:rPr>
              <a:t>Lleva</a:t>
            </a:r>
            <a:r>
              <a:rPr sz="1100" spc="-80" dirty="0">
                <a:latin typeface="Verdana"/>
                <a:cs typeface="Verdana"/>
              </a:rPr>
              <a:t> </a:t>
            </a:r>
            <a:r>
              <a:rPr sz="1100" spc="90" dirty="0">
                <a:latin typeface="Verdana"/>
                <a:cs typeface="Verdana"/>
              </a:rPr>
              <a:t>a</a:t>
            </a:r>
            <a:r>
              <a:rPr sz="1100" spc="-95" dirty="0">
                <a:latin typeface="Verdana"/>
                <a:cs typeface="Verdana"/>
              </a:rPr>
              <a:t> </a:t>
            </a:r>
            <a:r>
              <a:rPr sz="1100" spc="85" dirty="0">
                <a:latin typeface="Verdana"/>
                <a:cs typeface="Verdana"/>
              </a:rPr>
              <a:t>cabo</a:t>
            </a:r>
            <a:r>
              <a:rPr sz="1100" spc="-85" dirty="0">
                <a:latin typeface="Verdana"/>
                <a:cs typeface="Verdana"/>
              </a:rPr>
              <a:t> </a:t>
            </a:r>
            <a:r>
              <a:rPr sz="1100" spc="-15" dirty="0">
                <a:latin typeface="Verdana"/>
                <a:cs typeface="Verdana"/>
              </a:rPr>
              <a:t>el</a:t>
            </a:r>
            <a:r>
              <a:rPr sz="1100" spc="-75" dirty="0">
                <a:latin typeface="Verdana"/>
                <a:cs typeface="Verdana"/>
              </a:rPr>
              <a:t> </a:t>
            </a:r>
            <a:r>
              <a:rPr sz="1100" spc="-55" dirty="0">
                <a:latin typeface="Verdana"/>
                <a:cs typeface="Verdana"/>
              </a:rPr>
              <a:t>registro</a:t>
            </a:r>
            <a:r>
              <a:rPr sz="1100" spc="-85" dirty="0">
                <a:latin typeface="Verdana"/>
                <a:cs typeface="Verdana"/>
              </a:rPr>
              <a:t> </a:t>
            </a:r>
            <a:r>
              <a:rPr sz="1100" spc="60" dirty="0">
                <a:latin typeface="Verdana"/>
                <a:cs typeface="Verdana"/>
              </a:rPr>
              <a:t>de</a:t>
            </a:r>
            <a:r>
              <a:rPr sz="1100" spc="-80" dirty="0">
                <a:latin typeface="Verdana"/>
                <a:cs typeface="Verdana"/>
              </a:rPr>
              <a:t> </a:t>
            </a:r>
            <a:r>
              <a:rPr sz="1100" spc="95" dirty="0">
                <a:latin typeface="Verdana"/>
                <a:cs typeface="Verdana"/>
              </a:rPr>
              <a:t>cada</a:t>
            </a:r>
            <a:r>
              <a:rPr sz="1100" spc="-80" dirty="0">
                <a:latin typeface="Verdana"/>
                <a:cs typeface="Verdana"/>
              </a:rPr>
              <a:t> </a:t>
            </a:r>
            <a:r>
              <a:rPr sz="1100" spc="-55" dirty="0">
                <a:latin typeface="Verdana"/>
                <a:cs typeface="Verdana"/>
              </a:rPr>
              <a:t>análisis,</a:t>
            </a:r>
            <a:r>
              <a:rPr sz="1100" spc="-90" dirty="0">
                <a:latin typeface="Verdana"/>
                <a:cs typeface="Verdana"/>
              </a:rPr>
              <a:t> </a:t>
            </a:r>
            <a:r>
              <a:rPr sz="1100" spc="15" dirty="0">
                <a:latin typeface="Verdana"/>
                <a:cs typeface="Verdana"/>
              </a:rPr>
              <a:t>en</a:t>
            </a:r>
            <a:r>
              <a:rPr sz="1100" spc="-85" dirty="0">
                <a:latin typeface="Verdana"/>
                <a:cs typeface="Verdana"/>
              </a:rPr>
              <a:t> </a:t>
            </a:r>
            <a:r>
              <a:rPr sz="1100" spc="15" dirty="0">
                <a:latin typeface="Verdana"/>
                <a:cs typeface="Verdana"/>
              </a:rPr>
              <a:t>una</a:t>
            </a:r>
            <a:r>
              <a:rPr sz="1100" spc="-85" dirty="0">
                <a:latin typeface="Verdana"/>
                <a:cs typeface="Verdana"/>
              </a:rPr>
              <a:t> </a:t>
            </a:r>
            <a:r>
              <a:rPr sz="1100" spc="50" dirty="0">
                <a:latin typeface="Verdana"/>
                <a:cs typeface="Verdana"/>
              </a:rPr>
              <a:t>copia</a:t>
            </a:r>
            <a:r>
              <a:rPr sz="1100" spc="-80" dirty="0">
                <a:latin typeface="Verdana"/>
                <a:cs typeface="Verdana"/>
              </a:rPr>
              <a:t> </a:t>
            </a:r>
            <a:r>
              <a:rPr sz="1100" spc="10" dirty="0">
                <a:latin typeface="Verdana"/>
                <a:cs typeface="Verdana"/>
              </a:rPr>
              <a:t>del</a:t>
            </a:r>
            <a:r>
              <a:rPr sz="1100" spc="-75" dirty="0">
                <a:latin typeface="Verdana"/>
                <a:cs typeface="Verdana"/>
              </a:rPr>
              <a:t> </a:t>
            </a:r>
            <a:r>
              <a:rPr sz="1100" spc="-20" dirty="0">
                <a:latin typeface="Verdana"/>
                <a:cs typeface="Verdana"/>
              </a:rPr>
              <a:t>presente</a:t>
            </a:r>
            <a:r>
              <a:rPr sz="1100" spc="-80" dirty="0">
                <a:latin typeface="Verdana"/>
                <a:cs typeface="Verdana"/>
              </a:rPr>
              <a:t> </a:t>
            </a:r>
            <a:r>
              <a:rPr sz="1100" spc="20" dirty="0">
                <a:latin typeface="Verdana"/>
                <a:cs typeface="Verdana"/>
              </a:rPr>
              <a:t>documento</a:t>
            </a:r>
            <a:r>
              <a:rPr sz="1100" spc="-70" dirty="0">
                <a:latin typeface="Verdana"/>
                <a:cs typeface="Verdana"/>
              </a:rPr>
              <a:t> </a:t>
            </a:r>
            <a:r>
              <a:rPr sz="1100" spc="-80" dirty="0">
                <a:latin typeface="Verdana"/>
                <a:cs typeface="Verdana"/>
              </a:rPr>
              <a:t>(</a:t>
            </a:r>
            <a:r>
              <a:rPr sz="1000" spc="-80" dirty="0">
                <a:latin typeface="Verdana"/>
                <a:cs typeface="Verdana"/>
              </a:rPr>
              <a:t>tres</a:t>
            </a:r>
            <a:r>
              <a:rPr sz="1000" spc="-75" dirty="0">
                <a:latin typeface="Verdana"/>
                <a:cs typeface="Verdana"/>
              </a:rPr>
              <a:t> </a:t>
            </a:r>
            <a:r>
              <a:rPr sz="1000" spc="-5" dirty="0">
                <a:latin typeface="Verdana"/>
                <a:cs typeface="Verdana"/>
              </a:rPr>
              <a:t>documentos,</a:t>
            </a:r>
            <a:r>
              <a:rPr sz="1000" spc="-85" dirty="0">
                <a:latin typeface="Verdana"/>
                <a:cs typeface="Verdana"/>
              </a:rPr>
              <a:t> 1</a:t>
            </a:r>
            <a:r>
              <a:rPr sz="1000" spc="-75" dirty="0">
                <a:latin typeface="Verdana"/>
                <a:cs typeface="Verdana"/>
              </a:rPr>
              <a:t> </a:t>
            </a:r>
            <a:r>
              <a:rPr sz="1000" spc="20" dirty="0">
                <a:latin typeface="Verdana"/>
                <a:cs typeface="Verdana"/>
              </a:rPr>
              <a:t>para</a:t>
            </a:r>
            <a:r>
              <a:rPr sz="1000" spc="-70" dirty="0">
                <a:latin typeface="Verdana"/>
                <a:cs typeface="Verdana"/>
              </a:rPr>
              <a:t> </a:t>
            </a:r>
            <a:r>
              <a:rPr sz="1000" spc="80" dirty="0">
                <a:latin typeface="Verdana"/>
                <a:cs typeface="Verdana"/>
              </a:rPr>
              <a:t>cada</a:t>
            </a:r>
            <a:r>
              <a:rPr sz="1000" spc="-75" dirty="0">
                <a:latin typeface="Verdana"/>
                <a:cs typeface="Verdana"/>
              </a:rPr>
              <a:t> </a:t>
            </a:r>
            <a:r>
              <a:rPr sz="1000" spc="-100" dirty="0">
                <a:latin typeface="Verdana"/>
                <a:cs typeface="Verdana"/>
              </a:rPr>
              <a:t>Ex.Ex</a:t>
            </a:r>
            <a:r>
              <a:rPr sz="1100" spc="-100" dirty="0">
                <a:latin typeface="Verdana"/>
                <a:cs typeface="Verdana"/>
              </a:rPr>
              <a:t>.).</a:t>
            </a:r>
            <a:endParaRPr sz="1100" dirty="0">
              <a:latin typeface="Verdana"/>
              <a:cs typeface="Verdana"/>
            </a:endParaRPr>
          </a:p>
          <a:p>
            <a:pPr>
              <a:lnSpc>
                <a:spcPct val="100000"/>
              </a:lnSpc>
              <a:spcBef>
                <a:spcPts val="50"/>
              </a:spcBef>
            </a:pPr>
            <a:endParaRPr sz="1900" dirty="0">
              <a:latin typeface="Times New Roman"/>
              <a:cs typeface="Times New Roman"/>
            </a:endParaRPr>
          </a:p>
          <a:p>
            <a:pPr marL="12700">
              <a:lnSpc>
                <a:spcPct val="100000"/>
              </a:lnSpc>
            </a:pPr>
            <a:r>
              <a:rPr sz="1100" b="1" spc="-95" dirty="0">
                <a:solidFill>
                  <a:srgbClr val="538DD3"/>
                </a:solidFill>
                <a:latin typeface="Verdana"/>
                <a:cs typeface="Verdana"/>
              </a:rPr>
              <a:t>Nombre </a:t>
            </a:r>
            <a:r>
              <a:rPr sz="1100" b="1" spc="-65" dirty="0">
                <a:solidFill>
                  <a:srgbClr val="538DD3"/>
                </a:solidFill>
                <a:latin typeface="Verdana"/>
                <a:cs typeface="Verdana"/>
              </a:rPr>
              <a:t>del </a:t>
            </a:r>
            <a:r>
              <a:rPr sz="1100" b="1" spc="-80" dirty="0">
                <a:solidFill>
                  <a:srgbClr val="538DD3"/>
                </a:solidFill>
                <a:latin typeface="Verdana"/>
                <a:cs typeface="Verdana"/>
              </a:rPr>
              <a:t>proyecto:</a:t>
            </a:r>
            <a:r>
              <a:rPr sz="1100" b="1" u="heavy" spc="-80" dirty="0">
                <a:uFill>
                  <a:solidFill>
                    <a:srgbClr val="000000"/>
                  </a:solidFill>
                </a:uFill>
                <a:latin typeface="Verdana"/>
                <a:cs typeface="Verdana"/>
              </a:rPr>
              <a:t> </a:t>
            </a:r>
            <a:r>
              <a:rPr sz="1100" b="1" u="heavy" spc="-5" dirty="0">
                <a:uFill>
                  <a:solidFill>
                    <a:srgbClr val="000000"/>
                  </a:solidFill>
                </a:uFill>
                <a:latin typeface="Arial"/>
                <a:cs typeface="Arial"/>
              </a:rPr>
              <a:t>“</a:t>
            </a:r>
            <a:r>
              <a:rPr sz="1100" b="1" spc="-5" dirty="0">
                <a:solidFill>
                  <a:srgbClr val="202020"/>
                </a:solidFill>
                <a:latin typeface="Arial"/>
                <a:cs typeface="Arial"/>
              </a:rPr>
              <a:t>Desgaste calórico </a:t>
            </a:r>
            <a:r>
              <a:rPr sz="1100" b="1" dirty="0">
                <a:solidFill>
                  <a:srgbClr val="202020"/>
                </a:solidFill>
                <a:latin typeface="Arial"/>
                <a:cs typeface="Arial"/>
              </a:rPr>
              <a:t>de un </a:t>
            </a:r>
            <a:r>
              <a:rPr sz="1100" b="1" spc="-5" dirty="0">
                <a:solidFill>
                  <a:srgbClr val="202020"/>
                </a:solidFill>
                <a:latin typeface="Arial"/>
                <a:cs typeface="Arial"/>
              </a:rPr>
              <a:t>alumno lasallista que se ejercita una vez </a:t>
            </a:r>
            <a:r>
              <a:rPr sz="1100" b="1" dirty="0">
                <a:solidFill>
                  <a:srgbClr val="202020"/>
                </a:solidFill>
                <a:latin typeface="Arial"/>
                <a:cs typeface="Arial"/>
              </a:rPr>
              <a:t>a </a:t>
            </a:r>
            <a:r>
              <a:rPr sz="1100" b="1" spc="-5" dirty="0">
                <a:solidFill>
                  <a:srgbClr val="202020"/>
                </a:solidFill>
                <a:latin typeface="Arial"/>
                <a:cs typeface="Arial"/>
              </a:rPr>
              <a:t>la semana dos horas </a:t>
            </a:r>
            <a:r>
              <a:rPr sz="1100" b="1" spc="-10" dirty="0">
                <a:solidFill>
                  <a:srgbClr val="202020"/>
                </a:solidFill>
                <a:latin typeface="Arial"/>
                <a:cs typeface="Arial"/>
              </a:rPr>
              <a:t>al</a:t>
            </a:r>
            <a:r>
              <a:rPr sz="1100" b="1" spc="70" dirty="0">
                <a:solidFill>
                  <a:srgbClr val="202020"/>
                </a:solidFill>
                <a:latin typeface="Arial"/>
                <a:cs typeface="Arial"/>
              </a:rPr>
              <a:t> </a:t>
            </a:r>
            <a:r>
              <a:rPr sz="1100" b="1" spc="5" dirty="0">
                <a:solidFill>
                  <a:srgbClr val="202020"/>
                </a:solidFill>
                <a:latin typeface="Arial"/>
                <a:cs typeface="Arial"/>
              </a:rPr>
              <a:t>día”</a:t>
            </a:r>
            <a:r>
              <a:rPr sz="1100" b="1" spc="5" dirty="0">
                <a:latin typeface="Arial"/>
                <a:cs typeface="Arial"/>
              </a:rPr>
              <a:t>.</a:t>
            </a:r>
            <a:endParaRPr sz="1100" dirty="0">
              <a:latin typeface="Arial"/>
              <a:cs typeface="Arial"/>
            </a:endParaRPr>
          </a:p>
          <a:p>
            <a:pPr>
              <a:lnSpc>
                <a:spcPct val="100000"/>
              </a:lnSpc>
              <a:spcBef>
                <a:spcPts val="35"/>
              </a:spcBef>
            </a:pPr>
            <a:endParaRPr sz="1650" dirty="0">
              <a:latin typeface="Times New Roman"/>
              <a:cs typeface="Times New Roman"/>
            </a:endParaRPr>
          </a:p>
          <a:p>
            <a:pPr marL="12700" marR="5080">
              <a:lnSpc>
                <a:spcPct val="152700"/>
              </a:lnSpc>
            </a:pPr>
            <a:r>
              <a:rPr sz="1100" b="1" spc="-195" dirty="0">
                <a:latin typeface="Verdana"/>
                <a:cs typeface="Verdana"/>
              </a:rPr>
              <a:t>I.</a:t>
            </a:r>
            <a:r>
              <a:rPr sz="1100" b="1" spc="-75" dirty="0">
                <a:latin typeface="Verdana"/>
                <a:cs typeface="Verdana"/>
              </a:rPr>
              <a:t> </a:t>
            </a:r>
            <a:r>
              <a:rPr sz="1100" b="1" spc="-85" dirty="0">
                <a:latin typeface="Verdana"/>
                <a:cs typeface="Verdana"/>
              </a:rPr>
              <a:t>Contexto.</a:t>
            </a:r>
            <a:r>
              <a:rPr sz="1100" b="1" spc="-50" dirty="0">
                <a:latin typeface="Verdana"/>
                <a:cs typeface="Verdana"/>
              </a:rPr>
              <a:t> </a:t>
            </a:r>
            <a:r>
              <a:rPr sz="1100" spc="-25" dirty="0">
                <a:latin typeface="Verdana"/>
                <a:cs typeface="Verdana"/>
              </a:rPr>
              <a:t>Justifica</a:t>
            </a:r>
            <a:r>
              <a:rPr sz="1100" spc="-80" dirty="0">
                <a:latin typeface="Verdana"/>
                <a:cs typeface="Verdana"/>
              </a:rPr>
              <a:t> </a:t>
            </a:r>
            <a:r>
              <a:rPr sz="1100" spc="-55" dirty="0">
                <a:latin typeface="Verdana"/>
                <a:cs typeface="Verdana"/>
              </a:rPr>
              <a:t>las</a:t>
            </a:r>
            <a:r>
              <a:rPr sz="1100" spc="-80" dirty="0">
                <a:latin typeface="Verdana"/>
                <a:cs typeface="Verdana"/>
              </a:rPr>
              <a:t> </a:t>
            </a:r>
            <a:r>
              <a:rPr sz="1100" spc="-15" dirty="0">
                <a:latin typeface="Verdana"/>
                <a:cs typeface="Verdana"/>
              </a:rPr>
              <a:t>circunstancias</a:t>
            </a:r>
            <a:r>
              <a:rPr sz="1100" spc="-80" dirty="0">
                <a:latin typeface="Verdana"/>
                <a:cs typeface="Verdana"/>
              </a:rPr>
              <a:t> </a:t>
            </a:r>
            <a:r>
              <a:rPr sz="1100" spc="55" dirty="0">
                <a:latin typeface="Verdana"/>
                <a:cs typeface="Verdana"/>
              </a:rPr>
              <a:t>o</a:t>
            </a:r>
            <a:r>
              <a:rPr sz="1100" spc="-85" dirty="0">
                <a:latin typeface="Verdana"/>
                <a:cs typeface="Verdana"/>
              </a:rPr>
              <a:t> </a:t>
            </a:r>
            <a:r>
              <a:rPr sz="1100" spc="-15" dirty="0">
                <a:latin typeface="Verdana"/>
                <a:cs typeface="Verdana"/>
              </a:rPr>
              <a:t>elementos</a:t>
            </a:r>
            <a:r>
              <a:rPr sz="1100" spc="-80" dirty="0">
                <a:latin typeface="Verdana"/>
                <a:cs typeface="Verdana"/>
              </a:rPr>
              <a:t> </a:t>
            </a:r>
            <a:r>
              <a:rPr sz="1100" spc="60" dirty="0">
                <a:latin typeface="Verdana"/>
                <a:cs typeface="Verdana"/>
              </a:rPr>
              <a:t>de</a:t>
            </a:r>
            <a:r>
              <a:rPr sz="1100" spc="-80" dirty="0">
                <a:latin typeface="Verdana"/>
                <a:cs typeface="Verdana"/>
              </a:rPr>
              <a:t> </a:t>
            </a:r>
            <a:r>
              <a:rPr sz="1100" dirty="0">
                <a:latin typeface="Verdana"/>
                <a:cs typeface="Verdana"/>
              </a:rPr>
              <a:t>la</a:t>
            </a:r>
            <a:r>
              <a:rPr sz="1100" spc="-70" dirty="0">
                <a:latin typeface="Verdana"/>
                <a:cs typeface="Verdana"/>
              </a:rPr>
              <a:t> </a:t>
            </a:r>
            <a:r>
              <a:rPr sz="1100" spc="5" dirty="0">
                <a:latin typeface="Verdana"/>
                <a:cs typeface="Verdana"/>
              </a:rPr>
              <a:t>realidad</a:t>
            </a:r>
            <a:r>
              <a:rPr sz="1100" spc="-85" dirty="0">
                <a:latin typeface="Verdana"/>
                <a:cs typeface="Verdana"/>
              </a:rPr>
              <a:t> </a:t>
            </a:r>
            <a:r>
              <a:rPr sz="1100" spc="15" dirty="0">
                <a:latin typeface="Verdana"/>
                <a:cs typeface="Verdana"/>
              </a:rPr>
              <a:t>en</a:t>
            </a:r>
            <a:r>
              <a:rPr sz="1100" spc="-85" dirty="0">
                <a:latin typeface="Verdana"/>
                <a:cs typeface="Verdana"/>
              </a:rPr>
              <a:t> </a:t>
            </a:r>
            <a:r>
              <a:rPr sz="1100" spc="5" dirty="0">
                <a:latin typeface="Verdana"/>
                <a:cs typeface="Verdana"/>
              </a:rPr>
              <a:t>la</a:t>
            </a:r>
            <a:r>
              <a:rPr sz="1100" spc="-80" dirty="0">
                <a:latin typeface="Verdana"/>
                <a:cs typeface="Verdana"/>
              </a:rPr>
              <a:t> </a:t>
            </a:r>
            <a:r>
              <a:rPr sz="1100" spc="30" dirty="0">
                <a:latin typeface="Verdana"/>
                <a:cs typeface="Verdana"/>
              </a:rPr>
              <a:t>que</a:t>
            </a:r>
            <a:r>
              <a:rPr sz="1100" spc="-80" dirty="0">
                <a:latin typeface="Verdana"/>
                <a:cs typeface="Verdana"/>
              </a:rPr>
              <a:t> </a:t>
            </a:r>
            <a:r>
              <a:rPr sz="1100" spc="-45" dirty="0">
                <a:latin typeface="Verdana"/>
                <a:cs typeface="Verdana"/>
              </a:rPr>
              <a:t>se</a:t>
            </a:r>
            <a:r>
              <a:rPr sz="1100" spc="-80" dirty="0">
                <a:latin typeface="Verdana"/>
                <a:cs typeface="Verdana"/>
              </a:rPr>
              <a:t> </a:t>
            </a:r>
            <a:r>
              <a:rPr sz="1100" spc="70" dirty="0">
                <a:latin typeface="Verdana"/>
                <a:cs typeface="Verdana"/>
              </a:rPr>
              <a:t>da</a:t>
            </a:r>
            <a:r>
              <a:rPr sz="1100" spc="-80" dirty="0">
                <a:latin typeface="Verdana"/>
                <a:cs typeface="Verdana"/>
              </a:rPr>
              <a:t> </a:t>
            </a:r>
            <a:r>
              <a:rPr sz="1100" spc="-10" dirty="0">
                <a:latin typeface="Verdana"/>
                <a:cs typeface="Verdana"/>
              </a:rPr>
              <a:t>el</a:t>
            </a:r>
            <a:r>
              <a:rPr sz="1100" spc="-75" dirty="0">
                <a:latin typeface="Verdana"/>
                <a:cs typeface="Verdana"/>
              </a:rPr>
              <a:t> </a:t>
            </a:r>
            <a:r>
              <a:rPr sz="1100" spc="5" dirty="0">
                <a:latin typeface="Verdana"/>
                <a:cs typeface="Verdana"/>
              </a:rPr>
              <a:t>problema</a:t>
            </a:r>
            <a:r>
              <a:rPr sz="1100" spc="-85" dirty="0">
                <a:latin typeface="Verdana"/>
                <a:cs typeface="Verdana"/>
              </a:rPr>
              <a:t> </a:t>
            </a:r>
            <a:r>
              <a:rPr sz="1100" spc="55" dirty="0">
                <a:latin typeface="Verdana"/>
                <a:cs typeface="Verdana"/>
              </a:rPr>
              <a:t>o</a:t>
            </a:r>
            <a:r>
              <a:rPr sz="1100" spc="-85" dirty="0">
                <a:latin typeface="Verdana"/>
                <a:cs typeface="Verdana"/>
              </a:rPr>
              <a:t> </a:t>
            </a:r>
            <a:r>
              <a:rPr sz="1100" spc="-15" dirty="0">
                <a:latin typeface="Verdana"/>
                <a:cs typeface="Verdana"/>
              </a:rPr>
              <a:t>propuesta.</a:t>
            </a:r>
            <a:r>
              <a:rPr sz="1100" spc="-85" dirty="0">
                <a:latin typeface="Verdana"/>
                <a:cs typeface="Verdana"/>
              </a:rPr>
              <a:t> </a:t>
            </a:r>
            <a:r>
              <a:rPr sz="1100" b="1" spc="-100" dirty="0">
                <a:solidFill>
                  <a:srgbClr val="3C85C5"/>
                </a:solidFill>
                <a:latin typeface="Verdana"/>
                <a:cs typeface="Verdana"/>
              </a:rPr>
              <a:t>Introducción</a:t>
            </a:r>
            <a:r>
              <a:rPr sz="1100" b="1" spc="-80" dirty="0">
                <a:solidFill>
                  <a:srgbClr val="3C85C5"/>
                </a:solidFill>
                <a:latin typeface="Verdana"/>
                <a:cs typeface="Verdana"/>
              </a:rPr>
              <a:t> </a:t>
            </a:r>
            <a:r>
              <a:rPr sz="1100" b="1" spc="-130" dirty="0">
                <a:solidFill>
                  <a:srgbClr val="3C85C5"/>
                </a:solidFill>
                <a:latin typeface="Verdana"/>
                <a:cs typeface="Verdana"/>
              </a:rPr>
              <a:t>y/o  </a:t>
            </a:r>
            <a:r>
              <a:rPr sz="1100" b="1" spc="-95" dirty="0">
                <a:solidFill>
                  <a:srgbClr val="3C85C5"/>
                </a:solidFill>
                <a:latin typeface="Verdana"/>
                <a:cs typeface="Verdana"/>
              </a:rPr>
              <a:t>justificación </a:t>
            </a:r>
            <a:r>
              <a:rPr sz="1100" b="1" spc="-60" dirty="0">
                <a:solidFill>
                  <a:srgbClr val="3C85C5"/>
                </a:solidFill>
                <a:latin typeface="Verdana"/>
                <a:cs typeface="Verdana"/>
              </a:rPr>
              <a:t>del</a:t>
            </a:r>
            <a:r>
              <a:rPr sz="1100" b="1" spc="-70" dirty="0">
                <a:solidFill>
                  <a:srgbClr val="3C85C5"/>
                </a:solidFill>
                <a:latin typeface="Verdana"/>
                <a:cs typeface="Verdana"/>
              </a:rPr>
              <a:t> </a:t>
            </a:r>
            <a:r>
              <a:rPr sz="1100" b="1" spc="-75" dirty="0">
                <a:solidFill>
                  <a:srgbClr val="3C85C5"/>
                </a:solidFill>
                <a:latin typeface="Verdana"/>
                <a:cs typeface="Verdana"/>
              </a:rPr>
              <a:t>proyecto.</a:t>
            </a:r>
            <a:endParaRPr sz="1100" dirty="0">
              <a:latin typeface="Verdana"/>
              <a:cs typeface="Verdana"/>
            </a:endParaRPr>
          </a:p>
        </p:txBody>
      </p:sp>
      <p:sp>
        <p:nvSpPr>
          <p:cNvPr id="6" name="object 6"/>
          <p:cNvSpPr txBox="1"/>
          <p:nvPr/>
        </p:nvSpPr>
        <p:spPr>
          <a:xfrm>
            <a:off x="620268" y="3638422"/>
            <a:ext cx="8706485" cy="2253615"/>
          </a:xfrm>
          <a:prstGeom prst="rect">
            <a:avLst/>
          </a:prstGeom>
          <a:ln w="12192">
            <a:solidFill>
              <a:srgbClr val="3C85C5"/>
            </a:solidFill>
          </a:ln>
        </p:spPr>
        <p:txBody>
          <a:bodyPr vert="horz" wrap="square" lIns="0" tIns="90170" rIns="0" bIns="0" rtlCol="0">
            <a:spAutoFit/>
          </a:bodyPr>
          <a:lstStyle/>
          <a:p>
            <a:pPr marL="63500" marR="463550" algn="just">
              <a:lnSpc>
                <a:spcPct val="110100"/>
              </a:lnSpc>
              <a:spcBef>
                <a:spcPts val="710"/>
              </a:spcBef>
            </a:pPr>
            <a:r>
              <a:rPr sz="1100" spc="-5" dirty="0">
                <a:latin typeface="Arial"/>
                <a:cs typeface="Arial"/>
              </a:rPr>
              <a:t>Se eligió utilizar </a:t>
            </a:r>
            <a:r>
              <a:rPr sz="1100" dirty="0">
                <a:latin typeface="Arial"/>
                <a:cs typeface="Arial"/>
              </a:rPr>
              <a:t>una </a:t>
            </a:r>
            <a:r>
              <a:rPr sz="1100" spc="-5" dirty="0">
                <a:latin typeface="Arial"/>
                <a:cs typeface="Arial"/>
              </a:rPr>
              <a:t>estrategia </a:t>
            </a:r>
            <a:r>
              <a:rPr sz="1100" dirty="0">
                <a:latin typeface="Arial"/>
                <a:cs typeface="Arial"/>
              </a:rPr>
              <a:t>de </a:t>
            </a:r>
            <a:r>
              <a:rPr sz="1100" spc="-5" dirty="0">
                <a:latin typeface="Arial"/>
                <a:cs typeface="Arial"/>
              </a:rPr>
              <a:t>estimulación orientada </a:t>
            </a:r>
            <a:r>
              <a:rPr sz="1100" dirty="0">
                <a:latin typeface="Arial"/>
                <a:cs typeface="Arial"/>
              </a:rPr>
              <a:t>a </a:t>
            </a:r>
            <a:r>
              <a:rPr sz="1100" spc="-5" dirty="0">
                <a:solidFill>
                  <a:srgbClr val="202020"/>
                </a:solidFill>
                <a:latin typeface="Arial"/>
                <a:cs typeface="Arial"/>
              </a:rPr>
              <a:t>mejorar la alimentación </a:t>
            </a:r>
            <a:r>
              <a:rPr sz="1100" dirty="0">
                <a:solidFill>
                  <a:srgbClr val="202020"/>
                </a:solidFill>
                <a:latin typeface="Arial"/>
                <a:cs typeface="Arial"/>
              </a:rPr>
              <a:t>de un alumno que se </a:t>
            </a:r>
            <a:r>
              <a:rPr sz="1100" spc="-5" dirty="0">
                <a:solidFill>
                  <a:srgbClr val="202020"/>
                </a:solidFill>
                <a:latin typeface="Arial"/>
                <a:cs typeface="Arial"/>
              </a:rPr>
              <a:t>ejercita </a:t>
            </a:r>
            <a:r>
              <a:rPr sz="1100" spc="-5" dirty="0">
                <a:latin typeface="Arial"/>
                <a:cs typeface="Arial"/>
              </a:rPr>
              <a:t>construyendo </a:t>
            </a:r>
            <a:r>
              <a:rPr sz="1100" dirty="0">
                <a:latin typeface="Arial"/>
                <a:cs typeface="Arial"/>
              </a:rPr>
              <a:t>una  </a:t>
            </a:r>
            <a:r>
              <a:rPr sz="1100" spc="-5" dirty="0">
                <a:latin typeface="Arial"/>
                <a:cs typeface="Arial"/>
              </a:rPr>
              <a:t>interrelación </a:t>
            </a:r>
            <a:r>
              <a:rPr sz="1100" dirty="0">
                <a:latin typeface="Arial"/>
                <a:cs typeface="Arial"/>
              </a:rPr>
              <a:t>más </a:t>
            </a:r>
            <a:r>
              <a:rPr sz="1100" spc="-5" dirty="0">
                <a:latin typeface="Arial"/>
                <a:cs typeface="Arial"/>
              </a:rPr>
              <a:t>completa </a:t>
            </a:r>
            <a:r>
              <a:rPr sz="1100" dirty="0">
                <a:latin typeface="Arial"/>
                <a:cs typeface="Arial"/>
              </a:rPr>
              <a:t>de su </a:t>
            </a:r>
            <a:r>
              <a:rPr sz="1100" spc="-5" dirty="0">
                <a:latin typeface="Arial"/>
                <a:cs typeface="Arial"/>
              </a:rPr>
              <a:t>desarrollo físico </a:t>
            </a:r>
            <a:r>
              <a:rPr sz="1100" dirty="0">
                <a:latin typeface="Arial"/>
                <a:cs typeface="Arial"/>
              </a:rPr>
              <a:t>y </a:t>
            </a:r>
            <a:r>
              <a:rPr sz="1100" spc="-5" dirty="0">
                <a:latin typeface="Arial"/>
                <a:cs typeface="Arial"/>
              </a:rPr>
              <a:t>pensamiento académico </a:t>
            </a:r>
            <a:r>
              <a:rPr sz="1100" dirty="0">
                <a:latin typeface="Arial"/>
                <a:cs typeface="Arial"/>
              </a:rPr>
              <a:t>a </a:t>
            </a:r>
            <a:r>
              <a:rPr sz="1100" spc="-5" dirty="0">
                <a:latin typeface="Arial"/>
                <a:cs typeface="Arial"/>
              </a:rPr>
              <a:t>través </a:t>
            </a:r>
            <a:r>
              <a:rPr sz="1100" dirty="0">
                <a:latin typeface="Arial"/>
                <a:cs typeface="Arial"/>
              </a:rPr>
              <a:t>de </a:t>
            </a:r>
            <a:r>
              <a:rPr sz="1100" spc="-5" dirty="0">
                <a:latin typeface="Arial"/>
                <a:cs typeface="Arial"/>
              </a:rPr>
              <a:t>las diferentes disciplinas </a:t>
            </a:r>
            <a:r>
              <a:rPr sz="1100" dirty="0">
                <a:latin typeface="Arial"/>
                <a:cs typeface="Arial"/>
              </a:rPr>
              <a:t>que </a:t>
            </a:r>
            <a:r>
              <a:rPr sz="1100" spc="-5" dirty="0">
                <a:latin typeface="Arial"/>
                <a:cs typeface="Arial"/>
              </a:rPr>
              <a:t>integran </a:t>
            </a:r>
            <a:r>
              <a:rPr sz="1100" dirty="0">
                <a:latin typeface="Arial"/>
                <a:cs typeface="Arial"/>
              </a:rPr>
              <a:t>éste  proyecto.</a:t>
            </a:r>
          </a:p>
          <a:p>
            <a:pPr marL="63500" marR="458470" algn="just">
              <a:lnSpc>
                <a:spcPct val="138200"/>
              </a:lnSpc>
              <a:spcBef>
                <a:spcPts val="384"/>
              </a:spcBef>
              <a:buFont typeface="DejaVu Sans"/>
              <a:buChar char="❖"/>
              <a:tabLst>
                <a:tab pos="213360" algn="l"/>
              </a:tabLst>
            </a:pPr>
            <a:r>
              <a:rPr sz="1100" dirty="0">
                <a:latin typeface="Arial"/>
                <a:cs typeface="Arial"/>
              </a:rPr>
              <a:t>Los </a:t>
            </a:r>
            <a:r>
              <a:rPr sz="1100" spc="-5" dirty="0">
                <a:latin typeface="Arial"/>
                <a:cs typeface="Arial"/>
              </a:rPr>
              <a:t>alumnos </a:t>
            </a:r>
            <a:r>
              <a:rPr sz="1100" dirty="0">
                <a:latin typeface="Arial"/>
                <a:cs typeface="Arial"/>
              </a:rPr>
              <a:t>que se ejercitan en muchas </a:t>
            </a:r>
            <a:r>
              <a:rPr sz="1100" spc="-5" dirty="0">
                <a:latin typeface="Arial"/>
                <a:cs typeface="Arial"/>
              </a:rPr>
              <a:t>ocasiones </a:t>
            </a:r>
            <a:r>
              <a:rPr sz="1100" dirty="0">
                <a:latin typeface="Arial"/>
                <a:cs typeface="Arial"/>
              </a:rPr>
              <a:t>no ponen </a:t>
            </a:r>
            <a:r>
              <a:rPr sz="1100" spc="-5" dirty="0">
                <a:latin typeface="Arial"/>
                <a:cs typeface="Arial"/>
              </a:rPr>
              <a:t>atención </a:t>
            </a:r>
            <a:r>
              <a:rPr sz="1100" dirty="0">
                <a:latin typeface="Arial"/>
                <a:cs typeface="Arial"/>
              </a:rPr>
              <a:t>al </a:t>
            </a:r>
            <a:r>
              <a:rPr sz="1100" spc="-5" dirty="0">
                <a:latin typeface="Arial"/>
                <a:cs typeface="Arial"/>
              </a:rPr>
              <a:t>impacto </a:t>
            </a:r>
            <a:r>
              <a:rPr sz="1100" dirty="0">
                <a:latin typeface="Arial"/>
                <a:cs typeface="Arial"/>
              </a:rPr>
              <a:t>que su </a:t>
            </a:r>
            <a:r>
              <a:rPr sz="1100" spc="-5" dirty="0">
                <a:latin typeface="Arial"/>
                <a:cs typeface="Arial"/>
              </a:rPr>
              <a:t>desgaste físico tiene </a:t>
            </a:r>
            <a:r>
              <a:rPr sz="1100" dirty="0">
                <a:latin typeface="Arial"/>
                <a:cs typeface="Arial"/>
              </a:rPr>
              <a:t>con </a:t>
            </a:r>
            <a:r>
              <a:rPr sz="1100" spc="-5" dirty="0">
                <a:latin typeface="Arial"/>
                <a:cs typeface="Arial"/>
              </a:rPr>
              <a:t>respecto </a:t>
            </a:r>
            <a:r>
              <a:rPr sz="1100" dirty="0">
                <a:latin typeface="Arial"/>
                <a:cs typeface="Arial"/>
              </a:rPr>
              <a:t>a su  desempeño</a:t>
            </a:r>
            <a:r>
              <a:rPr sz="1100" spc="-5" dirty="0">
                <a:latin typeface="Arial"/>
                <a:cs typeface="Arial"/>
              </a:rPr>
              <a:t> académico</a:t>
            </a:r>
            <a:endParaRPr sz="1100" dirty="0">
              <a:latin typeface="Arial"/>
              <a:cs typeface="Arial"/>
            </a:endParaRPr>
          </a:p>
          <a:p>
            <a:pPr marL="63500" marR="509905" algn="just">
              <a:lnSpc>
                <a:spcPct val="139100"/>
              </a:lnSpc>
              <a:spcBef>
                <a:spcPts val="359"/>
              </a:spcBef>
              <a:buFont typeface="DejaVu Sans"/>
              <a:buChar char="❖"/>
              <a:tabLst>
                <a:tab pos="213360" algn="l"/>
              </a:tabLst>
            </a:pPr>
            <a:r>
              <a:rPr sz="1100" dirty="0">
                <a:latin typeface="Arial"/>
                <a:cs typeface="Arial"/>
              </a:rPr>
              <a:t>Como </a:t>
            </a:r>
            <a:r>
              <a:rPr sz="1100" spc="-5" dirty="0">
                <a:latin typeface="Arial"/>
                <a:cs typeface="Arial"/>
              </a:rPr>
              <a:t>intención educativa institucional, </a:t>
            </a:r>
            <a:r>
              <a:rPr sz="1100" dirty="0">
                <a:latin typeface="Arial"/>
                <a:cs typeface="Arial"/>
              </a:rPr>
              <a:t>se </a:t>
            </a:r>
            <a:r>
              <a:rPr sz="1100" spc="-5" dirty="0">
                <a:latin typeface="Arial"/>
                <a:cs typeface="Arial"/>
              </a:rPr>
              <a:t>debe acercar </a:t>
            </a:r>
            <a:r>
              <a:rPr sz="1100" dirty="0">
                <a:latin typeface="Arial"/>
                <a:cs typeface="Arial"/>
              </a:rPr>
              <a:t>a </a:t>
            </a:r>
            <a:r>
              <a:rPr sz="1100" spc="-5" dirty="0">
                <a:latin typeface="Arial"/>
                <a:cs typeface="Arial"/>
              </a:rPr>
              <a:t>los alumnos </a:t>
            </a:r>
            <a:r>
              <a:rPr sz="1100" dirty="0">
                <a:latin typeface="Arial"/>
                <a:cs typeface="Arial"/>
              </a:rPr>
              <a:t>a cómo </a:t>
            </a:r>
            <a:r>
              <a:rPr sz="1100" spc="-5" dirty="0">
                <a:latin typeface="Arial"/>
                <a:cs typeface="Arial"/>
              </a:rPr>
              <a:t>lograr </a:t>
            </a:r>
            <a:r>
              <a:rPr sz="1100" dirty="0">
                <a:latin typeface="Arial"/>
                <a:cs typeface="Arial"/>
              </a:rPr>
              <a:t>un </a:t>
            </a:r>
            <a:r>
              <a:rPr sz="1100" spc="-5" dirty="0">
                <a:latin typeface="Arial"/>
                <a:cs typeface="Arial"/>
              </a:rPr>
              <a:t>balance </a:t>
            </a:r>
            <a:r>
              <a:rPr sz="1100" dirty="0">
                <a:latin typeface="Arial"/>
                <a:cs typeface="Arial"/>
              </a:rPr>
              <a:t>adecuado entre sus </a:t>
            </a:r>
            <a:r>
              <a:rPr sz="1100" spc="-5" dirty="0">
                <a:latin typeface="Arial"/>
                <a:cs typeface="Arial"/>
              </a:rPr>
              <a:t>actividades  físicas </a:t>
            </a:r>
            <a:r>
              <a:rPr sz="1100" dirty="0">
                <a:latin typeface="Arial"/>
                <a:cs typeface="Arial"/>
              </a:rPr>
              <a:t>y su </a:t>
            </a:r>
            <a:r>
              <a:rPr sz="1100" spc="-5" dirty="0">
                <a:latin typeface="Arial"/>
                <a:cs typeface="Arial"/>
              </a:rPr>
              <a:t>correcta alimentación </a:t>
            </a:r>
            <a:r>
              <a:rPr sz="1100" dirty="0">
                <a:latin typeface="Arial"/>
                <a:cs typeface="Arial"/>
              </a:rPr>
              <a:t>para </a:t>
            </a:r>
            <a:r>
              <a:rPr sz="1100" spc="-5" dirty="0">
                <a:latin typeface="Arial"/>
                <a:cs typeface="Arial"/>
              </a:rPr>
              <a:t>poder tener </a:t>
            </a:r>
            <a:r>
              <a:rPr sz="1100" dirty="0">
                <a:latin typeface="Arial"/>
                <a:cs typeface="Arial"/>
              </a:rPr>
              <a:t>un adecuado </a:t>
            </a:r>
            <a:r>
              <a:rPr sz="1100" spc="-5" dirty="0">
                <a:latin typeface="Arial"/>
                <a:cs typeface="Arial"/>
              </a:rPr>
              <a:t>rendimiento </a:t>
            </a:r>
            <a:r>
              <a:rPr sz="1100" dirty="0">
                <a:latin typeface="Arial"/>
                <a:cs typeface="Arial"/>
              </a:rPr>
              <a:t>en su desempeño </a:t>
            </a:r>
            <a:r>
              <a:rPr sz="1100" spc="-5" dirty="0">
                <a:latin typeface="Arial"/>
                <a:cs typeface="Arial"/>
              </a:rPr>
              <a:t>académico.</a:t>
            </a:r>
            <a:endParaRPr sz="1100" dirty="0">
              <a:latin typeface="Arial"/>
              <a:cs typeface="Arial"/>
            </a:endParaRPr>
          </a:p>
        </p:txBody>
      </p:sp>
      <p:sp>
        <p:nvSpPr>
          <p:cNvPr id="7" name="CuadroTexto 6"/>
          <p:cNvSpPr txBox="1"/>
          <p:nvPr/>
        </p:nvSpPr>
        <p:spPr>
          <a:xfrm>
            <a:off x="762000" y="682576"/>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671576" y="906525"/>
            <a:ext cx="4368800" cy="193675"/>
          </a:xfrm>
          <a:prstGeom prst="rect">
            <a:avLst/>
          </a:prstGeom>
        </p:spPr>
        <p:txBody>
          <a:bodyPr vert="horz" wrap="square" lIns="0" tIns="12700" rIns="0" bIns="0" rtlCol="0">
            <a:spAutoFit/>
          </a:bodyPr>
          <a:lstStyle/>
          <a:p>
            <a:pPr marL="12700">
              <a:lnSpc>
                <a:spcPct val="100000"/>
              </a:lnSpc>
              <a:spcBef>
                <a:spcPts val="100"/>
              </a:spcBef>
            </a:pPr>
            <a:r>
              <a:rPr sz="1100" b="1" spc="-225" dirty="0">
                <a:latin typeface="Verdana"/>
                <a:cs typeface="Verdana"/>
              </a:rPr>
              <a:t>II. </a:t>
            </a:r>
            <a:r>
              <a:rPr sz="1100" b="1" spc="-110" dirty="0">
                <a:latin typeface="Verdana"/>
                <a:cs typeface="Verdana"/>
              </a:rPr>
              <a:t>Intención. </a:t>
            </a:r>
            <a:r>
              <a:rPr sz="1100" b="1" spc="-110" dirty="0">
                <a:solidFill>
                  <a:srgbClr val="3C85C5"/>
                </a:solidFill>
                <a:latin typeface="Verdana"/>
                <a:cs typeface="Verdana"/>
              </a:rPr>
              <a:t>Sólo </a:t>
            </a:r>
            <a:r>
              <a:rPr sz="1100" b="1" spc="-95" dirty="0">
                <a:solidFill>
                  <a:srgbClr val="3C85C5"/>
                </a:solidFill>
                <a:latin typeface="Verdana"/>
                <a:cs typeface="Verdana"/>
              </a:rPr>
              <a:t>una </a:t>
            </a:r>
            <a:r>
              <a:rPr sz="1100" b="1" spc="-35" dirty="0">
                <a:solidFill>
                  <a:srgbClr val="3C85C5"/>
                </a:solidFill>
                <a:latin typeface="Verdana"/>
                <a:cs typeface="Verdana"/>
              </a:rPr>
              <a:t>de </a:t>
            </a:r>
            <a:r>
              <a:rPr sz="1100" b="1" spc="-100" dirty="0">
                <a:solidFill>
                  <a:srgbClr val="3C85C5"/>
                </a:solidFill>
                <a:latin typeface="Verdana"/>
                <a:cs typeface="Verdana"/>
              </a:rPr>
              <a:t>las </a:t>
            </a:r>
            <a:r>
              <a:rPr sz="1100" b="1" spc="-105" dirty="0">
                <a:solidFill>
                  <a:srgbClr val="3C85C5"/>
                </a:solidFill>
                <a:latin typeface="Verdana"/>
                <a:cs typeface="Verdana"/>
              </a:rPr>
              <a:t>propuestas </a:t>
            </a:r>
            <a:r>
              <a:rPr sz="1100" b="1" spc="-30" dirty="0">
                <a:solidFill>
                  <a:srgbClr val="3C85C5"/>
                </a:solidFill>
                <a:latin typeface="Verdana"/>
                <a:cs typeface="Verdana"/>
              </a:rPr>
              <a:t>da </a:t>
            </a:r>
            <a:r>
              <a:rPr sz="1100" b="1" spc="-100" dirty="0">
                <a:solidFill>
                  <a:srgbClr val="3C85C5"/>
                </a:solidFill>
                <a:latin typeface="Verdana"/>
                <a:cs typeface="Verdana"/>
              </a:rPr>
              <a:t>nombre </a:t>
            </a:r>
            <a:r>
              <a:rPr sz="1100" b="1" spc="-60" dirty="0">
                <a:solidFill>
                  <a:srgbClr val="3C85C5"/>
                </a:solidFill>
                <a:latin typeface="Verdana"/>
                <a:cs typeface="Verdana"/>
              </a:rPr>
              <a:t>al</a:t>
            </a:r>
            <a:r>
              <a:rPr sz="1100" b="1" spc="50" dirty="0">
                <a:solidFill>
                  <a:srgbClr val="3C85C5"/>
                </a:solidFill>
                <a:latin typeface="Verdana"/>
                <a:cs typeface="Verdana"/>
              </a:rPr>
              <a:t> </a:t>
            </a:r>
            <a:r>
              <a:rPr sz="1100" b="1" spc="-75" dirty="0">
                <a:solidFill>
                  <a:srgbClr val="3C85C5"/>
                </a:solidFill>
                <a:latin typeface="Verdana"/>
                <a:cs typeface="Verdana"/>
              </a:rPr>
              <a:t>proyecto</a:t>
            </a:r>
            <a:r>
              <a:rPr sz="1100" spc="-75" dirty="0">
                <a:solidFill>
                  <a:srgbClr val="3C85C5"/>
                </a:solidFill>
                <a:latin typeface="Verdana"/>
                <a:cs typeface="Verdana"/>
              </a:rPr>
              <a:t>.</a:t>
            </a:r>
            <a:endParaRPr sz="1100">
              <a:latin typeface="Verdana"/>
              <a:cs typeface="Verdana"/>
            </a:endParaRPr>
          </a:p>
        </p:txBody>
      </p:sp>
      <p:graphicFrame>
        <p:nvGraphicFramePr>
          <p:cNvPr id="4" name="object 4"/>
          <p:cNvGraphicFramePr>
            <a:graphicFrameLocks noGrp="1"/>
          </p:cNvGraphicFramePr>
          <p:nvPr/>
        </p:nvGraphicFramePr>
        <p:xfrm>
          <a:off x="614172" y="1310894"/>
          <a:ext cx="8704579" cy="3454400"/>
        </p:xfrm>
        <a:graphic>
          <a:graphicData uri="http://schemas.openxmlformats.org/drawingml/2006/table">
            <a:tbl>
              <a:tblPr firstRow="1" bandRow="1">
                <a:tableStyleId>{2D5ABB26-0587-4C30-8999-92F81FD0307C}</a:tableStyleId>
              </a:tblPr>
              <a:tblGrid>
                <a:gridCol w="2065020">
                  <a:extLst>
                    <a:ext uri="{9D8B030D-6E8A-4147-A177-3AD203B41FA5}">
                      <a16:colId xmlns:a16="http://schemas.microsoft.com/office/drawing/2014/main" val="20000"/>
                    </a:ext>
                  </a:extLst>
                </a:gridCol>
                <a:gridCol w="2229485">
                  <a:extLst>
                    <a:ext uri="{9D8B030D-6E8A-4147-A177-3AD203B41FA5}">
                      <a16:colId xmlns:a16="http://schemas.microsoft.com/office/drawing/2014/main" val="20001"/>
                    </a:ext>
                  </a:extLst>
                </a:gridCol>
                <a:gridCol w="2160904">
                  <a:extLst>
                    <a:ext uri="{9D8B030D-6E8A-4147-A177-3AD203B41FA5}">
                      <a16:colId xmlns:a16="http://schemas.microsoft.com/office/drawing/2014/main" val="20002"/>
                    </a:ext>
                  </a:extLst>
                </a:gridCol>
                <a:gridCol w="2249170">
                  <a:extLst>
                    <a:ext uri="{9D8B030D-6E8A-4147-A177-3AD203B41FA5}">
                      <a16:colId xmlns:a16="http://schemas.microsoft.com/office/drawing/2014/main" val="20003"/>
                    </a:ext>
                  </a:extLst>
                </a:gridCol>
              </a:tblGrid>
              <a:tr h="1063625">
                <a:tc>
                  <a:txBody>
                    <a:bodyPr/>
                    <a:lstStyle/>
                    <a:p>
                      <a:pPr marL="69850">
                        <a:lnSpc>
                          <a:spcPct val="100000"/>
                        </a:lnSpc>
                        <a:spcBef>
                          <a:spcPts val="459"/>
                        </a:spcBef>
                      </a:pPr>
                      <a:r>
                        <a:rPr sz="1100" b="1" spc="-5" dirty="0">
                          <a:latin typeface="Arial"/>
                          <a:cs typeface="Arial"/>
                        </a:rPr>
                        <a:t>Dar</a:t>
                      </a:r>
                      <a:r>
                        <a:rPr sz="1100" b="1" dirty="0">
                          <a:latin typeface="Arial"/>
                          <a:cs typeface="Arial"/>
                        </a:rPr>
                        <a:t> explicación</a:t>
                      </a:r>
                      <a:endParaRPr sz="1100">
                        <a:latin typeface="Arial"/>
                        <a:cs typeface="Arial"/>
                      </a:endParaRPr>
                    </a:p>
                    <a:p>
                      <a:pPr marL="69850" marR="49530">
                        <a:lnSpc>
                          <a:spcPct val="110300"/>
                        </a:lnSpc>
                        <a:spcBef>
                          <a:spcPts val="5"/>
                        </a:spcBef>
                        <a:tabLst>
                          <a:tab pos="720090" algn="l"/>
                          <a:tab pos="965200" algn="l"/>
                          <a:tab pos="1682750" algn="l"/>
                          <a:tab pos="1897380" algn="l"/>
                        </a:tabLst>
                      </a:pPr>
                      <a:r>
                        <a:rPr sz="1100" spc="-5" dirty="0">
                          <a:latin typeface="Arial"/>
                          <a:cs typeface="Arial"/>
                        </a:rPr>
                        <a:t>¿Por </a:t>
                      </a:r>
                      <a:r>
                        <a:rPr sz="1100" dirty="0">
                          <a:latin typeface="Arial"/>
                          <a:cs typeface="Arial"/>
                        </a:rPr>
                        <a:t>qué </a:t>
                      </a:r>
                      <a:r>
                        <a:rPr sz="1100" spc="-5" dirty="0">
                          <a:latin typeface="Arial"/>
                          <a:cs typeface="Arial"/>
                        </a:rPr>
                        <a:t>algo </a:t>
                      </a:r>
                      <a:r>
                        <a:rPr sz="1100" dirty="0">
                          <a:latin typeface="Arial"/>
                          <a:cs typeface="Arial"/>
                        </a:rPr>
                        <a:t>es cómo es?  </a:t>
                      </a:r>
                      <a:r>
                        <a:rPr sz="1100" spc="-5" dirty="0">
                          <a:latin typeface="Arial"/>
                          <a:cs typeface="Arial"/>
                        </a:rPr>
                        <a:t>Determinar las razones que  </a:t>
                      </a:r>
                      <a:r>
                        <a:rPr sz="1100" spc="5" dirty="0">
                          <a:latin typeface="Arial"/>
                          <a:cs typeface="Arial"/>
                        </a:rPr>
                        <a:t>g</a:t>
                      </a:r>
                      <a:r>
                        <a:rPr sz="1100" dirty="0">
                          <a:latin typeface="Arial"/>
                          <a:cs typeface="Arial"/>
                        </a:rPr>
                        <a:t>e</a:t>
                      </a:r>
                      <a:r>
                        <a:rPr sz="1100" spc="-5" dirty="0">
                          <a:latin typeface="Arial"/>
                          <a:cs typeface="Arial"/>
                        </a:rPr>
                        <a:t>n</a:t>
                      </a:r>
                      <a:r>
                        <a:rPr sz="1100" spc="-15" dirty="0">
                          <a:latin typeface="Arial"/>
                          <a:cs typeface="Arial"/>
                        </a:rPr>
                        <a:t>e</a:t>
                      </a:r>
                      <a:r>
                        <a:rPr sz="1100" dirty="0">
                          <a:latin typeface="Arial"/>
                          <a:cs typeface="Arial"/>
                        </a:rPr>
                        <a:t>ran	el	prob</a:t>
                      </a:r>
                      <a:r>
                        <a:rPr sz="1100" spc="-10" dirty="0">
                          <a:latin typeface="Arial"/>
                          <a:cs typeface="Arial"/>
                        </a:rPr>
                        <a:t>l</a:t>
                      </a:r>
                      <a:r>
                        <a:rPr sz="1100" dirty="0">
                          <a:latin typeface="Arial"/>
                          <a:cs typeface="Arial"/>
                        </a:rPr>
                        <a:t>e</a:t>
                      </a:r>
                      <a:r>
                        <a:rPr sz="1100" spc="-10" dirty="0">
                          <a:latin typeface="Arial"/>
                          <a:cs typeface="Arial"/>
                        </a:rPr>
                        <a:t>m</a:t>
                      </a:r>
                      <a:r>
                        <a:rPr sz="1100" dirty="0">
                          <a:latin typeface="Arial"/>
                          <a:cs typeface="Arial"/>
                        </a:rPr>
                        <a:t>a	o	</a:t>
                      </a:r>
                      <a:r>
                        <a:rPr sz="1100" spc="-10" dirty="0">
                          <a:latin typeface="Arial"/>
                          <a:cs typeface="Arial"/>
                        </a:rPr>
                        <a:t>l</a:t>
                      </a:r>
                      <a:r>
                        <a:rPr sz="1100" dirty="0">
                          <a:latin typeface="Arial"/>
                          <a:cs typeface="Arial"/>
                        </a:rPr>
                        <a:t>a  </a:t>
                      </a:r>
                      <a:r>
                        <a:rPr sz="1100" spc="-5" dirty="0">
                          <a:latin typeface="Arial"/>
                          <a:cs typeface="Arial"/>
                        </a:rPr>
                        <a:t>situación.</a:t>
                      </a:r>
                      <a:endParaRPr sz="1100">
                        <a:latin typeface="Arial"/>
                        <a:cs typeface="Arial"/>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8580">
                        <a:lnSpc>
                          <a:spcPct val="100000"/>
                        </a:lnSpc>
                        <a:spcBef>
                          <a:spcPts val="459"/>
                        </a:spcBef>
                      </a:pPr>
                      <a:r>
                        <a:rPr sz="1100" b="1" spc="-5" dirty="0">
                          <a:latin typeface="Arial"/>
                          <a:cs typeface="Arial"/>
                        </a:rPr>
                        <a:t>Resolver </a:t>
                      </a:r>
                      <a:r>
                        <a:rPr sz="1100" b="1" dirty="0">
                          <a:latin typeface="Arial"/>
                          <a:cs typeface="Arial"/>
                        </a:rPr>
                        <a:t>un</a:t>
                      </a:r>
                      <a:r>
                        <a:rPr sz="1100" b="1" spc="-25" dirty="0">
                          <a:latin typeface="Arial"/>
                          <a:cs typeface="Arial"/>
                        </a:rPr>
                        <a:t> </a:t>
                      </a:r>
                      <a:r>
                        <a:rPr sz="1100" b="1" spc="-5" dirty="0">
                          <a:latin typeface="Arial"/>
                          <a:cs typeface="Arial"/>
                        </a:rPr>
                        <a:t>problema</a:t>
                      </a:r>
                      <a:endParaRPr sz="1100">
                        <a:latin typeface="Arial"/>
                        <a:cs typeface="Arial"/>
                      </a:endParaRPr>
                    </a:p>
                    <a:p>
                      <a:pPr marL="68580" marR="48895" algn="just">
                        <a:lnSpc>
                          <a:spcPct val="110500"/>
                        </a:lnSpc>
                        <a:spcBef>
                          <a:spcPts val="5"/>
                        </a:spcBef>
                      </a:pPr>
                      <a:r>
                        <a:rPr sz="1100" spc="-5" dirty="0">
                          <a:latin typeface="Arial"/>
                          <a:cs typeface="Arial"/>
                        </a:rPr>
                        <a:t>Explicar </a:t>
                      </a:r>
                      <a:r>
                        <a:rPr sz="1100" dirty="0">
                          <a:latin typeface="Arial"/>
                          <a:cs typeface="Arial"/>
                        </a:rPr>
                        <a:t>de </a:t>
                      </a:r>
                      <a:r>
                        <a:rPr sz="1100" spc="-5" dirty="0">
                          <a:latin typeface="Arial"/>
                          <a:cs typeface="Arial"/>
                        </a:rPr>
                        <a:t>manera detallada  </a:t>
                      </a:r>
                      <a:r>
                        <a:rPr sz="1100" dirty="0">
                          <a:latin typeface="Arial"/>
                          <a:cs typeface="Arial"/>
                        </a:rPr>
                        <a:t>cómo se puede abordar </a:t>
                      </a:r>
                      <a:r>
                        <a:rPr sz="1100" spc="-5" dirty="0">
                          <a:latin typeface="Arial"/>
                          <a:cs typeface="Arial"/>
                        </a:rPr>
                        <a:t>y/o  solucionar </a:t>
                      </a:r>
                      <a:r>
                        <a:rPr sz="1100" dirty="0">
                          <a:latin typeface="Arial"/>
                          <a:cs typeface="Arial"/>
                        </a:rPr>
                        <a:t>el </a:t>
                      </a:r>
                      <a:r>
                        <a:rPr sz="1100" spc="-5" dirty="0">
                          <a:latin typeface="Arial"/>
                          <a:cs typeface="Arial"/>
                        </a:rPr>
                        <a:t>problema.</a:t>
                      </a:r>
                      <a:endParaRPr sz="1100">
                        <a:latin typeface="Arial"/>
                        <a:cs typeface="Arial"/>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70485" marR="48895" algn="just">
                        <a:lnSpc>
                          <a:spcPct val="110000"/>
                        </a:lnSpc>
                        <a:spcBef>
                          <a:spcPts val="325"/>
                        </a:spcBef>
                      </a:pPr>
                      <a:r>
                        <a:rPr sz="1100" b="1" spc="-5" dirty="0">
                          <a:latin typeface="Arial"/>
                          <a:cs typeface="Arial"/>
                        </a:rPr>
                        <a:t>Hacer </a:t>
                      </a:r>
                      <a:r>
                        <a:rPr sz="1100" b="1" dirty="0">
                          <a:latin typeface="Arial"/>
                          <a:cs typeface="Arial"/>
                        </a:rPr>
                        <a:t>más </a:t>
                      </a:r>
                      <a:r>
                        <a:rPr sz="1100" b="1" spc="-5" dirty="0">
                          <a:latin typeface="Arial"/>
                          <a:cs typeface="Arial"/>
                        </a:rPr>
                        <a:t>eficiente </a:t>
                      </a:r>
                      <a:r>
                        <a:rPr sz="1100" b="1" dirty="0">
                          <a:latin typeface="Arial"/>
                          <a:cs typeface="Arial"/>
                        </a:rPr>
                        <a:t>o mejorar  algo</a:t>
                      </a:r>
                      <a:endParaRPr sz="1100">
                        <a:latin typeface="Arial"/>
                        <a:cs typeface="Arial"/>
                      </a:endParaRPr>
                    </a:p>
                    <a:p>
                      <a:pPr marL="70485" marR="46990" algn="just">
                        <a:lnSpc>
                          <a:spcPct val="110000"/>
                        </a:lnSpc>
                        <a:spcBef>
                          <a:spcPts val="25"/>
                        </a:spcBef>
                      </a:pPr>
                      <a:r>
                        <a:rPr sz="1100" spc="-5" dirty="0">
                          <a:latin typeface="Arial"/>
                          <a:cs typeface="Arial"/>
                        </a:rPr>
                        <a:t>Explicar </a:t>
                      </a:r>
                      <a:r>
                        <a:rPr sz="1100" dirty="0">
                          <a:latin typeface="Arial"/>
                          <a:cs typeface="Arial"/>
                        </a:rPr>
                        <a:t>de qué manera se  pueden </a:t>
                      </a:r>
                      <a:r>
                        <a:rPr sz="1100" spc="-5" dirty="0">
                          <a:latin typeface="Arial"/>
                          <a:cs typeface="Arial"/>
                        </a:rPr>
                        <a:t>optimizar los </a:t>
                      </a:r>
                      <a:r>
                        <a:rPr sz="1100" dirty="0">
                          <a:latin typeface="Arial"/>
                          <a:cs typeface="Arial"/>
                        </a:rPr>
                        <a:t>procesos  para </a:t>
                      </a:r>
                      <a:r>
                        <a:rPr sz="1100" spc="-5" dirty="0">
                          <a:latin typeface="Arial"/>
                          <a:cs typeface="Arial"/>
                        </a:rPr>
                        <a:t>alcanzar </a:t>
                      </a:r>
                      <a:r>
                        <a:rPr sz="1100" dirty="0">
                          <a:latin typeface="Arial"/>
                          <a:cs typeface="Arial"/>
                        </a:rPr>
                        <a:t>el</a:t>
                      </a:r>
                      <a:r>
                        <a:rPr sz="1100" spc="-5" dirty="0">
                          <a:latin typeface="Arial"/>
                          <a:cs typeface="Arial"/>
                        </a:rPr>
                        <a:t> objetivo.</a:t>
                      </a:r>
                      <a:endParaRPr sz="11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9215" marR="46355">
                        <a:lnSpc>
                          <a:spcPct val="110000"/>
                        </a:lnSpc>
                        <a:spcBef>
                          <a:spcPts val="325"/>
                        </a:spcBef>
                        <a:tabLst>
                          <a:tab pos="790575" algn="l"/>
                          <a:tab pos="1473200" algn="l"/>
                          <a:tab pos="2108835" algn="l"/>
                        </a:tabLst>
                      </a:pPr>
                      <a:r>
                        <a:rPr sz="1100" b="1" dirty="0">
                          <a:latin typeface="Arial"/>
                          <a:cs typeface="Arial"/>
                        </a:rPr>
                        <a:t>In</a:t>
                      </a:r>
                      <a:r>
                        <a:rPr sz="1100" b="1" spc="-20" dirty="0">
                          <a:latin typeface="Arial"/>
                          <a:cs typeface="Arial"/>
                        </a:rPr>
                        <a:t>v</a:t>
                      </a:r>
                      <a:r>
                        <a:rPr sz="1100" b="1" dirty="0">
                          <a:latin typeface="Arial"/>
                          <a:cs typeface="Arial"/>
                        </a:rPr>
                        <a:t>e</a:t>
                      </a:r>
                      <a:r>
                        <a:rPr sz="1100" b="1" spc="-5" dirty="0">
                          <a:latin typeface="Arial"/>
                          <a:cs typeface="Arial"/>
                        </a:rPr>
                        <a:t>n</a:t>
                      </a:r>
                      <a:r>
                        <a:rPr sz="1100" b="1" dirty="0">
                          <a:latin typeface="Arial"/>
                          <a:cs typeface="Arial"/>
                        </a:rPr>
                        <a:t>tar,	in</a:t>
                      </a:r>
                      <a:r>
                        <a:rPr sz="1100" b="1" spc="-10" dirty="0">
                          <a:latin typeface="Arial"/>
                          <a:cs typeface="Arial"/>
                        </a:rPr>
                        <a:t>n</a:t>
                      </a:r>
                      <a:r>
                        <a:rPr sz="1100" b="1" dirty="0">
                          <a:latin typeface="Arial"/>
                          <a:cs typeface="Arial"/>
                        </a:rPr>
                        <a:t>o</a:t>
                      </a:r>
                      <a:r>
                        <a:rPr sz="1100" b="1" spc="-20" dirty="0">
                          <a:latin typeface="Arial"/>
                          <a:cs typeface="Arial"/>
                        </a:rPr>
                        <a:t>v</a:t>
                      </a:r>
                      <a:r>
                        <a:rPr sz="1100" b="1" dirty="0">
                          <a:latin typeface="Arial"/>
                          <a:cs typeface="Arial"/>
                        </a:rPr>
                        <a:t>ar,	d</a:t>
                      </a:r>
                      <a:r>
                        <a:rPr sz="1100" b="1" spc="-10" dirty="0">
                          <a:latin typeface="Arial"/>
                          <a:cs typeface="Arial"/>
                        </a:rPr>
                        <a:t>i</a:t>
                      </a:r>
                      <a:r>
                        <a:rPr sz="1100" b="1" dirty="0">
                          <a:latin typeface="Arial"/>
                          <a:cs typeface="Arial"/>
                        </a:rPr>
                        <a:t>s</a:t>
                      </a:r>
                      <a:r>
                        <a:rPr sz="1100" b="1" spc="-5" dirty="0">
                          <a:latin typeface="Arial"/>
                          <a:cs typeface="Arial"/>
                        </a:rPr>
                        <a:t>e</a:t>
                      </a:r>
                      <a:r>
                        <a:rPr sz="1100" b="1" dirty="0">
                          <a:latin typeface="Arial"/>
                          <a:cs typeface="Arial"/>
                        </a:rPr>
                        <a:t>ñ</a:t>
                      </a:r>
                      <a:r>
                        <a:rPr sz="1100" b="1" spc="-5" dirty="0">
                          <a:latin typeface="Arial"/>
                          <a:cs typeface="Arial"/>
                        </a:rPr>
                        <a:t>a</a:t>
                      </a:r>
                      <a:r>
                        <a:rPr sz="1100" b="1" dirty="0">
                          <a:latin typeface="Arial"/>
                          <a:cs typeface="Arial"/>
                        </a:rPr>
                        <a:t>r	o  crear </a:t>
                      </a:r>
                      <a:r>
                        <a:rPr sz="1100" b="1" spc="-5" dirty="0">
                          <a:latin typeface="Arial"/>
                          <a:cs typeface="Arial"/>
                        </a:rPr>
                        <a:t>algo</a:t>
                      </a:r>
                      <a:r>
                        <a:rPr sz="1100" b="1" spc="-10" dirty="0">
                          <a:latin typeface="Arial"/>
                          <a:cs typeface="Arial"/>
                        </a:rPr>
                        <a:t> </a:t>
                      </a:r>
                      <a:r>
                        <a:rPr sz="1100" b="1" spc="-5" dirty="0">
                          <a:latin typeface="Arial"/>
                          <a:cs typeface="Arial"/>
                        </a:rPr>
                        <a:t>nuevo</a:t>
                      </a:r>
                      <a:endParaRPr sz="1100">
                        <a:latin typeface="Arial"/>
                        <a:cs typeface="Arial"/>
                      </a:endParaRPr>
                    </a:p>
                    <a:p>
                      <a:pPr marL="69215">
                        <a:lnSpc>
                          <a:spcPct val="100000"/>
                        </a:lnSpc>
                        <a:spcBef>
                          <a:spcPts val="155"/>
                        </a:spcBef>
                      </a:pPr>
                      <a:r>
                        <a:rPr sz="1100" dirty="0">
                          <a:latin typeface="Arial"/>
                          <a:cs typeface="Arial"/>
                        </a:rPr>
                        <a:t>¿Cómo </a:t>
                      </a:r>
                      <a:r>
                        <a:rPr sz="1100" spc="-5" dirty="0">
                          <a:latin typeface="Arial"/>
                          <a:cs typeface="Arial"/>
                        </a:rPr>
                        <a:t>podría </a:t>
                      </a:r>
                      <a:r>
                        <a:rPr sz="1100" dirty="0">
                          <a:latin typeface="Arial"/>
                          <a:cs typeface="Arial"/>
                        </a:rPr>
                        <a:t>ser</a:t>
                      </a:r>
                      <a:r>
                        <a:rPr sz="1100" spc="5" dirty="0">
                          <a:latin typeface="Arial"/>
                          <a:cs typeface="Arial"/>
                        </a:rPr>
                        <a:t> </a:t>
                      </a:r>
                      <a:r>
                        <a:rPr sz="1100" spc="-5" dirty="0">
                          <a:latin typeface="Arial"/>
                          <a:cs typeface="Arial"/>
                        </a:rPr>
                        <a:t>diferente?</a:t>
                      </a:r>
                      <a:endParaRPr sz="1100">
                        <a:latin typeface="Arial"/>
                        <a:cs typeface="Arial"/>
                      </a:endParaRPr>
                    </a:p>
                    <a:p>
                      <a:pPr marL="69215" marR="47625">
                        <a:lnSpc>
                          <a:spcPct val="110000"/>
                        </a:lnSpc>
                        <a:tabLst>
                          <a:tab pos="677545" algn="l"/>
                          <a:tab pos="1313815" algn="l"/>
                          <a:tab pos="2115820" algn="l"/>
                        </a:tabLst>
                      </a:pPr>
                      <a:r>
                        <a:rPr sz="1100" dirty="0">
                          <a:latin typeface="Arial"/>
                          <a:cs typeface="Arial"/>
                        </a:rPr>
                        <a:t>¿Qué	n</a:t>
                      </a:r>
                      <a:r>
                        <a:rPr sz="1100" spc="-5" dirty="0">
                          <a:latin typeface="Arial"/>
                          <a:cs typeface="Arial"/>
                        </a:rPr>
                        <a:t>u</a:t>
                      </a:r>
                      <a:r>
                        <a:rPr sz="1100" dirty="0">
                          <a:latin typeface="Arial"/>
                          <a:cs typeface="Arial"/>
                        </a:rPr>
                        <a:t>e</a:t>
                      </a:r>
                      <a:r>
                        <a:rPr sz="1100" spc="-15" dirty="0">
                          <a:latin typeface="Arial"/>
                          <a:cs typeface="Arial"/>
                        </a:rPr>
                        <a:t>v</a:t>
                      </a:r>
                      <a:r>
                        <a:rPr sz="1100" dirty="0">
                          <a:latin typeface="Arial"/>
                          <a:cs typeface="Arial"/>
                        </a:rPr>
                        <a:t>o	pro</a:t>
                      </a:r>
                      <a:r>
                        <a:rPr sz="1100" spc="-15" dirty="0">
                          <a:latin typeface="Arial"/>
                          <a:cs typeface="Arial"/>
                        </a:rPr>
                        <a:t>d</a:t>
                      </a:r>
                      <a:r>
                        <a:rPr sz="1100" dirty="0">
                          <a:latin typeface="Arial"/>
                          <a:cs typeface="Arial"/>
                        </a:rPr>
                        <a:t>ucto	o  propuesta puedo</a:t>
                      </a:r>
                      <a:r>
                        <a:rPr sz="1100" spc="-20" dirty="0">
                          <a:latin typeface="Arial"/>
                          <a:cs typeface="Arial"/>
                        </a:rPr>
                        <a:t> </a:t>
                      </a:r>
                      <a:r>
                        <a:rPr sz="1100" spc="-5" dirty="0">
                          <a:latin typeface="Arial"/>
                          <a:cs typeface="Arial"/>
                        </a:rPr>
                        <a:t>hacer?</a:t>
                      </a:r>
                      <a:endParaRPr sz="11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391795">
                <a:tc>
                  <a:txBody>
                    <a:bodyPr/>
                    <a:lstStyle/>
                    <a:p>
                      <a:pPr>
                        <a:lnSpc>
                          <a:spcPct val="100000"/>
                        </a:lnSpc>
                        <a:spcBef>
                          <a:spcPts val="10"/>
                        </a:spcBef>
                      </a:pPr>
                      <a:endParaRPr sz="1500">
                        <a:latin typeface="Times New Roman"/>
                        <a:cs typeface="Times New Roman"/>
                      </a:endParaRPr>
                    </a:p>
                    <a:p>
                      <a:pPr marL="69850">
                        <a:lnSpc>
                          <a:spcPts val="1255"/>
                        </a:lnSpc>
                      </a:pPr>
                      <a:r>
                        <a:rPr sz="1100" spc="-5" dirty="0">
                          <a:latin typeface="Arial"/>
                          <a:cs typeface="Arial"/>
                        </a:rPr>
                        <a:t>Se </a:t>
                      </a:r>
                      <a:r>
                        <a:rPr sz="1100" dirty="0">
                          <a:latin typeface="Arial"/>
                          <a:cs typeface="Arial"/>
                        </a:rPr>
                        <a:t>detectó el </a:t>
                      </a:r>
                      <a:r>
                        <a:rPr sz="1100" spc="-5" dirty="0">
                          <a:latin typeface="Arial"/>
                          <a:cs typeface="Arial"/>
                        </a:rPr>
                        <a:t>grave</a:t>
                      </a:r>
                      <a:r>
                        <a:rPr sz="1100" spc="-100" dirty="0">
                          <a:latin typeface="Arial"/>
                          <a:cs typeface="Arial"/>
                        </a:rPr>
                        <a:t> </a:t>
                      </a:r>
                      <a:r>
                        <a:rPr sz="1100" dirty="0">
                          <a:latin typeface="Arial"/>
                          <a:cs typeface="Arial"/>
                        </a:rPr>
                        <a:t>problema</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a:lnSpc>
                          <a:spcPct val="100000"/>
                        </a:lnSpc>
                        <a:spcBef>
                          <a:spcPts val="10"/>
                        </a:spcBef>
                      </a:pPr>
                      <a:endParaRPr sz="1500">
                        <a:latin typeface="Times New Roman"/>
                        <a:cs typeface="Times New Roman"/>
                      </a:endParaRPr>
                    </a:p>
                    <a:p>
                      <a:pPr marL="68580">
                        <a:lnSpc>
                          <a:spcPts val="1255"/>
                        </a:lnSpc>
                      </a:pPr>
                      <a:r>
                        <a:rPr sz="1100" dirty="0">
                          <a:latin typeface="Arial"/>
                          <a:cs typeface="Arial"/>
                        </a:rPr>
                        <a:t>Estamos conscientes que es un</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a:lnSpc>
                          <a:spcPct val="100000"/>
                        </a:lnSpc>
                        <a:spcBef>
                          <a:spcPts val="10"/>
                        </a:spcBef>
                      </a:pPr>
                      <a:endParaRPr sz="1500">
                        <a:latin typeface="Times New Roman"/>
                        <a:cs typeface="Times New Roman"/>
                      </a:endParaRPr>
                    </a:p>
                    <a:p>
                      <a:pPr marL="70485">
                        <a:lnSpc>
                          <a:spcPts val="1255"/>
                        </a:lnSpc>
                      </a:pPr>
                      <a:r>
                        <a:rPr sz="1100" spc="-5" dirty="0">
                          <a:latin typeface="Arial"/>
                          <a:cs typeface="Arial"/>
                        </a:rPr>
                        <a:t>Es </a:t>
                      </a:r>
                      <a:r>
                        <a:rPr sz="1100" dirty="0">
                          <a:latin typeface="Arial"/>
                          <a:cs typeface="Arial"/>
                        </a:rPr>
                        <a:t>un proyecto abierto a</a:t>
                      </a:r>
                      <a:r>
                        <a:rPr sz="1100" spc="150" dirty="0">
                          <a:latin typeface="Arial"/>
                          <a:cs typeface="Arial"/>
                        </a:rPr>
                        <a:t> </a:t>
                      </a:r>
                      <a:r>
                        <a:rPr sz="1100" spc="-5" dirty="0">
                          <a:latin typeface="Arial"/>
                          <a:cs typeface="Arial"/>
                        </a:rPr>
                        <a:t>varias</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a:lnSpc>
                          <a:spcPct val="100000"/>
                        </a:lnSpc>
                        <a:spcBef>
                          <a:spcPts val="10"/>
                        </a:spcBef>
                      </a:pPr>
                      <a:endParaRPr sz="1500">
                        <a:latin typeface="Times New Roman"/>
                        <a:cs typeface="Times New Roman"/>
                      </a:endParaRPr>
                    </a:p>
                    <a:p>
                      <a:pPr marL="69215">
                        <a:lnSpc>
                          <a:spcPts val="1255"/>
                        </a:lnSpc>
                      </a:pPr>
                      <a:r>
                        <a:rPr sz="1100" dirty="0">
                          <a:latin typeface="Arial"/>
                          <a:cs typeface="Arial"/>
                        </a:rPr>
                        <a:t>La</a:t>
                      </a:r>
                      <a:r>
                        <a:rPr sz="1100" spc="114" dirty="0">
                          <a:latin typeface="Arial"/>
                          <a:cs typeface="Arial"/>
                        </a:rPr>
                        <a:t> </a:t>
                      </a:r>
                      <a:r>
                        <a:rPr sz="1100" spc="-5" dirty="0">
                          <a:latin typeface="Arial"/>
                          <a:cs typeface="Arial"/>
                        </a:rPr>
                        <a:t>intención</a:t>
                      </a:r>
                      <a:r>
                        <a:rPr sz="1100" spc="114" dirty="0">
                          <a:latin typeface="Arial"/>
                          <a:cs typeface="Arial"/>
                        </a:rPr>
                        <a:t> </a:t>
                      </a:r>
                      <a:r>
                        <a:rPr sz="1100" dirty="0">
                          <a:latin typeface="Arial"/>
                          <a:cs typeface="Arial"/>
                        </a:rPr>
                        <a:t>cae</a:t>
                      </a:r>
                      <a:r>
                        <a:rPr sz="1100" spc="120" dirty="0">
                          <a:latin typeface="Arial"/>
                          <a:cs typeface="Arial"/>
                        </a:rPr>
                        <a:t> </a:t>
                      </a:r>
                      <a:r>
                        <a:rPr sz="1100" dirty="0">
                          <a:latin typeface="Arial"/>
                          <a:cs typeface="Arial"/>
                        </a:rPr>
                        <a:t>dentro</a:t>
                      </a:r>
                      <a:r>
                        <a:rPr sz="1100" spc="105" dirty="0">
                          <a:latin typeface="Arial"/>
                          <a:cs typeface="Arial"/>
                        </a:rPr>
                        <a:t> </a:t>
                      </a:r>
                      <a:r>
                        <a:rPr sz="1100" spc="-5" dirty="0">
                          <a:latin typeface="Arial"/>
                          <a:cs typeface="Arial"/>
                        </a:rPr>
                        <a:t>del</a:t>
                      </a:r>
                      <a:r>
                        <a:rPr sz="1100" spc="110" dirty="0">
                          <a:latin typeface="Arial"/>
                          <a:cs typeface="Arial"/>
                        </a:rPr>
                        <a:t> </a:t>
                      </a:r>
                      <a:r>
                        <a:rPr sz="1100" dirty="0">
                          <a:latin typeface="Arial"/>
                          <a:cs typeface="Arial"/>
                        </a:rPr>
                        <a:t>rubro</a:t>
                      </a:r>
                      <a:endParaRPr sz="11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60655">
                <a:tc>
                  <a:txBody>
                    <a:bodyPr/>
                    <a:lstStyle/>
                    <a:p>
                      <a:pPr marL="69850">
                        <a:lnSpc>
                          <a:spcPts val="1165"/>
                        </a:lnSpc>
                      </a:pPr>
                      <a:r>
                        <a:rPr sz="1100" spc="-5" dirty="0">
                          <a:latin typeface="Arial"/>
                          <a:cs typeface="Arial"/>
                        </a:rPr>
                        <a:t>de </a:t>
                      </a:r>
                      <a:r>
                        <a:rPr sz="1100" dirty="0">
                          <a:latin typeface="Arial"/>
                          <a:cs typeface="Arial"/>
                        </a:rPr>
                        <a:t>alumnos que </a:t>
                      </a:r>
                      <a:r>
                        <a:rPr sz="1100" spc="-5" dirty="0">
                          <a:latin typeface="Arial"/>
                          <a:cs typeface="Arial"/>
                        </a:rPr>
                        <a:t>tienen</a:t>
                      </a:r>
                      <a:r>
                        <a:rPr sz="1100" spc="95" dirty="0">
                          <a:latin typeface="Arial"/>
                          <a:cs typeface="Arial"/>
                        </a:rPr>
                        <a:t> </a:t>
                      </a:r>
                      <a:r>
                        <a:rPr sz="1100" dirty="0">
                          <a:latin typeface="Arial"/>
                          <a:cs typeface="Arial"/>
                        </a:rPr>
                        <a:t>un</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pPr>
                      <a:r>
                        <a:rPr sz="1100" dirty="0">
                          <a:latin typeface="Arial"/>
                          <a:cs typeface="Arial"/>
                        </a:rPr>
                        <a:t>problema que posee</a:t>
                      </a:r>
                      <a:r>
                        <a:rPr sz="1100" spc="105" dirty="0">
                          <a:latin typeface="Arial"/>
                          <a:cs typeface="Arial"/>
                        </a:rPr>
                        <a:t> </a:t>
                      </a:r>
                      <a:r>
                        <a:rPr sz="1100" spc="-5" dirty="0">
                          <a:latin typeface="Arial"/>
                          <a:cs typeface="Arial"/>
                        </a:rPr>
                        <a:t>diferentes</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70485">
                        <a:lnSpc>
                          <a:spcPts val="1165"/>
                        </a:lnSpc>
                        <a:tabLst>
                          <a:tab pos="893444" algn="l"/>
                          <a:tab pos="1289050" algn="l"/>
                        </a:tabLst>
                      </a:pPr>
                      <a:r>
                        <a:rPr sz="1100" spc="-5" dirty="0">
                          <a:latin typeface="Arial"/>
                          <a:cs typeface="Arial"/>
                        </a:rPr>
                        <a:t>soluciones	</a:t>
                      </a:r>
                      <a:r>
                        <a:rPr sz="1100" dirty="0">
                          <a:latin typeface="Arial"/>
                          <a:cs typeface="Arial"/>
                        </a:rPr>
                        <a:t>que	</a:t>
                      </a:r>
                      <a:r>
                        <a:rPr sz="1100" spc="-5" dirty="0">
                          <a:latin typeface="Arial"/>
                          <a:cs typeface="Arial"/>
                        </a:rPr>
                        <a:t>seguramente</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pPr>
                      <a:r>
                        <a:rPr sz="1100" dirty="0">
                          <a:latin typeface="Arial"/>
                          <a:cs typeface="Arial"/>
                        </a:rPr>
                        <a:t>de </a:t>
                      </a:r>
                      <a:r>
                        <a:rPr sz="1100" spc="-5" dirty="0">
                          <a:latin typeface="Arial"/>
                          <a:cs typeface="Arial"/>
                        </a:rPr>
                        <a:t>Innovación </a:t>
                      </a:r>
                      <a:r>
                        <a:rPr sz="1100" dirty="0">
                          <a:latin typeface="Arial"/>
                          <a:cs typeface="Arial"/>
                        </a:rPr>
                        <a:t>puesto que</a:t>
                      </a:r>
                      <a:r>
                        <a:rPr sz="1100" spc="85" dirty="0">
                          <a:latin typeface="Arial"/>
                          <a:cs typeface="Arial"/>
                        </a:rPr>
                        <a:t> </a:t>
                      </a:r>
                      <a:r>
                        <a:rPr sz="1100" dirty="0">
                          <a:latin typeface="Arial"/>
                          <a:cs typeface="Arial"/>
                        </a:rPr>
                        <a:t>debe</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2"/>
                  </a:ext>
                </a:extLst>
              </a:tr>
              <a:tr h="160655">
                <a:tc>
                  <a:txBody>
                    <a:bodyPr/>
                    <a:lstStyle/>
                    <a:p>
                      <a:pPr marL="69850">
                        <a:lnSpc>
                          <a:spcPts val="1165"/>
                        </a:lnSpc>
                        <a:tabLst>
                          <a:tab pos="833119" algn="l"/>
                          <a:tab pos="1509395" algn="l"/>
                          <a:tab pos="1772920" algn="l"/>
                        </a:tabLst>
                      </a:pPr>
                      <a:r>
                        <a:rPr sz="1100" dirty="0">
                          <a:latin typeface="Arial"/>
                          <a:cs typeface="Arial"/>
                        </a:rPr>
                        <a:t>desgaste	calórico	y	una</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pPr>
                      <a:r>
                        <a:rPr sz="1100" dirty="0">
                          <a:latin typeface="Arial"/>
                          <a:cs typeface="Arial"/>
                        </a:rPr>
                        <a:t>aristas </a:t>
                      </a:r>
                      <a:r>
                        <a:rPr sz="1100" spc="-5" dirty="0">
                          <a:latin typeface="Arial"/>
                          <a:cs typeface="Arial"/>
                        </a:rPr>
                        <a:t>difíciles </a:t>
                      </a:r>
                      <a:r>
                        <a:rPr sz="1100" dirty="0">
                          <a:latin typeface="Arial"/>
                          <a:cs typeface="Arial"/>
                        </a:rPr>
                        <a:t>de </a:t>
                      </a:r>
                      <a:r>
                        <a:rPr sz="1100" spc="-5" dirty="0">
                          <a:latin typeface="Arial"/>
                          <a:cs typeface="Arial"/>
                        </a:rPr>
                        <a:t>integrar,</a:t>
                      </a:r>
                      <a:r>
                        <a:rPr sz="1100" spc="-80" dirty="0">
                          <a:latin typeface="Arial"/>
                          <a:cs typeface="Arial"/>
                        </a:rPr>
                        <a:t> </a:t>
                      </a:r>
                      <a:r>
                        <a:rPr sz="1100" spc="-5" dirty="0">
                          <a:latin typeface="Arial"/>
                          <a:cs typeface="Arial"/>
                        </a:rPr>
                        <a:t>sin</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70485">
                        <a:lnSpc>
                          <a:spcPts val="1165"/>
                        </a:lnSpc>
                      </a:pPr>
                      <a:r>
                        <a:rPr sz="1100" spc="-5" dirty="0">
                          <a:latin typeface="Arial"/>
                          <a:cs typeface="Arial"/>
                        </a:rPr>
                        <a:t>enriquecerán </a:t>
                      </a:r>
                      <a:r>
                        <a:rPr sz="1100" dirty="0">
                          <a:latin typeface="Arial"/>
                          <a:cs typeface="Arial"/>
                        </a:rPr>
                        <a:t>y fortalecerán</a:t>
                      </a:r>
                      <a:r>
                        <a:rPr sz="1100" spc="190" dirty="0">
                          <a:latin typeface="Arial"/>
                          <a:cs typeface="Arial"/>
                        </a:rPr>
                        <a:t> </a:t>
                      </a:r>
                      <a:r>
                        <a:rPr sz="1100" spc="-5" dirty="0">
                          <a:latin typeface="Arial"/>
                          <a:cs typeface="Arial"/>
                        </a:rPr>
                        <a:t>la</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pPr>
                      <a:r>
                        <a:rPr sz="1100" dirty="0">
                          <a:latin typeface="Arial"/>
                          <a:cs typeface="Arial"/>
                        </a:rPr>
                        <a:t>ser un proyecto que </a:t>
                      </a:r>
                      <a:r>
                        <a:rPr sz="1100" spc="-5" dirty="0">
                          <a:latin typeface="Arial"/>
                          <a:cs typeface="Arial"/>
                        </a:rPr>
                        <a:t>impacte </a:t>
                      </a:r>
                      <a:r>
                        <a:rPr sz="1100" dirty="0">
                          <a:latin typeface="Arial"/>
                          <a:cs typeface="Arial"/>
                        </a:rPr>
                        <a:t>de</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3"/>
                  </a:ext>
                </a:extLst>
              </a:tr>
              <a:tr h="160655">
                <a:tc>
                  <a:txBody>
                    <a:bodyPr/>
                    <a:lstStyle/>
                    <a:p>
                      <a:pPr marL="69850">
                        <a:lnSpc>
                          <a:spcPts val="1165"/>
                        </a:lnSpc>
                      </a:pPr>
                      <a:r>
                        <a:rPr sz="1100" spc="-5" dirty="0">
                          <a:latin typeface="Arial"/>
                          <a:cs typeface="Arial"/>
                        </a:rPr>
                        <a:t>inadecuada alimentación</a:t>
                      </a:r>
                      <a:r>
                        <a:rPr sz="1100" spc="35" dirty="0">
                          <a:latin typeface="Arial"/>
                          <a:cs typeface="Arial"/>
                        </a:rPr>
                        <a:t> </a:t>
                      </a:r>
                      <a:r>
                        <a:rPr sz="1100" spc="-5" dirty="0">
                          <a:latin typeface="Arial"/>
                          <a:cs typeface="Arial"/>
                        </a:rPr>
                        <a:t>que</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pPr>
                      <a:r>
                        <a:rPr sz="1100" spc="-5" dirty="0">
                          <a:latin typeface="Arial"/>
                          <a:cs typeface="Arial"/>
                        </a:rPr>
                        <a:t>embargo, los alumnos </a:t>
                      </a:r>
                      <a:r>
                        <a:rPr sz="1100" dirty="0">
                          <a:latin typeface="Arial"/>
                          <a:cs typeface="Arial"/>
                        </a:rPr>
                        <a:t>y</a:t>
                      </a:r>
                      <a:r>
                        <a:rPr sz="1100" spc="30" dirty="0">
                          <a:latin typeface="Arial"/>
                          <a:cs typeface="Arial"/>
                        </a:rPr>
                        <a:t> </a:t>
                      </a:r>
                      <a:r>
                        <a:rPr sz="1100" dirty="0">
                          <a:latin typeface="Arial"/>
                          <a:cs typeface="Arial"/>
                        </a:rPr>
                        <a:t>maestros</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70485">
                        <a:lnSpc>
                          <a:spcPts val="1165"/>
                        </a:lnSpc>
                      </a:pPr>
                      <a:r>
                        <a:rPr sz="1100" dirty="0">
                          <a:latin typeface="Arial"/>
                          <a:cs typeface="Arial"/>
                        </a:rPr>
                        <a:t>propuesta</a:t>
                      </a:r>
                      <a:r>
                        <a:rPr sz="1100" spc="-15" dirty="0">
                          <a:latin typeface="Arial"/>
                          <a:cs typeface="Arial"/>
                        </a:rPr>
                        <a:t> </a:t>
                      </a:r>
                      <a:r>
                        <a:rPr sz="1100" spc="-5" dirty="0">
                          <a:latin typeface="Arial"/>
                          <a:cs typeface="Arial"/>
                        </a:rPr>
                        <a:t>inicial.</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pPr>
                      <a:r>
                        <a:rPr sz="1100" dirty="0">
                          <a:latin typeface="Arial"/>
                          <a:cs typeface="Arial"/>
                        </a:rPr>
                        <a:t>manera </a:t>
                      </a:r>
                      <a:r>
                        <a:rPr sz="1100" spc="-5" dirty="0">
                          <a:latin typeface="Arial"/>
                          <a:cs typeface="Arial"/>
                        </a:rPr>
                        <a:t>significativa la </a:t>
                      </a:r>
                      <a:r>
                        <a:rPr sz="1100" dirty="0">
                          <a:latin typeface="Arial"/>
                          <a:cs typeface="Arial"/>
                        </a:rPr>
                        <a:t>forma</a:t>
                      </a:r>
                      <a:r>
                        <a:rPr sz="1100" spc="245" dirty="0">
                          <a:latin typeface="Arial"/>
                          <a:cs typeface="Arial"/>
                        </a:rPr>
                        <a:t> </a:t>
                      </a:r>
                      <a:r>
                        <a:rPr sz="1100" dirty="0">
                          <a:latin typeface="Arial"/>
                          <a:cs typeface="Arial"/>
                        </a:rPr>
                        <a:t>en</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4"/>
                  </a:ext>
                </a:extLst>
              </a:tr>
              <a:tr h="159385">
                <a:tc>
                  <a:txBody>
                    <a:bodyPr/>
                    <a:lstStyle/>
                    <a:p>
                      <a:pPr marL="69850">
                        <a:lnSpc>
                          <a:spcPts val="1160"/>
                        </a:lnSpc>
                      </a:pPr>
                      <a:r>
                        <a:rPr sz="1100" dirty="0">
                          <a:latin typeface="Arial"/>
                          <a:cs typeface="Arial"/>
                        </a:rPr>
                        <a:t>en </a:t>
                      </a:r>
                      <a:r>
                        <a:rPr sz="1100" spc="-5" dirty="0">
                          <a:latin typeface="Arial"/>
                          <a:cs typeface="Arial"/>
                        </a:rPr>
                        <a:t>consecuencia afectan</a:t>
                      </a:r>
                      <a:r>
                        <a:rPr sz="1100" spc="70" dirty="0">
                          <a:latin typeface="Arial"/>
                          <a:cs typeface="Arial"/>
                        </a:rPr>
                        <a:t> </a:t>
                      </a:r>
                      <a:r>
                        <a:rPr sz="1100" dirty="0">
                          <a:latin typeface="Arial"/>
                          <a:cs typeface="Arial"/>
                        </a:rPr>
                        <a:t>su</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0"/>
                        </a:lnSpc>
                        <a:tabLst>
                          <a:tab pos="843915" algn="l"/>
                          <a:tab pos="1379220" algn="l"/>
                        </a:tabLst>
                      </a:pPr>
                      <a:r>
                        <a:rPr sz="1100" spc="-5" dirty="0">
                          <a:latin typeface="Arial"/>
                          <a:cs typeface="Arial"/>
                        </a:rPr>
                        <a:t>decidieron	utilizar	participantes</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0"/>
                        </a:lnSpc>
                      </a:pPr>
                      <a:r>
                        <a:rPr sz="1100" dirty="0">
                          <a:latin typeface="Arial"/>
                          <a:cs typeface="Arial"/>
                        </a:rPr>
                        <a:t>que nuestros alumnos</a:t>
                      </a:r>
                      <a:r>
                        <a:rPr sz="1100" spc="55" dirty="0">
                          <a:latin typeface="Arial"/>
                          <a:cs typeface="Arial"/>
                        </a:rPr>
                        <a:t> </a:t>
                      </a:r>
                      <a:r>
                        <a:rPr sz="1100" spc="-5" dirty="0">
                          <a:latin typeface="Arial"/>
                          <a:cs typeface="Arial"/>
                        </a:rPr>
                        <a:t>visualizan</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5"/>
                  </a:ext>
                </a:extLst>
              </a:tr>
              <a:tr h="160655">
                <a:tc>
                  <a:txBody>
                    <a:bodyPr/>
                    <a:lstStyle/>
                    <a:p>
                      <a:pPr marL="69850">
                        <a:lnSpc>
                          <a:spcPts val="1165"/>
                        </a:lnSpc>
                        <a:tabLst>
                          <a:tab pos="988694" algn="l"/>
                          <a:tab pos="1851025" algn="l"/>
                        </a:tabLst>
                      </a:pPr>
                      <a:r>
                        <a:rPr sz="1100" dirty="0">
                          <a:latin typeface="Arial"/>
                          <a:cs typeface="Arial"/>
                        </a:rPr>
                        <a:t>desempeño	</a:t>
                      </a:r>
                      <a:r>
                        <a:rPr sz="1100" spc="-5" dirty="0">
                          <a:latin typeface="Arial"/>
                          <a:cs typeface="Arial"/>
                        </a:rPr>
                        <a:t>académico	</a:t>
                      </a:r>
                      <a:r>
                        <a:rPr sz="1100" dirty="0">
                          <a:latin typeface="Arial"/>
                          <a:cs typeface="Arial"/>
                        </a:rPr>
                        <a:t>de</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tabLst>
                          <a:tab pos="391795" algn="l"/>
                          <a:tab pos="824230" algn="l"/>
                          <a:tab pos="1528445" algn="l"/>
                        </a:tabLst>
                      </a:pPr>
                      <a:r>
                        <a:rPr sz="1100" dirty="0">
                          <a:latin typeface="Arial"/>
                          <a:cs typeface="Arial"/>
                        </a:rPr>
                        <a:t>de	éste	proyecto	</a:t>
                      </a:r>
                      <a:r>
                        <a:rPr sz="1100" spc="-5" dirty="0">
                          <a:latin typeface="Arial"/>
                          <a:cs typeface="Arial"/>
                        </a:rPr>
                        <a:t>decidieron</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pPr>
                      <a:r>
                        <a:rPr sz="1100" dirty="0">
                          <a:latin typeface="Arial"/>
                          <a:cs typeface="Arial"/>
                        </a:rPr>
                        <a:t>un problema que </a:t>
                      </a:r>
                      <a:r>
                        <a:rPr sz="1100" spc="-5" dirty="0">
                          <a:latin typeface="Arial"/>
                          <a:cs typeface="Arial"/>
                        </a:rPr>
                        <a:t>pudiera</a:t>
                      </a:r>
                      <a:r>
                        <a:rPr sz="1100" spc="65" dirty="0">
                          <a:latin typeface="Arial"/>
                          <a:cs typeface="Arial"/>
                        </a:rPr>
                        <a:t> </a:t>
                      </a:r>
                      <a:r>
                        <a:rPr sz="1100" dirty="0">
                          <a:latin typeface="Arial"/>
                          <a:cs typeface="Arial"/>
                        </a:rPr>
                        <a:t>parecer</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6"/>
                  </a:ext>
                </a:extLst>
              </a:tr>
              <a:tr h="160655">
                <a:tc>
                  <a:txBody>
                    <a:bodyPr/>
                    <a:lstStyle/>
                    <a:p>
                      <a:pPr marL="69850">
                        <a:lnSpc>
                          <a:spcPts val="1165"/>
                        </a:lnSpc>
                      </a:pPr>
                      <a:r>
                        <a:rPr sz="1100" dirty="0">
                          <a:latin typeface="Arial"/>
                          <a:cs typeface="Arial"/>
                        </a:rPr>
                        <a:t>manera</a:t>
                      </a:r>
                      <a:r>
                        <a:rPr sz="1100" spc="-15" dirty="0">
                          <a:latin typeface="Arial"/>
                          <a:cs typeface="Arial"/>
                        </a:rPr>
                        <a:t> </a:t>
                      </a:r>
                      <a:r>
                        <a:rPr sz="1100" spc="-5" dirty="0">
                          <a:latin typeface="Arial"/>
                          <a:cs typeface="Arial"/>
                        </a:rPr>
                        <a:t>substancial.</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tabLst>
                          <a:tab pos="1558290" algn="l"/>
                        </a:tabLst>
                      </a:pPr>
                      <a:r>
                        <a:rPr sz="1100" spc="-5" dirty="0">
                          <a:latin typeface="Arial"/>
                          <a:cs typeface="Arial"/>
                        </a:rPr>
                        <a:t>interrelacionar	diferentes</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tabLst>
                          <a:tab pos="748665" algn="l"/>
                          <a:tab pos="1227455" algn="l"/>
                          <a:tab pos="1657985" algn="l"/>
                          <a:tab pos="2081530" algn="l"/>
                        </a:tabLst>
                      </a:pPr>
                      <a:r>
                        <a:rPr sz="1100" spc="-5" dirty="0">
                          <a:latin typeface="Arial"/>
                          <a:cs typeface="Arial"/>
                        </a:rPr>
                        <a:t>aislado,	</a:t>
                      </a:r>
                      <a:r>
                        <a:rPr sz="1100" dirty="0">
                          <a:latin typeface="Arial"/>
                          <a:cs typeface="Arial"/>
                        </a:rPr>
                        <a:t>pero	que	con	</a:t>
                      </a:r>
                      <a:r>
                        <a:rPr sz="1100" spc="-5" dirty="0">
                          <a:latin typeface="Arial"/>
                          <a:cs typeface="Arial"/>
                        </a:rPr>
                        <a:t>la</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7"/>
                  </a:ext>
                </a:extLst>
              </a:tr>
              <a:tr h="160655">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tabLst>
                          <a:tab pos="867410" algn="l"/>
                        </a:tabLst>
                      </a:pPr>
                      <a:r>
                        <a:rPr sz="1100" spc="-5" dirty="0">
                          <a:latin typeface="Arial"/>
                          <a:cs typeface="Arial"/>
                        </a:rPr>
                        <a:t>disciplinas	</a:t>
                      </a:r>
                      <a:r>
                        <a:rPr sz="1100" dirty="0">
                          <a:latin typeface="Arial"/>
                          <a:cs typeface="Arial"/>
                        </a:rPr>
                        <a:t>con el fin de</a:t>
                      </a:r>
                      <a:r>
                        <a:rPr sz="1100" spc="220" dirty="0">
                          <a:latin typeface="Arial"/>
                          <a:cs typeface="Arial"/>
                        </a:rPr>
                        <a:t> </a:t>
                      </a:r>
                      <a:r>
                        <a:rPr sz="1100" spc="-5" dirty="0">
                          <a:latin typeface="Arial"/>
                          <a:cs typeface="Arial"/>
                        </a:rPr>
                        <a:t>lograr</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pPr>
                      <a:r>
                        <a:rPr sz="1100" spc="-5" dirty="0">
                          <a:latin typeface="Arial"/>
                          <a:cs typeface="Arial"/>
                        </a:rPr>
                        <a:t>integración </a:t>
                      </a:r>
                      <a:r>
                        <a:rPr sz="1100" dirty="0">
                          <a:latin typeface="Arial"/>
                          <a:cs typeface="Arial"/>
                        </a:rPr>
                        <a:t>de </a:t>
                      </a:r>
                      <a:r>
                        <a:rPr sz="1100" spc="-5" dirty="0">
                          <a:latin typeface="Arial"/>
                          <a:cs typeface="Arial"/>
                        </a:rPr>
                        <a:t>las habilidades</a:t>
                      </a:r>
                      <a:r>
                        <a:rPr sz="1100" spc="145" dirty="0">
                          <a:latin typeface="Arial"/>
                          <a:cs typeface="Arial"/>
                        </a:rPr>
                        <a:t> </a:t>
                      </a:r>
                      <a:r>
                        <a:rPr sz="1100" dirty="0">
                          <a:latin typeface="Arial"/>
                          <a:cs typeface="Arial"/>
                        </a:rPr>
                        <a:t>y</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8"/>
                  </a:ext>
                </a:extLst>
              </a:tr>
              <a:tr h="160655">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pPr>
                      <a:r>
                        <a:rPr sz="1100" dirty="0">
                          <a:latin typeface="Arial"/>
                          <a:cs typeface="Arial"/>
                        </a:rPr>
                        <a:t>una </a:t>
                      </a:r>
                      <a:r>
                        <a:rPr sz="1100" spc="-5" dirty="0">
                          <a:latin typeface="Arial"/>
                          <a:cs typeface="Arial"/>
                        </a:rPr>
                        <a:t>estrategia </a:t>
                      </a:r>
                      <a:r>
                        <a:rPr sz="1100" dirty="0">
                          <a:latin typeface="Arial"/>
                          <a:cs typeface="Arial"/>
                        </a:rPr>
                        <a:t>de</a:t>
                      </a:r>
                      <a:r>
                        <a:rPr sz="1100" spc="95" dirty="0">
                          <a:latin typeface="Arial"/>
                          <a:cs typeface="Arial"/>
                        </a:rPr>
                        <a:t> </a:t>
                      </a:r>
                      <a:r>
                        <a:rPr sz="1100" spc="-5" dirty="0">
                          <a:latin typeface="Arial"/>
                          <a:cs typeface="Arial"/>
                        </a:rPr>
                        <a:t>estimulación</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tabLst>
                          <a:tab pos="1193800" algn="l"/>
                          <a:tab pos="1577340" algn="l"/>
                        </a:tabLst>
                      </a:pPr>
                      <a:r>
                        <a:rPr sz="1100" spc="-5" dirty="0">
                          <a:latin typeface="Arial"/>
                          <a:cs typeface="Arial"/>
                        </a:rPr>
                        <a:t>conocimientos	</a:t>
                      </a:r>
                      <a:r>
                        <a:rPr sz="1100" dirty="0">
                          <a:latin typeface="Arial"/>
                          <a:cs typeface="Arial"/>
                        </a:rPr>
                        <a:t>de	diferentes</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9"/>
                  </a:ext>
                </a:extLst>
              </a:tr>
              <a:tr h="160020">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0"/>
                        </a:lnSpc>
                        <a:tabLst>
                          <a:tab pos="938530" algn="l"/>
                          <a:tab pos="1303020" algn="l"/>
                          <a:tab pos="2063114" algn="l"/>
                        </a:tabLst>
                      </a:pPr>
                      <a:r>
                        <a:rPr sz="1100" dirty="0">
                          <a:latin typeface="Arial"/>
                          <a:cs typeface="Arial"/>
                        </a:rPr>
                        <a:t>orientada	a	</a:t>
                      </a:r>
                      <a:r>
                        <a:rPr sz="1100" spc="-5" dirty="0">
                          <a:solidFill>
                            <a:srgbClr val="202020"/>
                          </a:solidFill>
                          <a:latin typeface="Arial"/>
                          <a:cs typeface="Arial"/>
                        </a:rPr>
                        <a:t>mejorar	la</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0"/>
                        </a:lnSpc>
                      </a:pPr>
                      <a:r>
                        <a:rPr sz="1100" spc="-5" dirty="0">
                          <a:latin typeface="Arial"/>
                          <a:cs typeface="Arial"/>
                        </a:rPr>
                        <a:t>disciplinas </a:t>
                      </a:r>
                      <a:r>
                        <a:rPr sz="1100" dirty="0">
                          <a:latin typeface="Arial"/>
                          <a:cs typeface="Arial"/>
                        </a:rPr>
                        <a:t>se logran</a:t>
                      </a:r>
                      <a:r>
                        <a:rPr sz="1100" spc="300" dirty="0">
                          <a:latin typeface="Arial"/>
                          <a:cs typeface="Arial"/>
                        </a:rPr>
                        <a:t> </a:t>
                      </a:r>
                      <a:r>
                        <a:rPr sz="1100" spc="-5" dirty="0">
                          <a:latin typeface="Arial"/>
                          <a:cs typeface="Arial"/>
                        </a:rPr>
                        <a:t>encontrar</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10"/>
                  </a:ext>
                </a:extLst>
              </a:tr>
              <a:tr h="160655">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8580">
                        <a:lnSpc>
                          <a:spcPts val="1165"/>
                        </a:lnSpc>
                      </a:pPr>
                      <a:r>
                        <a:rPr sz="1100" spc="-5" dirty="0">
                          <a:solidFill>
                            <a:srgbClr val="202020"/>
                          </a:solidFill>
                          <a:latin typeface="Arial"/>
                          <a:cs typeface="Arial"/>
                        </a:rPr>
                        <a:t>alimentación</a:t>
                      </a:r>
                      <a:r>
                        <a:rPr sz="1100" spc="180" dirty="0">
                          <a:solidFill>
                            <a:srgbClr val="202020"/>
                          </a:solidFill>
                          <a:latin typeface="Arial"/>
                          <a:cs typeface="Arial"/>
                        </a:rPr>
                        <a:t> </a:t>
                      </a:r>
                      <a:r>
                        <a:rPr sz="1100" dirty="0">
                          <a:solidFill>
                            <a:srgbClr val="202020"/>
                          </a:solidFill>
                          <a:latin typeface="Arial"/>
                          <a:cs typeface="Arial"/>
                        </a:rPr>
                        <a:t>y</a:t>
                      </a:r>
                      <a:r>
                        <a:rPr sz="1100" spc="180" dirty="0">
                          <a:solidFill>
                            <a:srgbClr val="202020"/>
                          </a:solidFill>
                          <a:latin typeface="Arial"/>
                          <a:cs typeface="Arial"/>
                        </a:rPr>
                        <a:t> </a:t>
                      </a:r>
                      <a:r>
                        <a:rPr sz="1100" dirty="0">
                          <a:solidFill>
                            <a:srgbClr val="202020"/>
                          </a:solidFill>
                          <a:latin typeface="Arial"/>
                          <a:cs typeface="Arial"/>
                        </a:rPr>
                        <a:t>el</a:t>
                      </a:r>
                      <a:r>
                        <a:rPr sz="1100" spc="185" dirty="0">
                          <a:solidFill>
                            <a:srgbClr val="202020"/>
                          </a:solidFill>
                          <a:latin typeface="Arial"/>
                          <a:cs typeface="Arial"/>
                        </a:rPr>
                        <a:t> </a:t>
                      </a:r>
                      <a:r>
                        <a:rPr sz="1100" dirty="0">
                          <a:solidFill>
                            <a:srgbClr val="202020"/>
                          </a:solidFill>
                          <a:latin typeface="Arial"/>
                          <a:cs typeface="Arial"/>
                        </a:rPr>
                        <a:t>desempeño</a:t>
                      </a:r>
                      <a:r>
                        <a:rPr sz="1100" spc="185" dirty="0">
                          <a:solidFill>
                            <a:srgbClr val="202020"/>
                          </a:solidFill>
                          <a:latin typeface="Arial"/>
                          <a:cs typeface="Arial"/>
                        </a:rPr>
                        <a:t> </a:t>
                      </a:r>
                      <a:r>
                        <a:rPr sz="1100" dirty="0">
                          <a:solidFill>
                            <a:srgbClr val="202020"/>
                          </a:solidFill>
                          <a:latin typeface="Arial"/>
                          <a:cs typeface="Arial"/>
                        </a:rPr>
                        <a:t>de</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9215">
                        <a:lnSpc>
                          <a:spcPts val="1165"/>
                        </a:lnSpc>
                      </a:pPr>
                      <a:r>
                        <a:rPr sz="1100" dirty="0">
                          <a:latin typeface="Arial"/>
                          <a:cs typeface="Arial"/>
                        </a:rPr>
                        <a:t>diferentes </a:t>
                      </a:r>
                      <a:r>
                        <a:rPr sz="1100" spc="-5" dirty="0">
                          <a:latin typeface="Arial"/>
                          <a:cs typeface="Arial"/>
                        </a:rPr>
                        <a:t>maneras </a:t>
                      </a:r>
                      <a:r>
                        <a:rPr sz="1100" dirty="0">
                          <a:latin typeface="Arial"/>
                          <a:cs typeface="Arial"/>
                        </a:rPr>
                        <a:t>de</a:t>
                      </a:r>
                      <a:r>
                        <a:rPr sz="1100" spc="-25" dirty="0">
                          <a:latin typeface="Arial"/>
                          <a:cs typeface="Arial"/>
                        </a:rPr>
                        <a:t> </a:t>
                      </a:r>
                      <a:r>
                        <a:rPr sz="1100" spc="-5" dirty="0">
                          <a:latin typeface="Arial"/>
                          <a:cs typeface="Arial"/>
                        </a:rPr>
                        <a:t>visualizarlo</a:t>
                      </a:r>
                      <a:endParaRPr sz="1100">
                        <a:latin typeface="Arial"/>
                        <a:cs typeface="Arial"/>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11"/>
                  </a:ext>
                </a:extLst>
              </a:tr>
              <a:tr h="39116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68580">
                        <a:lnSpc>
                          <a:spcPts val="1240"/>
                        </a:lnSpc>
                      </a:pPr>
                      <a:r>
                        <a:rPr sz="1100" dirty="0">
                          <a:solidFill>
                            <a:srgbClr val="202020"/>
                          </a:solidFill>
                          <a:latin typeface="Arial"/>
                          <a:cs typeface="Arial"/>
                        </a:rPr>
                        <a:t>nuestros</a:t>
                      </a:r>
                      <a:r>
                        <a:rPr sz="1100" spc="-15" dirty="0">
                          <a:solidFill>
                            <a:srgbClr val="202020"/>
                          </a:solidFill>
                          <a:latin typeface="Arial"/>
                          <a:cs typeface="Arial"/>
                        </a:rPr>
                        <a:t> </a:t>
                      </a:r>
                      <a:r>
                        <a:rPr sz="1100" spc="-5" dirty="0">
                          <a:solidFill>
                            <a:srgbClr val="202020"/>
                          </a:solidFill>
                          <a:latin typeface="Arial"/>
                          <a:cs typeface="Arial"/>
                        </a:rPr>
                        <a:t>estudiantes.</a:t>
                      </a:r>
                      <a:endParaRPr sz="1100">
                        <a:latin typeface="Arial"/>
                        <a:cs typeface="Arial"/>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69215">
                        <a:lnSpc>
                          <a:spcPts val="1240"/>
                        </a:lnSpc>
                      </a:pPr>
                      <a:r>
                        <a:rPr sz="1100" dirty="0">
                          <a:latin typeface="Arial"/>
                          <a:cs typeface="Arial"/>
                        </a:rPr>
                        <a:t>y</a:t>
                      </a:r>
                      <a:r>
                        <a:rPr sz="1100" spc="-15" dirty="0">
                          <a:latin typeface="Arial"/>
                          <a:cs typeface="Arial"/>
                        </a:rPr>
                        <a:t> </a:t>
                      </a:r>
                      <a:r>
                        <a:rPr sz="1100" spc="-5" dirty="0">
                          <a:latin typeface="Arial"/>
                          <a:cs typeface="Arial"/>
                        </a:rPr>
                        <a:t>solucionarlo</a:t>
                      </a:r>
                      <a:endParaRPr sz="1100">
                        <a:latin typeface="Arial"/>
                        <a:cs typeface="Arial"/>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2"/>
                  </a:ext>
                </a:extLst>
              </a:tr>
            </a:tbl>
          </a:graphicData>
        </a:graphic>
      </p:graphicFrame>
      <p:sp>
        <p:nvSpPr>
          <p:cNvPr id="5" name="object 5"/>
          <p:cNvSpPr txBox="1"/>
          <p:nvPr/>
        </p:nvSpPr>
        <p:spPr>
          <a:xfrm>
            <a:off x="626363" y="5159121"/>
            <a:ext cx="8694420" cy="727710"/>
          </a:xfrm>
          <a:prstGeom prst="rect">
            <a:avLst/>
          </a:prstGeom>
        </p:spPr>
        <p:txBody>
          <a:bodyPr vert="horz" wrap="square" lIns="0" tIns="12700" rIns="0" bIns="0" rtlCol="0">
            <a:spAutoFit/>
          </a:bodyPr>
          <a:lstStyle/>
          <a:p>
            <a:pPr marL="57785">
              <a:lnSpc>
                <a:spcPct val="100000"/>
              </a:lnSpc>
              <a:spcBef>
                <a:spcPts val="100"/>
              </a:spcBef>
            </a:pPr>
            <a:r>
              <a:rPr sz="1100" b="1" spc="-245" dirty="0">
                <a:latin typeface="Verdana"/>
                <a:cs typeface="Verdana"/>
              </a:rPr>
              <a:t>III. </a:t>
            </a:r>
            <a:r>
              <a:rPr sz="1100" b="1" spc="-85" dirty="0">
                <a:latin typeface="Verdana"/>
                <a:cs typeface="Verdana"/>
              </a:rPr>
              <a:t>Objetivo </a:t>
            </a:r>
            <a:r>
              <a:rPr sz="1100" b="1" spc="-80" dirty="0">
                <a:latin typeface="Verdana"/>
                <a:cs typeface="Verdana"/>
              </a:rPr>
              <a:t>general </a:t>
            </a:r>
            <a:r>
              <a:rPr sz="1100" b="1" spc="-65" dirty="0">
                <a:latin typeface="Verdana"/>
                <a:cs typeface="Verdana"/>
              </a:rPr>
              <a:t>del </a:t>
            </a:r>
            <a:r>
              <a:rPr sz="1100" b="1" spc="-75" dirty="0">
                <a:latin typeface="Verdana"/>
                <a:cs typeface="Verdana"/>
              </a:rPr>
              <a:t>proyecto. </a:t>
            </a:r>
            <a:r>
              <a:rPr sz="1100" b="1" spc="-125" dirty="0">
                <a:solidFill>
                  <a:srgbClr val="3C85C5"/>
                </a:solidFill>
                <a:latin typeface="Verdana"/>
                <a:cs typeface="Verdana"/>
              </a:rPr>
              <a:t>Toma </a:t>
            </a:r>
            <a:r>
              <a:rPr sz="1100" b="1" spc="-75" dirty="0">
                <a:solidFill>
                  <a:srgbClr val="3C85C5"/>
                </a:solidFill>
                <a:latin typeface="Verdana"/>
                <a:cs typeface="Verdana"/>
              </a:rPr>
              <a:t>en </a:t>
            </a:r>
            <a:r>
              <a:rPr sz="1100" b="1" spc="-70" dirty="0">
                <a:solidFill>
                  <a:srgbClr val="3C85C5"/>
                </a:solidFill>
                <a:latin typeface="Verdana"/>
                <a:cs typeface="Verdana"/>
              </a:rPr>
              <a:t>cuenta </a:t>
            </a:r>
            <a:r>
              <a:rPr sz="1100" b="1" spc="-90" dirty="0">
                <a:solidFill>
                  <a:srgbClr val="3C85C5"/>
                </a:solidFill>
                <a:latin typeface="Verdana"/>
                <a:cs typeface="Verdana"/>
              </a:rPr>
              <a:t>todas </a:t>
            </a:r>
            <a:r>
              <a:rPr sz="1100" b="1" spc="-100" dirty="0">
                <a:solidFill>
                  <a:srgbClr val="3C85C5"/>
                </a:solidFill>
                <a:latin typeface="Verdana"/>
                <a:cs typeface="Verdana"/>
              </a:rPr>
              <a:t>las </a:t>
            </a:r>
            <a:r>
              <a:rPr sz="1100" b="1" spc="-110" dirty="0">
                <a:solidFill>
                  <a:srgbClr val="3C85C5"/>
                </a:solidFill>
                <a:latin typeface="Verdana"/>
                <a:cs typeface="Verdana"/>
              </a:rPr>
              <a:t>asignaturas</a:t>
            </a:r>
            <a:r>
              <a:rPr sz="1100" b="1" spc="-10" dirty="0">
                <a:solidFill>
                  <a:srgbClr val="3C85C5"/>
                </a:solidFill>
                <a:latin typeface="Verdana"/>
                <a:cs typeface="Verdana"/>
              </a:rPr>
              <a:t> </a:t>
            </a:r>
            <a:r>
              <a:rPr sz="1100" b="1" spc="-90" dirty="0">
                <a:solidFill>
                  <a:srgbClr val="3C85C5"/>
                </a:solidFill>
                <a:latin typeface="Verdana"/>
                <a:cs typeface="Verdana"/>
              </a:rPr>
              <a:t>involucradas.</a:t>
            </a:r>
            <a:endParaRPr sz="1100">
              <a:latin typeface="Verdana"/>
              <a:cs typeface="Verdana"/>
            </a:endParaRPr>
          </a:p>
          <a:p>
            <a:pPr>
              <a:lnSpc>
                <a:spcPct val="100000"/>
              </a:lnSpc>
            </a:pPr>
            <a:endParaRPr sz="1300">
              <a:latin typeface="Times New Roman"/>
              <a:cs typeface="Times New Roman"/>
            </a:endParaRPr>
          </a:p>
          <a:p>
            <a:pPr>
              <a:lnSpc>
                <a:spcPct val="100000"/>
              </a:lnSpc>
              <a:spcBef>
                <a:spcPts val="5"/>
              </a:spcBef>
            </a:pPr>
            <a:endParaRPr sz="1150">
              <a:latin typeface="Times New Roman"/>
              <a:cs typeface="Times New Roman"/>
            </a:endParaRPr>
          </a:p>
          <a:p>
            <a:pPr marL="57785">
              <a:lnSpc>
                <a:spcPct val="100000"/>
              </a:lnSpc>
            </a:pPr>
            <a:r>
              <a:rPr sz="1100" spc="-5" dirty="0">
                <a:latin typeface="Arial"/>
                <a:cs typeface="Arial"/>
              </a:rPr>
              <a:t>Objetivo: </a:t>
            </a:r>
            <a:r>
              <a:rPr sz="1150" spc="-125" dirty="0">
                <a:solidFill>
                  <a:srgbClr val="202020"/>
                </a:solidFill>
                <a:latin typeface="Arial Black"/>
                <a:cs typeface="Arial Black"/>
              </a:rPr>
              <a:t>Optimizar </a:t>
            </a:r>
            <a:r>
              <a:rPr sz="1150" spc="-145" dirty="0">
                <a:solidFill>
                  <a:srgbClr val="202020"/>
                </a:solidFill>
                <a:latin typeface="Arial Black"/>
                <a:cs typeface="Arial Black"/>
              </a:rPr>
              <a:t>la alimentación </a:t>
            </a:r>
            <a:r>
              <a:rPr sz="1150" spc="-130" dirty="0">
                <a:solidFill>
                  <a:srgbClr val="202020"/>
                </a:solidFill>
                <a:latin typeface="Arial Black"/>
                <a:cs typeface="Arial Black"/>
              </a:rPr>
              <a:t>de </a:t>
            </a:r>
            <a:r>
              <a:rPr sz="1150" spc="-120" dirty="0">
                <a:solidFill>
                  <a:srgbClr val="202020"/>
                </a:solidFill>
                <a:latin typeface="Arial Black"/>
                <a:cs typeface="Arial Black"/>
              </a:rPr>
              <a:t>un </a:t>
            </a:r>
            <a:r>
              <a:rPr sz="1150" spc="-130" dirty="0">
                <a:solidFill>
                  <a:srgbClr val="202020"/>
                </a:solidFill>
                <a:latin typeface="Arial Black"/>
                <a:cs typeface="Arial Black"/>
              </a:rPr>
              <a:t>alumno </a:t>
            </a:r>
            <a:r>
              <a:rPr sz="1150" spc="-125" dirty="0">
                <a:solidFill>
                  <a:srgbClr val="202020"/>
                </a:solidFill>
                <a:latin typeface="Arial Black"/>
                <a:cs typeface="Arial Black"/>
              </a:rPr>
              <a:t>que </a:t>
            </a:r>
            <a:r>
              <a:rPr sz="1150" spc="-190" dirty="0">
                <a:solidFill>
                  <a:srgbClr val="202020"/>
                </a:solidFill>
                <a:latin typeface="Arial Black"/>
                <a:cs typeface="Arial Black"/>
              </a:rPr>
              <a:t>se </a:t>
            </a:r>
            <a:r>
              <a:rPr sz="1150" spc="-155" dirty="0">
                <a:solidFill>
                  <a:srgbClr val="202020"/>
                </a:solidFill>
                <a:latin typeface="Arial Black"/>
                <a:cs typeface="Arial Black"/>
              </a:rPr>
              <a:t>ejercita </a:t>
            </a:r>
            <a:r>
              <a:rPr sz="1150" spc="-145" dirty="0">
                <a:solidFill>
                  <a:srgbClr val="202020"/>
                </a:solidFill>
                <a:latin typeface="Arial Black"/>
                <a:cs typeface="Arial Black"/>
              </a:rPr>
              <a:t>para </a:t>
            </a:r>
            <a:r>
              <a:rPr sz="1150" spc="-120" dirty="0">
                <a:solidFill>
                  <a:srgbClr val="202020"/>
                </a:solidFill>
                <a:latin typeface="Arial Black"/>
                <a:cs typeface="Arial Black"/>
              </a:rPr>
              <a:t>lograr un </a:t>
            </a:r>
            <a:r>
              <a:rPr sz="1150" spc="-130" dirty="0">
                <a:solidFill>
                  <a:srgbClr val="202020"/>
                </a:solidFill>
                <a:latin typeface="Arial Black"/>
                <a:cs typeface="Arial Black"/>
              </a:rPr>
              <a:t>mejor </a:t>
            </a:r>
            <a:r>
              <a:rPr sz="1150" spc="-125" dirty="0">
                <a:solidFill>
                  <a:srgbClr val="202020"/>
                </a:solidFill>
                <a:latin typeface="Arial Black"/>
                <a:cs typeface="Arial Black"/>
              </a:rPr>
              <a:t>rendimiento </a:t>
            </a:r>
            <a:r>
              <a:rPr sz="1150" spc="-145" dirty="0">
                <a:solidFill>
                  <a:srgbClr val="202020"/>
                </a:solidFill>
                <a:latin typeface="Arial Black"/>
                <a:cs typeface="Arial Black"/>
              </a:rPr>
              <a:t>físico y</a:t>
            </a:r>
            <a:r>
              <a:rPr sz="1150" spc="-215" dirty="0">
                <a:solidFill>
                  <a:srgbClr val="202020"/>
                </a:solidFill>
                <a:latin typeface="Arial Black"/>
                <a:cs typeface="Arial Black"/>
              </a:rPr>
              <a:t> </a:t>
            </a:r>
            <a:r>
              <a:rPr sz="1150" spc="-160" dirty="0">
                <a:solidFill>
                  <a:srgbClr val="202020"/>
                </a:solidFill>
                <a:latin typeface="Arial Black"/>
                <a:cs typeface="Arial Black"/>
              </a:rPr>
              <a:t>académico.</a:t>
            </a:r>
            <a:endParaRPr sz="1150">
              <a:latin typeface="Arial Black"/>
              <a:cs typeface="Arial Black"/>
            </a:endParaRPr>
          </a:p>
        </p:txBody>
      </p:sp>
      <p:sp>
        <p:nvSpPr>
          <p:cNvPr id="6" name="object 6"/>
          <p:cNvSpPr/>
          <p:nvPr/>
        </p:nvSpPr>
        <p:spPr>
          <a:xfrm>
            <a:off x="614172" y="5565013"/>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9FC5E8"/>
          </a:solidFill>
        </p:spPr>
        <p:txBody>
          <a:bodyPr wrap="square" lIns="0" tIns="0" rIns="0" bIns="0" rtlCol="0"/>
          <a:lstStyle/>
          <a:p>
            <a:endParaRPr/>
          </a:p>
        </p:txBody>
      </p:sp>
      <p:sp>
        <p:nvSpPr>
          <p:cNvPr id="7" name="object 7"/>
          <p:cNvSpPr/>
          <p:nvPr/>
        </p:nvSpPr>
        <p:spPr>
          <a:xfrm>
            <a:off x="626363" y="5571109"/>
            <a:ext cx="8694420" cy="0"/>
          </a:xfrm>
          <a:custGeom>
            <a:avLst/>
            <a:gdLst/>
            <a:ahLst/>
            <a:cxnLst/>
            <a:rect l="l" t="t" r="r" b="b"/>
            <a:pathLst>
              <a:path w="8694420">
                <a:moveTo>
                  <a:pt x="0" y="0"/>
                </a:moveTo>
                <a:lnTo>
                  <a:pt x="8694166" y="0"/>
                </a:lnTo>
              </a:path>
            </a:pathLst>
          </a:custGeom>
          <a:ln w="12191">
            <a:solidFill>
              <a:srgbClr val="9FC5E8"/>
            </a:solidFill>
          </a:ln>
        </p:spPr>
        <p:txBody>
          <a:bodyPr wrap="square" lIns="0" tIns="0" rIns="0" bIns="0" rtlCol="0"/>
          <a:lstStyle/>
          <a:p>
            <a:endParaRPr/>
          </a:p>
        </p:txBody>
      </p:sp>
      <p:sp>
        <p:nvSpPr>
          <p:cNvPr id="8" name="object 8"/>
          <p:cNvSpPr/>
          <p:nvPr/>
        </p:nvSpPr>
        <p:spPr>
          <a:xfrm>
            <a:off x="9320530" y="5565013"/>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9FC5E8"/>
          </a:solidFill>
        </p:spPr>
        <p:txBody>
          <a:bodyPr wrap="square" lIns="0" tIns="0" rIns="0" bIns="0" rtlCol="0"/>
          <a:lstStyle/>
          <a:p>
            <a:endParaRPr/>
          </a:p>
        </p:txBody>
      </p:sp>
      <p:sp>
        <p:nvSpPr>
          <p:cNvPr id="9" name="object 9"/>
          <p:cNvSpPr/>
          <p:nvPr/>
        </p:nvSpPr>
        <p:spPr>
          <a:xfrm>
            <a:off x="620268" y="5565013"/>
            <a:ext cx="0" cy="570865"/>
          </a:xfrm>
          <a:custGeom>
            <a:avLst/>
            <a:gdLst/>
            <a:ahLst/>
            <a:cxnLst/>
            <a:rect l="l" t="t" r="r" b="b"/>
            <a:pathLst>
              <a:path h="570864">
                <a:moveTo>
                  <a:pt x="0" y="0"/>
                </a:moveTo>
                <a:lnTo>
                  <a:pt x="0" y="570357"/>
                </a:lnTo>
              </a:path>
            </a:pathLst>
          </a:custGeom>
          <a:ln w="12192">
            <a:solidFill>
              <a:srgbClr val="9FC5E8"/>
            </a:solidFill>
          </a:ln>
        </p:spPr>
        <p:txBody>
          <a:bodyPr wrap="square" lIns="0" tIns="0" rIns="0" bIns="0" rtlCol="0"/>
          <a:lstStyle/>
          <a:p>
            <a:endParaRPr/>
          </a:p>
        </p:txBody>
      </p:sp>
      <p:sp>
        <p:nvSpPr>
          <p:cNvPr id="10" name="object 10"/>
          <p:cNvSpPr/>
          <p:nvPr/>
        </p:nvSpPr>
        <p:spPr>
          <a:xfrm>
            <a:off x="614172" y="6135370"/>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9FC5E8"/>
          </a:solidFill>
        </p:spPr>
        <p:txBody>
          <a:bodyPr wrap="square" lIns="0" tIns="0" rIns="0" bIns="0" rtlCol="0"/>
          <a:lstStyle/>
          <a:p>
            <a:endParaRPr/>
          </a:p>
        </p:txBody>
      </p:sp>
      <p:sp>
        <p:nvSpPr>
          <p:cNvPr id="11" name="object 11"/>
          <p:cNvSpPr/>
          <p:nvPr/>
        </p:nvSpPr>
        <p:spPr>
          <a:xfrm>
            <a:off x="614172" y="6135370"/>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A3C2F4"/>
          </a:solidFill>
        </p:spPr>
        <p:txBody>
          <a:bodyPr wrap="square" lIns="0" tIns="0" rIns="0" bIns="0" rtlCol="0"/>
          <a:lstStyle/>
          <a:p>
            <a:endParaRPr/>
          </a:p>
        </p:txBody>
      </p:sp>
      <p:sp>
        <p:nvSpPr>
          <p:cNvPr id="12" name="object 12"/>
          <p:cNvSpPr/>
          <p:nvPr/>
        </p:nvSpPr>
        <p:spPr>
          <a:xfrm>
            <a:off x="626363" y="6141466"/>
            <a:ext cx="8694420" cy="0"/>
          </a:xfrm>
          <a:custGeom>
            <a:avLst/>
            <a:gdLst/>
            <a:ahLst/>
            <a:cxnLst/>
            <a:rect l="l" t="t" r="r" b="b"/>
            <a:pathLst>
              <a:path w="8694420">
                <a:moveTo>
                  <a:pt x="0" y="0"/>
                </a:moveTo>
                <a:lnTo>
                  <a:pt x="8694166" y="0"/>
                </a:lnTo>
              </a:path>
            </a:pathLst>
          </a:custGeom>
          <a:ln w="12191">
            <a:solidFill>
              <a:srgbClr val="A3C2F4"/>
            </a:solidFill>
          </a:ln>
        </p:spPr>
        <p:txBody>
          <a:bodyPr wrap="square" lIns="0" tIns="0" rIns="0" bIns="0" rtlCol="0"/>
          <a:lstStyle/>
          <a:p>
            <a:endParaRPr/>
          </a:p>
        </p:txBody>
      </p:sp>
      <p:sp>
        <p:nvSpPr>
          <p:cNvPr id="13" name="object 13"/>
          <p:cNvSpPr/>
          <p:nvPr/>
        </p:nvSpPr>
        <p:spPr>
          <a:xfrm>
            <a:off x="9326626" y="5565013"/>
            <a:ext cx="0" cy="570865"/>
          </a:xfrm>
          <a:custGeom>
            <a:avLst/>
            <a:gdLst/>
            <a:ahLst/>
            <a:cxnLst/>
            <a:rect l="l" t="t" r="r" b="b"/>
            <a:pathLst>
              <a:path h="570864">
                <a:moveTo>
                  <a:pt x="0" y="0"/>
                </a:moveTo>
                <a:lnTo>
                  <a:pt x="0" y="570357"/>
                </a:lnTo>
              </a:path>
            </a:pathLst>
          </a:custGeom>
          <a:ln w="12192">
            <a:solidFill>
              <a:srgbClr val="9FC5E8"/>
            </a:solidFill>
          </a:ln>
        </p:spPr>
        <p:txBody>
          <a:bodyPr wrap="square" lIns="0" tIns="0" rIns="0" bIns="0" rtlCol="0"/>
          <a:lstStyle/>
          <a:p>
            <a:endParaRPr/>
          </a:p>
        </p:txBody>
      </p:sp>
      <p:sp>
        <p:nvSpPr>
          <p:cNvPr id="14" name="object 14"/>
          <p:cNvSpPr/>
          <p:nvPr/>
        </p:nvSpPr>
        <p:spPr>
          <a:xfrm>
            <a:off x="9320530" y="6135370"/>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9FC5E8"/>
          </a:solidFill>
        </p:spPr>
        <p:txBody>
          <a:bodyPr wrap="square" lIns="0" tIns="0" rIns="0" bIns="0" rtlCol="0"/>
          <a:lstStyle/>
          <a:p>
            <a:endParaRPr/>
          </a:p>
        </p:txBody>
      </p:sp>
      <p:sp>
        <p:nvSpPr>
          <p:cNvPr id="15" name="object 15"/>
          <p:cNvSpPr/>
          <p:nvPr/>
        </p:nvSpPr>
        <p:spPr>
          <a:xfrm>
            <a:off x="9320530" y="6135370"/>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A3C2F4"/>
          </a:solidFill>
        </p:spPr>
        <p:txBody>
          <a:bodyPr wrap="square" lIns="0" tIns="0" rIns="0" bIns="0" rtlCol="0"/>
          <a:lstStyle/>
          <a:p>
            <a:endParaRPr/>
          </a:p>
        </p:txBody>
      </p:sp>
      <p:sp>
        <p:nvSpPr>
          <p:cNvPr id="16" name="CuadroTexto 15"/>
          <p:cNvSpPr txBox="1"/>
          <p:nvPr/>
        </p:nvSpPr>
        <p:spPr>
          <a:xfrm>
            <a:off x="671576" y="467224"/>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671576" y="1103122"/>
            <a:ext cx="3991610" cy="193675"/>
          </a:xfrm>
          <a:prstGeom prst="rect">
            <a:avLst/>
          </a:prstGeom>
        </p:spPr>
        <p:txBody>
          <a:bodyPr vert="horz" wrap="square" lIns="0" tIns="12700" rIns="0" bIns="0" rtlCol="0">
            <a:spAutoFit/>
          </a:bodyPr>
          <a:lstStyle/>
          <a:p>
            <a:pPr marL="12700">
              <a:lnSpc>
                <a:spcPct val="100000"/>
              </a:lnSpc>
              <a:spcBef>
                <a:spcPts val="100"/>
              </a:spcBef>
            </a:pPr>
            <a:r>
              <a:rPr sz="1100" b="1" spc="-150" dirty="0">
                <a:latin typeface="Verdana"/>
                <a:cs typeface="Verdana"/>
              </a:rPr>
              <a:t>IV. </a:t>
            </a:r>
            <a:r>
              <a:rPr sz="1100" b="1" spc="-100" dirty="0">
                <a:latin typeface="Verdana"/>
                <a:cs typeface="Verdana"/>
              </a:rPr>
              <a:t>Disciplinas </a:t>
            </a:r>
            <a:r>
              <a:rPr sz="1100" b="1" spc="-85" dirty="0">
                <a:latin typeface="Verdana"/>
                <a:cs typeface="Verdana"/>
              </a:rPr>
              <a:t>involucradas </a:t>
            </a:r>
            <a:r>
              <a:rPr sz="1100" b="1" spc="-75" dirty="0">
                <a:latin typeface="Verdana"/>
                <a:cs typeface="Verdana"/>
              </a:rPr>
              <a:t>en </a:t>
            </a:r>
            <a:r>
              <a:rPr sz="1100" b="1" spc="-70" dirty="0">
                <a:latin typeface="Verdana"/>
                <a:cs typeface="Verdana"/>
              </a:rPr>
              <a:t>el </a:t>
            </a:r>
            <a:r>
              <a:rPr sz="1100" b="1" spc="-95" dirty="0">
                <a:latin typeface="Verdana"/>
                <a:cs typeface="Verdana"/>
              </a:rPr>
              <a:t>trabajo</a:t>
            </a:r>
            <a:r>
              <a:rPr sz="1100" b="1" spc="-155" dirty="0">
                <a:latin typeface="Verdana"/>
                <a:cs typeface="Verdana"/>
              </a:rPr>
              <a:t> </a:t>
            </a:r>
            <a:r>
              <a:rPr sz="1100" b="1" spc="-105" dirty="0">
                <a:latin typeface="Verdana"/>
                <a:cs typeface="Verdana"/>
              </a:rPr>
              <a:t>interdisciplinario.</a:t>
            </a:r>
            <a:endParaRPr sz="1100">
              <a:latin typeface="Verdana"/>
              <a:cs typeface="Verdana"/>
            </a:endParaRPr>
          </a:p>
        </p:txBody>
      </p:sp>
      <p:graphicFrame>
        <p:nvGraphicFramePr>
          <p:cNvPr id="4" name="object 4"/>
          <p:cNvGraphicFramePr>
            <a:graphicFrameLocks noGrp="1"/>
          </p:cNvGraphicFramePr>
          <p:nvPr/>
        </p:nvGraphicFramePr>
        <p:xfrm>
          <a:off x="614172" y="1507489"/>
          <a:ext cx="8707119" cy="5863781"/>
        </p:xfrm>
        <a:graphic>
          <a:graphicData uri="http://schemas.openxmlformats.org/drawingml/2006/table">
            <a:tbl>
              <a:tblPr firstRow="1" bandRow="1">
                <a:tableStyleId>{2D5ABB26-0587-4C30-8999-92F81FD0307C}</a:tableStyleId>
              </a:tblPr>
              <a:tblGrid>
                <a:gridCol w="1376680">
                  <a:extLst>
                    <a:ext uri="{9D8B030D-6E8A-4147-A177-3AD203B41FA5}">
                      <a16:colId xmlns:a16="http://schemas.microsoft.com/office/drawing/2014/main" val="20000"/>
                    </a:ext>
                  </a:extLst>
                </a:gridCol>
                <a:gridCol w="1471295">
                  <a:extLst>
                    <a:ext uri="{9D8B030D-6E8A-4147-A177-3AD203B41FA5}">
                      <a16:colId xmlns:a16="http://schemas.microsoft.com/office/drawing/2014/main" val="20001"/>
                    </a:ext>
                  </a:extLst>
                </a:gridCol>
                <a:gridCol w="1809114">
                  <a:extLst>
                    <a:ext uri="{9D8B030D-6E8A-4147-A177-3AD203B41FA5}">
                      <a16:colId xmlns:a16="http://schemas.microsoft.com/office/drawing/2014/main" val="20002"/>
                    </a:ext>
                  </a:extLst>
                </a:gridCol>
                <a:gridCol w="1979930">
                  <a:extLst>
                    <a:ext uri="{9D8B030D-6E8A-4147-A177-3AD203B41FA5}">
                      <a16:colId xmlns:a16="http://schemas.microsoft.com/office/drawing/2014/main" val="20003"/>
                    </a:ext>
                  </a:extLst>
                </a:gridCol>
                <a:gridCol w="2070100">
                  <a:extLst>
                    <a:ext uri="{9D8B030D-6E8A-4147-A177-3AD203B41FA5}">
                      <a16:colId xmlns:a16="http://schemas.microsoft.com/office/drawing/2014/main" val="20004"/>
                    </a:ext>
                  </a:extLst>
                </a:gridCol>
              </a:tblGrid>
              <a:tr h="996950">
                <a:tc>
                  <a:txBody>
                    <a:bodyPr/>
                    <a:lstStyle/>
                    <a:p>
                      <a:pPr marL="318135">
                        <a:lnSpc>
                          <a:spcPct val="100000"/>
                        </a:lnSpc>
                        <a:spcBef>
                          <a:spcPts val="565"/>
                        </a:spcBef>
                      </a:pPr>
                      <a:r>
                        <a:rPr sz="1100" b="1" spc="-105" dirty="0">
                          <a:latin typeface="Verdana"/>
                          <a:cs typeface="Verdana"/>
                        </a:rPr>
                        <a:t>Disciplinas: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1.</a:t>
                      </a:r>
                      <a:endParaRPr sz="1100">
                        <a:latin typeface="Verdana"/>
                        <a:cs typeface="Verdana"/>
                      </a:endParaRPr>
                    </a:p>
                    <a:p>
                      <a:pPr>
                        <a:lnSpc>
                          <a:spcPct val="100000"/>
                        </a:lnSpc>
                      </a:pPr>
                      <a:endParaRPr sz="1200">
                        <a:latin typeface="Times New Roman"/>
                        <a:cs typeface="Times New Roman"/>
                      </a:endParaRPr>
                    </a:p>
                    <a:p>
                      <a:pPr marL="7620" algn="ctr">
                        <a:lnSpc>
                          <a:spcPct val="100000"/>
                        </a:lnSpc>
                      </a:pPr>
                      <a:r>
                        <a:rPr sz="1100" b="1" u="sng" spc="-105" dirty="0">
                          <a:uFill>
                            <a:solidFill>
                              <a:srgbClr val="000000"/>
                            </a:solidFill>
                          </a:uFill>
                          <a:latin typeface="Verdana"/>
                          <a:cs typeface="Verdana"/>
                        </a:rPr>
                        <a:t>Deportes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503555">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2.</a:t>
                      </a:r>
                      <a:endParaRPr sz="1100">
                        <a:latin typeface="Verdana"/>
                        <a:cs typeface="Verdana"/>
                      </a:endParaRPr>
                    </a:p>
                    <a:p>
                      <a:pPr>
                        <a:lnSpc>
                          <a:spcPct val="100000"/>
                        </a:lnSpc>
                      </a:pPr>
                      <a:endParaRPr sz="1200">
                        <a:latin typeface="Times New Roman"/>
                        <a:cs typeface="Times New Roman"/>
                      </a:endParaRPr>
                    </a:p>
                    <a:p>
                      <a:pPr marL="462280">
                        <a:lnSpc>
                          <a:spcPct val="100000"/>
                        </a:lnSpc>
                      </a:pPr>
                      <a:r>
                        <a:rPr sz="1100" b="1" u="sng" spc="-75" dirty="0">
                          <a:uFill>
                            <a:solidFill>
                              <a:srgbClr val="000000"/>
                            </a:solidFill>
                          </a:uFill>
                          <a:latin typeface="Verdana"/>
                          <a:cs typeface="Verdana"/>
                        </a:rPr>
                        <a:t>Matemáticas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10160" algn="ctr">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3.</a:t>
                      </a:r>
                      <a:endParaRPr sz="1100">
                        <a:latin typeface="Verdana"/>
                        <a:cs typeface="Verdana"/>
                      </a:endParaRPr>
                    </a:p>
                    <a:p>
                      <a:pPr>
                        <a:lnSpc>
                          <a:spcPct val="100000"/>
                        </a:lnSpc>
                      </a:pPr>
                      <a:endParaRPr sz="1200">
                        <a:latin typeface="Times New Roman"/>
                        <a:cs typeface="Times New Roman"/>
                      </a:endParaRPr>
                    </a:p>
                    <a:p>
                      <a:pPr marL="8255" algn="ctr">
                        <a:lnSpc>
                          <a:spcPct val="100000"/>
                        </a:lnSpc>
                      </a:pPr>
                      <a:r>
                        <a:rPr sz="1100" b="1" u="sng" spc="-125" dirty="0">
                          <a:uFill>
                            <a:solidFill>
                              <a:srgbClr val="000000"/>
                            </a:solidFill>
                          </a:uFill>
                          <a:latin typeface="Verdana"/>
                          <a:cs typeface="Verdana"/>
                        </a:rPr>
                        <a:t>Literatura</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8255" algn="ctr">
                        <a:lnSpc>
                          <a:spcPct val="100000"/>
                        </a:lnSpc>
                        <a:spcBef>
                          <a:spcPts val="565"/>
                        </a:spcBef>
                      </a:pPr>
                      <a:r>
                        <a:rPr sz="1100" b="1" spc="-90" dirty="0">
                          <a:latin typeface="Verdana"/>
                          <a:cs typeface="Verdana"/>
                        </a:rPr>
                        <a:t>Disciplina</a:t>
                      </a:r>
                      <a:r>
                        <a:rPr sz="1100" b="1" spc="-80" dirty="0">
                          <a:latin typeface="Verdana"/>
                          <a:cs typeface="Verdana"/>
                        </a:rPr>
                        <a:t> </a:t>
                      </a:r>
                      <a:r>
                        <a:rPr sz="1100" b="1" spc="-130" dirty="0">
                          <a:latin typeface="Verdana"/>
                          <a:cs typeface="Verdana"/>
                        </a:rPr>
                        <a:t>3.</a:t>
                      </a:r>
                      <a:endParaRPr sz="1100">
                        <a:latin typeface="Verdana"/>
                        <a:cs typeface="Verdana"/>
                      </a:endParaRPr>
                    </a:p>
                    <a:p>
                      <a:pPr>
                        <a:lnSpc>
                          <a:spcPct val="100000"/>
                        </a:lnSpc>
                      </a:pPr>
                      <a:endParaRPr sz="1200">
                        <a:latin typeface="Times New Roman"/>
                        <a:cs typeface="Times New Roman"/>
                      </a:endParaRPr>
                    </a:p>
                    <a:p>
                      <a:pPr marL="10160" algn="ctr">
                        <a:lnSpc>
                          <a:spcPct val="100000"/>
                        </a:lnSpc>
                      </a:pPr>
                      <a:r>
                        <a:rPr sz="1100" b="1" u="sng" spc="-130" dirty="0">
                          <a:uFill>
                            <a:solidFill>
                              <a:srgbClr val="000000"/>
                            </a:solidFill>
                          </a:uFill>
                          <a:latin typeface="Verdana"/>
                          <a:cs typeface="Verdana"/>
                        </a:rPr>
                        <a:t>Inglés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927735">
                <a:tc rowSpan="5">
                  <a:txBody>
                    <a:bodyPr/>
                    <a:lstStyle/>
                    <a:p>
                      <a:pPr marL="69850" marR="264160">
                        <a:lnSpc>
                          <a:spcPct val="117300"/>
                        </a:lnSpc>
                        <a:spcBef>
                          <a:spcPts val="340"/>
                        </a:spcBef>
                      </a:pPr>
                      <a:r>
                        <a:rPr sz="1100" b="1" spc="-130" dirty="0">
                          <a:latin typeface="Verdana"/>
                          <a:cs typeface="Verdana"/>
                        </a:rPr>
                        <a:t>1. </a:t>
                      </a:r>
                      <a:r>
                        <a:rPr sz="1100" b="1" spc="-85" dirty="0">
                          <a:latin typeface="Verdana"/>
                          <a:cs typeface="Verdana"/>
                        </a:rPr>
                        <a:t>Contenidos </a:t>
                      </a:r>
                      <a:r>
                        <a:rPr sz="1100" b="1" spc="-254" dirty="0">
                          <a:latin typeface="Verdana"/>
                          <a:cs typeface="Verdana"/>
                        </a:rPr>
                        <a:t>/  </a:t>
                      </a:r>
                      <a:r>
                        <a:rPr sz="1100" b="1" spc="-125" dirty="0">
                          <a:latin typeface="Verdana"/>
                          <a:cs typeface="Verdana"/>
                        </a:rPr>
                        <a:t>Temas</a:t>
                      </a:r>
                      <a:endParaRPr sz="1100">
                        <a:latin typeface="Verdana"/>
                        <a:cs typeface="Verdana"/>
                      </a:endParaRPr>
                    </a:p>
                    <a:p>
                      <a:pPr marL="266700">
                        <a:lnSpc>
                          <a:spcPct val="100000"/>
                        </a:lnSpc>
                        <a:spcBef>
                          <a:spcPts val="240"/>
                        </a:spcBef>
                      </a:pPr>
                      <a:r>
                        <a:rPr sz="1100" b="1" spc="-90" dirty="0">
                          <a:latin typeface="Verdana"/>
                          <a:cs typeface="Verdana"/>
                        </a:rPr>
                        <a:t>involucrados</a:t>
                      </a:r>
                      <a:endParaRPr sz="1100">
                        <a:latin typeface="Verdana"/>
                        <a:cs typeface="Verdana"/>
                      </a:endParaRPr>
                    </a:p>
                    <a:p>
                      <a:pPr marL="142875" marR="125730" indent="112395" algn="just">
                        <a:lnSpc>
                          <a:spcPct val="117300"/>
                        </a:lnSpc>
                      </a:pPr>
                      <a:r>
                        <a:rPr sz="1100" spc="40" dirty="0">
                          <a:latin typeface="Verdana"/>
                          <a:cs typeface="Verdana"/>
                        </a:rPr>
                        <a:t>¿Qué </a:t>
                      </a:r>
                      <a:r>
                        <a:rPr sz="1100" spc="-20" dirty="0">
                          <a:latin typeface="Verdana"/>
                          <a:cs typeface="Verdana"/>
                        </a:rPr>
                        <a:t>temas </a:t>
                      </a:r>
                      <a:r>
                        <a:rPr sz="1100" spc="-60" dirty="0">
                          <a:latin typeface="Verdana"/>
                          <a:cs typeface="Verdana"/>
                        </a:rPr>
                        <a:t>y  </a:t>
                      </a:r>
                      <a:r>
                        <a:rPr sz="1100" dirty="0">
                          <a:latin typeface="Verdana"/>
                          <a:cs typeface="Verdana"/>
                        </a:rPr>
                        <a:t>contenidos </a:t>
                      </a:r>
                      <a:r>
                        <a:rPr sz="1100" spc="10" dirty="0">
                          <a:latin typeface="Verdana"/>
                          <a:cs typeface="Verdana"/>
                        </a:rPr>
                        <a:t>del  </a:t>
                      </a:r>
                      <a:r>
                        <a:rPr sz="1100" dirty="0">
                          <a:latin typeface="Verdana"/>
                          <a:cs typeface="Verdana"/>
                        </a:rPr>
                        <a:t>programa</a:t>
                      </a:r>
                      <a:r>
                        <a:rPr sz="1100" spc="-135" dirty="0">
                          <a:latin typeface="Verdana"/>
                          <a:cs typeface="Verdana"/>
                        </a:rPr>
                        <a:t> </a:t>
                      </a:r>
                      <a:r>
                        <a:rPr sz="1100" spc="-20" dirty="0">
                          <a:latin typeface="Verdana"/>
                          <a:cs typeface="Verdana"/>
                        </a:rPr>
                        <a:t>están</a:t>
                      </a:r>
                      <a:endParaRPr sz="1100">
                        <a:latin typeface="Verdana"/>
                        <a:cs typeface="Verdana"/>
                      </a:endParaRPr>
                    </a:p>
                    <a:p>
                      <a:pPr marL="194945" algn="just">
                        <a:lnSpc>
                          <a:spcPct val="100000"/>
                        </a:lnSpc>
                        <a:spcBef>
                          <a:spcPts val="240"/>
                        </a:spcBef>
                      </a:pPr>
                      <a:r>
                        <a:rPr sz="1100" dirty="0">
                          <a:latin typeface="Verdana"/>
                          <a:cs typeface="Verdana"/>
                        </a:rPr>
                        <a:t>considerados?</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rowSpan="5">
                  <a:txBody>
                    <a:bodyPr/>
                    <a:lstStyle/>
                    <a:p>
                      <a:pPr marL="67945">
                        <a:lnSpc>
                          <a:spcPct val="100000"/>
                        </a:lnSpc>
                        <a:spcBef>
                          <a:spcPts val="565"/>
                        </a:spcBef>
                      </a:pPr>
                      <a:r>
                        <a:rPr sz="1100" spc="-70" dirty="0">
                          <a:latin typeface="Verdana"/>
                          <a:cs typeface="Verdana"/>
                        </a:rPr>
                        <a:t>Estilo </a:t>
                      </a:r>
                      <a:r>
                        <a:rPr sz="1100" spc="55" dirty="0">
                          <a:latin typeface="Verdana"/>
                          <a:cs typeface="Verdana"/>
                        </a:rPr>
                        <a:t>de</a:t>
                      </a:r>
                      <a:r>
                        <a:rPr sz="1100" spc="-135" dirty="0">
                          <a:latin typeface="Verdana"/>
                          <a:cs typeface="Verdana"/>
                        </a:rPr>
                        <a:t> </a:t>
                      </a:r>
                      <a:r>
                        <a:rPr sz="1100" spc="10" dirty="0">
                          <a:latin typeface="Verdana"/>
                          <a:cs typeface="Verdana"/>
                        </a:rPr>
                        <a:t>vida</a:t>
                      </a:r>
                      <a:endParaRPr sz="1100">
                        <a:latin typeface="Verdana"/>
                        <a:cs typeface="Verdana"/>
                      </a:endParaRPr>
                    </a:p>
                    <a:p>
                      <a:pPr marL="67945" marR="255270">
                        <a:lnSpc>
                          <a:spcPct val="152700"/>
                        </a:lnSpc>
                        <a:spcBef>
                          <a:spcPts val="15"/>
                        </a:spcBef>
                      </a:pPr>
                      <a:r>
                        <a:rPr sz="1100" dirty="0">
                          <a:latin typeface="Verdana"/>
                          <a:cs typeface="Verdana"/>
                        </a:rPr>
                        <a:t>saludable </a:t>
                      </a:r>
                      <a:r>
                        <a:rPr sz="1100" spc="-60" dirty="0">
                          <a:latin typeface="Verdana"/>
                          <a:cs typeface="Verdana"/>
                        </a:rPr>
                        <a:t>y </a:t>
                      </a:r>
                      <a:r>
                        <a:rPr sz="1100" spc="5" dirty="0">
                          <a:latin typeface="Verdana"/>
                          <a:cs typeface="Verdana"/>
                        </a:rPr>
                        <a:t>la  </a:t>
                      </a:r>
                      <a:r>
                        <a:rPr sz="1100" spc="-10" dirty="0">
                          <a:latin typeface="Verdana"/>
                          <a:cs typeface="Verdana"/>
                        </a:rPr>
                        <a:t>sociomotricidad.</a:t>
                      </a:r>
                      <a:endParaRPr sz="1100">
                        <a:latin typeface="Verdana"/>
                        <a:cs typeface="Verdana"/>
                      </a:endParaRPr>
                    </a:p>
                    <a:p>
                      <a:pPr>
                        <a:lnSpc>
                          <a:spcPct val="100000"/>
                        </a:lnSpc>
                        <a:spcBef>
                          <a:spcPts val="5"/>
                        </a:spcBef>
                      </a:pPr>
                      <a:endParaRPr sz="1750">
                        <a:latin typeface="Times New Roman"/>
                        <a:cs typeface="Times New Roman"/>
                      </a:endParaRPr>
                    </a:p>
                    <a:p>
                      <a:pPr marL="67945" marR="64769">
                        <a:lnSpc>
                          <a:spcPct val="153400"/>
                        </a:lnSpc>
                      </a:pPr>
                      <a:r>
                        <a:rPr sz="1100" dirty="0">
                          <a:latin typeface="Verdana"/>
                          <a:cs typeface="Verdana"/>
                        </a:rPr>
                        <a:t>Proceso </a:t>
                      </a:r>
                      <a:r>
                        <a:rPr sz="1100" spc="60" dirty="0">
                          <a:latin typeface="Verdana"/>
                          <a:cs typeface="Verdana"/>
                        </a:rPr>
                        <a:t>de  </a:t>
                      </a:r>
                      <a:r>
                        <a:rPr sz="1100" spc="40" dirty="0">
                          <a:latin typeface="Verdana"/>
                          <a:cs typeface="Verdana"/>
                        </a:rPr>
                        <a:t>adaptación </a:t>
                      </a:r>
                      <a:r>
                        <a:rPr sz="1100" spc="60" dirty="0">
                          <a:latin typeface="Verdana"/>
                          <a:cs typeface="Verdana"/>
                        </a:rPr>
                        <a:t>de </a:t>
                      </a:r>
                      <a:r>
                        <a:rPr sz="1100" spc="5" dirty="0">
                          <a:latin typeface="Verdana"/>
                          <a:cs typeface="Verdana"/>
                        </a:rPr>
                        <a:t>la  </a:t>
                      </a:r>
                      <a:r>
                        <a:rPr sz="1100" spc="25" dirty="0">
                          <a:latin typeface="Verdana"/>
                          <a:cs typeface="Verdana"/>
                        </a:rPr>
                        <a:t>condición </a:t>
                      </a:r>
                      <a:r>
                        <a:rPr sz="1100" spc="-25" dirty="0">
                          <a:latin typeface="Verdana"/>
                          <a:cs typeface="Verdana"/>
                        </a:rPr>
                        <a:t>física  </a:t>
                      </a:r>
                      <a:r>
                        <a:rPr sz="1100" spc="25" dirty="0">
                          <a:latin typeface="Verdana"/>
                          <a:cs typeface="Verdana"/>
                        </a:rPr>
                        <a:t>para</a:t>
                      </a:r>
                      <a:r>
                        <a:rPr sz="1100" spc="-110" dirty="0">
                          <a:latin typeface="Verdana"/>
                          <a:cs typeface="Verdana"/>
                        </a:rPr>
                        <a:t> </a:t>
                      </a:r>
                      <a:r>
                        <a:rPr sz="1100" spc="-10" dirty="0">
                          <a:latin typeface="Verdana"/>
                          <a:cs typeface="Verdana"/>
                        </a:rPr>
                        <a:t>el</a:t>
                      </a:r>
                      <a:r>
                        <a:rPr sz="1100" spc="-110" dirty="0">
                          <a:latin typeface="Verdana"/>
                          <a:cs typeface="Verdana"/>
                        </a:rPr>
                        <a:t> </a:t>
                      </a:r>
                      <a:r>
                        <a:rPr sz="1100" spc="40" dirty="0">
                          <a:latin typeface="Verdana"/>
                          <a:cs typeface="Verdana"/>
                        </a:rPr>
                        <a:t>cuidado</a:t>
                      </a:r>
                      <a:r>
                        <a:rPr sz="1100" spc="-110" dirty="0">
                          <a:latin typeface="Verdana"/>
                          <a:cs typeface="Verdana"/>
                        </a:rPr>
                        <a:t> </a:t>
                      </a:r>
                      <a:r>
                        <a:rPr sz="1100" spc="55" dirty="0">
                          <a:latin typeface="Verdana"/>
                          <a:cs typeface="Verdana"/>
                        </a:rPr>
                        <a:t>de  </a:t>
                      </a:r>
                      <a:r>
                        <a:rPr sz="1100" spc="5" dirty="0">
                          <a:latin typeface="Verdana"/>
                          <a:cs typeface="Verdana"/>
                        </a:rPr>
                        <a:t>la</a:t>
                      </a:r>
                      <a:r>
                        <a:rPr sz="1100" spc="-90" dirty="0">
                          <a:latin typeface="Verdana"/>
                          <a:cs typeface="Verdana"/>
                        </a:rPr>
                        <a:t> </a:t>
                      </a:r>
                      <a:r>
                        <a:rPr sz="1100" spc="-25" dirty="0">
                          <a:latin typeface="Verdana"/>
                          <a:cs typeface="Verdana"/>
                        </a:rPr>
                        <a:t>salud</a:t>
                      </a:r>
                      <a:endParaRPr sz="1100">
                        <a:latin typeface="Verdana"/>
                        <a:cs typeface="Verdana"/>
                      </a:endParaRPr>
                    </a:p>
                    <a:p>
                      <a:pPr marL="296545" marR="405130">
                        <a:lnSpc>
                          <a:spcPts val="2030"/>
                        </a:lnSpc>
                        <a:spcBef>
                          <a:spcPts val="175"/>
                        </a:spcBef>
                      </a:pPr>
                      <a:r>
                        <a:rPr sz="1100" spc="-5" dirty="0">
                          <a:latin typeface="Verdana"/>
                          <a:cs typeface="Verdana"/>
                        </a:rPr>
                        <a:t>Sob</a:t>
                      </a:r>
                      <a:r>
                        <a:rPr sz="1100" spc="-10" dirty="0">
                          <a:latin typeface="Verdana"/>
                          <a:cs typeface="Verdana"/>
                        </a:rPr>
                        <a:t>r</a:t>
                      </a:r>
                      <a:r>
                        <a:rPr sz="1100" dirty="0">
                          <a:latin typeface="Verdana"/>
                          <a:cs typeface="Verdana"/>
                        </a:rPr>
                        <a:t>e</a:t>
                      </a:r>
                      <a:r>
                        <a:rPr sz="1100" spc="-10" dirty="0">
                          <a:latin typeface="Verdana"/>
                          <a:cs typeface="Verdana"/>
                        </a:rPr>
                        <a:t>p</a:t>
                      </a:r>
                      <a:r>
                        <a:rPr sz="1100" dirty="0">
                          <a:latin typeface="Verdana"/>
                          <a:cs typeface="Verdana"/>
                        </a:rPr>
                        <a:t>eso,  </a:t>
                      </a:r>
                      <a:r>
                        <a:rPr sz="1100" spc="20" dirty="0">
                          <a:latin typeface="Verdana"/>
                          <a:cs typeface="Verdana"/>
                        </a:rPr>
                        <a:t>obesidad</a:t>
                      </a:r>
                      <a:r>
                        <a:rPr sz="1100" spc="-170" dirty="0">
                          <a:latin typeface="Verdana"/>
                          <a:cs typeface="Verdana"/>
                        </a:rPr>
                        <a:t> </a:t>
                      </a:r>
                      <a:r>
                        <a:rPr sz="1100" spc="-60" dirty="0">
                          <a:latin typeface="Verdana"/>
                          <a:cs typeface="Verdana"/>
                        </a:rPr>
                        <a:t>y</a:t>
                      </a:r>
                      <a:endParaRPr sz="1100">
                        <a:latin typeface="Verdana"/>
                        <a:cs typeface="Verdana"/>
                      </a:endParaRPr>
                    </a:p>
                    <a:p>
                      <a:pPr marL="296545" marR="368300">
                        <a:lnSpc>
                          <a:spcPts val="2020"/>
                        </a:lnSpc>
                      </a:pPr>
                      <a:r>
                        <a:rPr sz="1100" spc="-55" dirty="0">
                          <a:latin typeface="Verdana"/>
                          <a:cs typeface="Verdana"/>
                        </a:rPr>
                        <a:t>trastornos  </a:t>
                      </a:r>
                      <a:r>
                        <a:rPr sz="1100" spc="-5" dirty="0">
                          <a:latin typeface="Verdana"/>
                          <a:cs typeface="Verdana"/>
                        </a:rPr>
                        <a:t>al</a:t>
                      </a:r>
                      <a:r>
                        <a:rPr sz="1100" dirty="0">
                          <a:latin typeface="Verdana"/>
                          <a:cs typeface="Verdana"/>
                        </a:rPr>
                        <a:t>i</a:t>
                      </a:r>
                      <a:r>
                        <a:rPr sz="1100" spc="-5" dirty="0">
                          <a:latin typeface="Verdana"/>
                          <a:cs typeface="Verdana"/>
                        </a:rPr>
                        <a:t>m</a:t>
                      </a:r>
                      <a:r>
                        <a:rPr sz="1100" dirty="0">
                          <a:latin typeface="Verdana"/>
                          <a:cs typeface="Verdana"/>
                        </a:rPr>
                        <a:t>en</a:t>
                      </a:r>
                      <a:r>
                        <a:rPr sz="1100" spc="-15" dirty="0">
                          <a:latin typeface="Verdana"/>
                          <a:cs typeface="Verdana"/>
                        </a:rPr>
                        <a:t>t</a:t>
                      </a:r>
                      <a:r>
                        <a:rPr sz="1100" spc="5" dirty="0">
                          <a:latin typeface="Verdana"/>
                          <a:cs typeface="Verdana"/>
                        </a:rPr>
                        <a:t>i</a:t>
                      </a:r>
                      <a:r>
                        <a:rPr sz="1100" spc="-10" dirty="0">
                          <a:latin typeface="Verdana"/>
                          <a:cs typeface="Verdana"/>
                        </a:rPr>
                        <a:t>c</a:t>
                      </a:r>
                      <a:r>
                        <a:rPr sz="1100" spc="5" dirty="0">
                          <a:latin typeface="Verdana"/>
                          <a:cs typeface="Verdana"/>
                        </a:rPr>
                        <a:t>i</a:t>
                      </a:r>
                      <a:r>
                        <a:rPr sz="1100" spc="-20" dirty="0">
                          <a:latin typeface="Verdana"/>
                          <a:cs typeface="Verdana"/>
                        </a:rPr>
                        <a:t>o</a:t>
                      </a:r>
                      <a:r>
                        <a:rPr sz="1100" dirty="0">
                          <a:latin typeface="Verdana"/>
                          <a:cs typeface="Verdana"/>
                        </a:rPr>
                        <a:t>s</a:t>
                      </a:r>
                      <a:endParaRPr sz="1100">
                        <a:latin typeface="Verdana"/>
                        <a:cs typeface="Verdana"/>
                      </a:endParaRPr>
                    </a:p>
                    <a:p>
                      <a:pPr marL="296545" marR="405765">
                        <a:lnSpc>
                          <a:spcPts val="2020"/>
                        </a:lnSpc>
                        <a:spcBef>
                          <a:spcPts val="10"/>
                        </a:spcBef>
                      </a:pPr>
                      <a:r>
                        <a:rPr sz="1100" spc="-25" dirty="0">
                          <a:latin typeface="Verdana"/>
                          <a:cs typeface="Verdana"/>
                        </a:rPr>
                        <a:t>(anorexia</a:t>
                      </a:r>
                      <a:r>
                        <a:rPr sz="1100" spc="-145" dirty="0">
                          <a:latin typeface="Verdana"/>
                          <a:cs typeface="Verdana"/>
                        </a:rPr>
                        <a:t> </a:t>
                      </a:r>
                      <a:r>
                        <a:rPr sz="1100" spc="-60" dirty="0">
                          <a:latin typeface="Verdana"/>
                          <a:cs typeface="Verdana"/>
                        </a:rPr>
                        <a:t>y  </a:t>
                      </a:r>
                      <a:r>
                        <a:rPr sz="1100" spc="-35" dirty="0">
                          <a:latin typeface="Verdana"/>
                          <a:cs typeface="Verdana"/>
                        </a:rPr>
                        <a:t>bulimia)</a:t>
                      </a:r>
                      <a:endParaRPr sz="1100">
                        <a:latin typeface="Verdana"/>
                        <a:cs typeface="Verdana"/>
                      </a:endParaRPr>
                    </a:p>
                    <a:p>
                      <a:pPr marL="296545" marR="589915">
                        <a:lnSpc>
                          <a:spcPts val="2020"/>
                        </a:lnSpc>
                      </a:pPr>
                      <a:r>
                        <a:rPr sz="1100" spc="-15" dirty="0">
                          <a:latin typeface="Verdana"/>
                          <a:cs typeface="Verdana"/>
                        </a:rPr>
                        <a:t>Imagen  </a:t>
                      </a:r>
                      <a:r>
                        <a:rPr sz="1100" dirty="0">
                          <a:latin typeface="Verdana"/>
                          <a:cs typeface="Verdana"/>
                        </a:rPr>
                        <a:t>co</a:t>
                      </a:r>
                      <a:r>
                        <a:rPr sz="1100" spc="-15" dirty="0">
                          <a:latin typeface="Verdana"/>
                          <a:cs typeface="Verdana"/>
                        </a:rPr>
                        <a:t>r</a:t>
                      </a:r>
                      <a:r>
                        <a:rPr sz="1100" spc="-5" dirty="0">
                          <a:latin typeface="Verdana"/>
                          <a:cs typeface="Verdana"/>
                        </a:rPr>
                        <a:t>po</a:t>
                      </a:r>
                      <a:r>
                        <a:rPr sz="1100" dirty="0">
                          <a:latin typeface="Verdana"/>
                          <a:cs typeface="Verdana"/>
                        </a:rPr>
                        <a:t>r</a:t>
                      </a:r>
                      <a:r>
                        <a:rPr sz="1100" spc="-15" dirty="0">
                          <a:latin typeface="Verdana"/>
                          <a:cs typeface="Verdana"/>
                        </a:rPr>
                        <a:t>a</a:t>
                      </a:r>
                      <a:r>
                        <a:rPr sz="1100" dirty="0">
                          <a:latin typeface="Verdana"/>
                          <a:cs typeface="Verdana"/>
                        </a:rPr>
                        <a:t>l</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177165">
                        <a:lnSpc>
                          <a:spcPct val="102299"/>
                        </a:lnSpc>
                        <a:spcBef>
                          <a:spcPts val="535"/>
                        </a:spcBef>
                      </a:pPr>
                      <a:r>
                        <a:rPr sz="1100" spc="20" dirty="0">
                          <a:latin typeface="Verdana"/>
                          <a:cs typeface="Verdana"/>
                        </a:rPr>
                        <a:t>Ecuación </a:t>
                      </a:r>
                      <a:r>
                        <a:rPr sz="1100" spc="60" dirty="0">
                          <a:latin typeface="Verdana"/>
                          <a:cs typeface="Verdana"/>
                        </a:rPr>
                        <a:t>de </a:t>
                      </a:r>
                      <a:r>
                        <a:rPr sz="1100" spc="-95" dirty="0">
                          <a:latin typeface="Verdana"/>
                          <a:cs typeface="Verdana"/>
                        </a:rPr>
                        <a:t>Harris-  </a:t>
                      </a:r>
                      <a:r>
                        <a:rPr sz="1100" dirty="0">
                          <a:latin typeface="Verdana"/>
                          <a:cs typeface="Verdana"/>
                        </a:rPr>
                        <a:t>Benedict </a:t>
                      </a:r>
                      <a:r>
                        <a:rPr sz="1100" spc="25" dirty="0">
                          <a:latin typeface="Verdana"/>
                          <a:cs typeface="Verdana"/>
                        </a:rPr>
                        <a:t>para</a:t>
                      </a:r>
                      <a:r>
                        <a:rPr sz="1100" spc="-300" dirty="0">
                          <a:latin typeface="Verdana"/>
                          <a:cs typeface="Verdana"/>
                        </a:rPr>
                        <a:t> </a:t>
                      </a:r>
                      <a:r>
                        <a:rPr sz="1100" spc="-15" dirty="0">
                          <a:latin typeface="Verdana"/>
                          <a:cs typeface="Verdana"/>
                        </a:rPr>
                        <a:t>el </a:t>
                      </a:r>
                      <a:r>
                        <a:rPr sz="1100" dirty="0">
                          <a:latin typeface="Verdana"/>
                          <a:cs typeface="Verdana"/>
                        </a:rPr>
                        <a:t>gasto  </a:t>
                      </a:r>
                      <a:r>
                        <a:rPr sz="1100" spc="20" dirty="0">
                          <a:latin typeface="Verdana"/>
                          <a:cs typeface="Verdana"/>
                        </a:rPr>
                        <a:t>calórico</a:t>
                      </a:r>
                      <a:r>
                        <a:rPr sz="1100" spc="-95" dirty="0">
                          <a:latin typeface="Verdana"/>
                          <a:cs typeface="Verdana"/>
                        </a:rPr>
                        <a:t> </a:t>
                      </a:r>
                      <a:r>
                        <a:rPr sz="1100" spc="-30" dirty="0">
                          <a:latin typeface="Verdana"/>
                          <a:cs typeface="Verdana"/>
                        </a:rPr>
                        <a:t>diario.</a:t>
                      </a:r>
                      <a:endParaRPr sz="1100">
                        <a:latin typeface="Verdana"/>
                        <a:cs typeface="Verdana"/>
                      </a:endParaRPr>
                    </a:p>
                    <a:p>
                      <a:pPr marL="67945">
                        <a:lnSpc>
                          <a:spcPct val="100000"/>
                        </a:lnSpc>
                        <a:spcBef>
                          <a:spcPts val="25"/>
                        </a:spcBef>
                      </a:pPr>
                      <a:r>
                        <a:rPr sz="1100" spc="-70" dirty="0">
                          <a:latin typeface="Verdana"/>
                          <a:cs typeface="Verdana"/>
                        </a:rPr>
                        <a:t>Existen </a:t>
                      </a:r>
                      <a:r>
                        <a:rPr sz="1100" spc="-15" dirty="0">
                          <a:latin typeface="Verdana"/>
                          <a:cs typeface="Verdana"/>
                        </a:rPr>
                        <a:t>dos</a:t>
                      </a:r>
                      <a:r>
                        <a:rPr sz="1100" spc="-120" dirty="0">
                          <a:latin typeface="Verdana"/>
                          <a:cs typeface="Verdana"/>
                        </a:rPr>
                        <a:t> </a:t>
                      </a:r>
                      <a:r>
                        <a:rPr sz="1100" dirty="0">
                          <a:latin typeface="Verdana"/>
                          <a:cs typeface="Verdana"/>
                        </a:rPr>
                        <a:t>ecuaciones:</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67945">
                        <a:lnSpc>
                          <a:spcPct val="100000"/>
                        </a:lnSpc>
                        <a:spcBef>
                          <a:spcPts val="565"/>
                        </a:spcBef>
                      </a:pPr>
                      <a:r>
                        <a:rPr sz="1100" spc="-25" dirty="0">
                          <a:latin typeface="Verdana"/>
                          <a:cs typeface="Verdana"/>
                        </a:rPr>
                        <a:t>Investigación</a:t>
                      </a:r>
                      <a:r>
                        <a:rPr sz="1100" spc="-100" dirty="0">
                          <a:latin typeface="Verdana"/>
                          <a:cs typeface="Verdana"/>
                        </a:rPr>
                        <a:t> </a:t>
                      </a:r>
                      <a:r>
                        <a:rPr sz="1100" spc="10" dirty="0">
                          <a:latin typeface="Verdana"/>
                          <a:cs typeface="Verdana"/>
                        </a:rPr>
                        <a:t>documental</a:t>
                      </a:r>
                      <a:endParaRPr sz="1100">
                        <a:latin typeface="Verdana"/>
                        <a:cs typeface="Verdana"/>
                      </a:endParaRPr>
                    </a:p>
                    <a:p>
                      <a:pPr marL="67945" marR="56515">
                        <a:lnSpc>
                          <a:spcPct val="204500"/>
                        </a:lnSpc>
                      </a:pPr>
                      <a:r>
                        <a:rPr sz="1100" spc="-60" dirty="0">
                          <a:latin typeface="Verdana"/>
                          <a:cs typeface="Verdana"/>
                        </a:rPr>
                        <a:t>Uso </a:t>
                      </a:r>
                      <a:r>
                        <a:rPr sz="1100" spc="60" dirty="0">
                          <a:latin typeface="Verdana"/>
                          <a:cs typeface="Verdana"/>
                        </a:rPr>
                        <a:t>de</a:t>
                      </a:r>
                      <a:r>
                        <a:rPr sz="1100" spc="-240" dirty="0">
                          <a:latin typeface="Verdana"/>
                          <a:cs typeface="Verdana"/>
                        </a:rPr>
                        <a:t> </a:t>
                      </a:r>
                      <a:r>
                        <a:rPr sz="1100" spc="-15" dirty="0">
                          <a:latin typeface="Verdana"/>
                          <a:cs typeface="Verdana"/>
                        </a:rPr>
                        <a:t>fichas </a:t>
                      </a:r>
                      <a:r>
                        <a:rPr sz="1100" spc="-10" dirty="0">
                          <a:latin typeface="Verdana"/>
                          <a:cs typeface="Verdana"/>
                        </a:rPr>
                        <a:t>bibliográficas  </a:t>
                      </a:r>
                      <a:r>
                        <a:rPr sz="1100" spc="-60" dirty="0">
                          <a:latin typeface="Verdana"/>
                          <a:cs typeface="Verdana"/>
                        </a:rPr>
                        <a:t>Uso</a:t>
                      </a:r>
                      <a:r>
                        <a:rPr sz="1100" spc="-100" dirty="0">
                          <a:latin typeface="Verdana"/>
                          <a:cs typeface="Verdana"/>
                        </a:rPr>
                        <a:t> </a:t>
                      </a:r>
                      <a:r>
                        <a:rPr sz="1100" spc="60" dirty="0">
                          <a:latin typeface="Verdana"/>
                          <a:cs typeface="Verdana"/>
                        </a:rPr>
                        <a:t>de</a:t>
                      </a:r>
                      <a:r>
                        <a:rPr sz="1100" spc="-90" dirty="0">
                          <a:latin typeface="Verdana"/>
                          <a:cs typeface="Verdana"/>
                        </a:rPr>
                        <a:t> </a:t>
                      </a:r>
                      <a:r>
                        <a:rPr sz="1100" spc="-15" dirty="0">
                          <a:latin typeface="Verdana"/>
                          <a:cs typeface="Verdana"/>
                        </a:rPr>
                        <a:t>fichas</a:t>
                      </a:r>
                      <a:r>
                        <a:rPr sz="1100" spc="-90" dirty="0">
                          <a:latin typeface="Verdana"/>
                          <a:cs typeface="Verdana"/>
                        </a:rPr>
                        <a:t> </a:t>
                      </a:r>
                      <a:r>
                        <a:rPr sz="1100" spc="60" dirty="0">
                          <a:latin typeface="Verdana"/>
                          <a:cs typeface="Verdana"/>
                        </a:rPr>
                        <a:t>de</a:t>
                      </a:r>
                      <a:r>
                        <a:rPr sz="1100" spc="-90" dirty="0">
                          <a:latin typeface="Verdana"/>
                          <a:cs typeface="Verdana"/>
                        </a:rPr>
                        <a:t> </a:t>
                      </a:r>
                      <a:r>
                        <a:rPr sz="1100" spc="-10" dirty="0">
                          <a:latin typeface="Verdana"/>
                          <a:cs typeface="Verdana"/>
                        </a:rPr>
                        <a:t>trabajo</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67310" marR="496570">
                        <a:lnSpc>
                          <a:spcPct val="101800"/>
                        </a:lnSpc>
                        <a:spcBef>
                          <a:spcPts val="545"/>
                        </a:spcBef>
                      </a:pPr>
                      <a:r>
                        <a:rPr sz="1100" spc="-10" dirty="0">
                          <a:latin typeface="Verdana"/>
                          <a:cs typeface="Verdana"/>
                        </a:rPr>
                        <a:t>-Manejo </a:t>
                      </a:r>
                      <a:r>
                        <a:rPr sz="1100" spc="60" dirty="0">
                          <a:latin typeface="Verdana"/>
                          <a:cs typeface="Verdana"/>
                        </a:rPr>
                        <a:t>de</a:t>
                      </a:r>
                      <a:r>
                        <a:rPr sz="1100" spc="-285" dirty="0">
                          <a:latin typeface="Verdana"/>
                          <a:cs typeface="Verdana"/>
                        </a:rPr>
                        <a:t> </a:t>
                      </a:r>
                      <a:r>
                        <a:rPr sz="1100" spc="-25" dirty="0">
                          <a:latin typeface="Verdana"/>
                          <a:cs typeface="Verdana"/>
                        </a:rPr>
                        <a:t>verbos </a:t>
                      </a:r>
                      <a:r>
                        <a:rPr sz="1100" spc="15" dirty="0">
                          <a:latin typeface="Verdana"/>
                          <a:cs typeface="Verdana"/>
                        </a:rPr>
                        <a:t>en  </a:t>
                      </a:r>
                      <a:r>
                        <a:rPr sz="1100" spc="-30" dirty="0">
                          <a:latin typeface="Verdana"/>
                          <a:cs typeface="Verdana"/>
                        </a:rPr>
                        <a:t>diferentes</a:t>
                      </a:r>
                      <a:r>
                        <a:rPr sz="1100" spc="-90" dirty="0">
                          <a:latin typeface="Verdana"/>
                          <a:cs typeface="Verdana"/>
                        </a:rPr>
                        <a:t> </a:t>
                      </a:r>
                      <a:r>
                        <a:rPr sz="1100" spc="-35" dirty="0">
                          <a:latin typeface="Verdana"/>
                          <a:cs typeface="Verdana"/>
                        </a:rPr>
                        <a:t>tiempos.</a:t>
                      </a:r>
                      <a:endParaRPr sz="1100">
                        <a:latin typeface="Verdana"/>
                        <a:cs typeface="Verdana"/>
                      </a:endParaRPr>
                    </a:p>
                    <a:p>
                      <a:pPr>
                        <a:lnSpc>
                          <a:spcPct val="100000"/>
                        </a:lnSpc>
                        <a:spcBef>
                          <a:spcPts val="20"/>
                        </a:spcBef>
                      </a:pPr>
                      <a:endParaRPr sz="1150">
                        <a:latin typeface="Times New Roman"/>
                        <a:cs typeface="Times New Roman"/>
                      </a:endParaRPr>
                    </a:p>
                    <a:p>
                      <a:pPr marL="67310" marR="420370">
                        <a:lnSpc>
                          <a:spcPct val="102699"/>
                        </a:lnSpc>
                      </a:pPr>
                      <a:r>
                        <a:rPr sz="1100" spc="-75" dirty="0">
                          <a:latin typeface="Verdana"/>
                          <a:cs typeface="Verdana"/>
                        </a:rPr>
                        <a:t>-Uso </a:t>
                      </a:r>
                      <a:r>
                        <a:rPr sz="1100" spc="60" dirty="0">
                          <a:latin typeface="Verdana"/>
                          <a:cs typeface="Verdana"/>
                        </a:rPr>
                        <a:t>de </a:t>
                      </a:r>
                      <a:r>
                        <a:rPr sz="1100" spc="-45" dirty="0">
                          <a:latin typeface="Verdana"/>
                          <a:cs typeface="Verdana"/>
                        </a:rPr>
                        <a:t>estructuras  </a:t>
                      </a:r>
                      <a:r>
                        <a:rPr sz="1100" spc="-5" dirty="0">
                          <a:latin typeface="Verdana"/>
                          <a:cs typeface="Verdana"/>
                        </a:rPr>
                        <a:t>gramaticales básicas</a:t>
                      </a:r>
                      <a:r>
                        <a:rPr sz="1100" spc="-225" dirty="0">
                          <a:latin typeface="Verdana"/>
                          <a:cs typeface="Verdana"/>
                        </a:rPr>
                        <a:t> </a:t>
                      </a:r>
                      <a:r>
                        <a:rPr sz="1100" spc="60" dirty="0">
                          <a:latin typeface="Verdana"/>
                          <a:cs typeface="Verdana"/>
                        </a:rPr>
                        <a:t>e</a:t>
                      </a:r>
                      <a:endParaRPr sz="11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370330">
                <a:tc vMerge="1">
                  <a:txBody>
                    <a:bodyPr/>
                    <a:lstStyle/>
                    <a:p>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
                        </a:spcBef>
                      </a:pPr>
                      <a:r>
                        <a:rPr sz="1100" spc="-60" dirty="0">
                          <a:latin typeface="Verdana"/>
                          <a:cs typeface="Verdana"/>
                        </a:rPr>
                        <a:t>Mujeres:</a:t>
                      </a:r>
                      <a:endParaRPr sz="1100">
                        <a:latin typeface="Verdana"/>
                        <a:cs typeface="Verdana"/>
                      </a:endParaRPr>
                    </a:p>
                    <a:p>
                      <a:pPr marL="67945">
                        <a:lnSpc>
                          <a:spcPct val="100000"/>
                        </a:lnSpc>
                        <a:spcBef>
                          <a:spcPts val="25"/>
                        </a:spcBef>
                      </a:pPr>
                      <a:r>
                        <a:rPr sz="1100" spc="-25" dirty="0">
                          <a:latin typeface="Verdana"/>
                          <a:cs typeface="Verdana"/>
                        </a:rPr>
                        <a:t>MB </a:t>
                      </a:r>
                      <a:r>
                        <a:rPr sz="1100" spc="-235" dirty="0">
                          <a:latin typeface="Verdana"/>
                          <a:cs typeface="Verdana"/>
                        </a:rPr>
                        <a:t>= </a:t>
                      </a:r>
                      <a:r>
                        <a:rPr sz="1100" spc="-95" dirty="0">
                          <a:latin typeface="Verdana"/>
                          <a:cs typeface="Verdana"/>
                        </a:rPr>
                        <a:t>655 </a:t>
                      </a:r>
                      <a:r>
                        <a:rPr sz="1100" spc="-235" dirty="0">
                          <a:latin typeface="Verdana"/>
                          <a:cs typeface="Verdana"/>
                        </a:rPr>
                        <a:t>+ </a:t>
                      </a:r>
                      <a:r>
                        <a:rPr sz="1100" spc="-105" dirty="0">
                          <a:latin typeface="Verdana"/>
                          <a:cs typeface="Verdana"/>
                        </a:rPr>
                        <a:t>(9.6 </a:t>
                      </a:r>
                      <a:r>
                        <a:rPr sz="1100" spc="-235" dirty="0">
                          <a:latin typeface="Verdana"/>
                          <a:cs typeface="Verdana"/>
                        </a:rPr>
                        <a:t>* </a:t>
                      </a:r>
                      <a:r>
                        <a:rPr sz="1100" spc="-30" dirty="0">
                          <a:latin typeface="Verdana"/>
                          <a:cs typeface="Verdana"/>
                        </a:rPr>
                        <a:t>Peso)</a:t>
                      </a:r>
                      <a:r>
                        <a:rPr sz="1100" spc="-145" dirty="0">
                          <a:latin typeface="Verdana"/>
                          <a:cs typeface="Verdana"/>
                        </a:rPr>
                        <a:t> </a:t>
                      </a:r>
                      <a:r>
                        <a:rPr sz="1100" spc="-235" dirty="0">
                          <a:latin typeface="Verdana"/>
                          <a:cs typeface="Verdana"/>
                        </a:rPr>
                        <a:t>+</a:t>
                      </a:r>
                      <a:endParaRPr sz="1100">
                        <a:latin typeface="Verdana"/>
                        <a:cs typeface="Verdana"/>
                      </a:endParaRPr>
                    </a:p>
                    <a:p>
                      <a:pPr marL="67945" marR="410209">
                        <a:lnSpc>
                          <a:spcPct val="101800"/>
                        </a:lnSpc>
                        <a:spcBef>
                          <a:spcPts val="10"/>
                        </a:spcBef>
                      </a:pPr>
                      <a:r>
                        <a:rPr sz="1100" spc="-100" dirty="0">
                          <a:latin typeface="Verdana"/>
                          <a:cs typeface="Verdana"/>
                        </a:rPr>
                        <a:t>(1.8 </a:t>
                      </a:r>
                      <a:r>
                        <a:rPr sz="1100" spc="-235" dirty="0">
                          <a:latin typeface="Verdana"/>
                          <a:cs typeface="Verdana"/>
                        </a:rPr>
                        <a:t>* </a:t>
                      </a:r>
                      <a:r>
                        <a:rPr sz="1100" spc="-40" dirty="0">
                          <a:latin typeface="Verdana"/>
                          <a:cs typeface="Verdana"/>
                        </a:rPr>
                        <a:t>Altura) </a:t>
                      </a:r>
                      <a:r>
                        <a:rPr sz="1100" spc="-150" dirty="0">
                          <a:latin typeface="Verdana"/>
                          <a:cs typeface="Verdana"/>
                        </a:rPr>
                        <a:t>– </a:t>
                      </a:r>
                      <a:r>
                        <a:rPr sz="1100" spc="-100" dirty="0">
                          <a:latin typeface="Verdana"/>
                          <a:cs typeface="Verdana"/>
                        </a:rPr>
                        <a:t>(4.7 </a:t>
                      </a:r>
                      <a:r>
                        <a:rPr sz="1100" spc="-235" dirty="0">
                          <a:latin typeface="Verdana"/>
                          <a:cs typeface="Verdana"/>
                        </a:rPr>
                        <a:t>*  </a:t>
                      </a:r>
                      <a:r>
                        <a:rPr sz="1100" dirty="0">
                          <a:latin typeface="Verdana"/>
                          <a:cs typeface="Verdana"/>
                        </a:rPr>
                        <a:t>Edad)</a:t>
                      </a:r>
                      <a:endParaRPr sz="1100">
                        <a:latin typeface="Verdana"/>
                        <a:cs typeface="Verdana"/>
                      </a:endParaRPr>
                    </a:p>
                    <a:p>
                      <a:pPr>
                        <a:lnSpc>
                          <a:spcPct val="100000"/>
                        </a:lnSpc>
                        <a:spcBef>
                          <a:spcPts val="5"/>
                        </a:spcBef>
                      </a:pPr>
                      <a:endParaRPr sz="1200">
                        <a:latin typeface="Times New Roman"/>
                        <a:cs typeface="Times New Roman"/>
                      </a:endParaRPr>
                    </a:p>
                    <a:p>
                      <a:pPr marL="67945">
                        <a:lnSpc>
                          <a:spcPct val="100000"/>
                        </a:lnSpc>
                      </a:pPr>
                      <a:r>
                        <a:rPr sz="1100" spc="-55" dirty="0">
                          <a:latin typeface="Verdana"/>
                          <a:cs typeface="Verdana"/>
                        </a:rPr>
                        <a:t>Hombres:</a:t>
                      </a:r>
                      <a:endParaRPr sz="1100">
                        <a:latin typeface="Verdana"/>
                        <a:cs typeface="Verdana"/>
                      </a:endParaRPr>
                    </a:p>
                    <a:p>
                      <a:pPr marL="67945">
                        <a:lnSpc>
                          <a:spcPct val="100000"/>
                        </a:lnSpc>
                        <a:spcBef>
                          <a:spcPts val="25"/>
                        </a:spcBef>
                      </a:pPr>
                      <a:r>
                        <a:rPr sz="1100" spc="-25" dirty="0">
                          <a:latin typeface="Verdana"/>
                          <a:cs typeface="Verdana"/>
                        </a:rPr>
                        <a:t>MB </a:t>
                      </a:r>
                      <a:r>
                        <a:rPr sz="1100" spc="-235" dirty="0">
                          <a:latin typeface="Verdana"/>
                          <a:cs typeface="Verdana"/>
                        </a:rPr>
                        <a:t>=  </a:t>
                      </a:r>
                      <a:r>
                        <a:rPr sz="1100" spc="-90" dirty="0">
                          <a:latin typeface="Verdana"/>
                          <a:cs typeface="Verdana"/>
                        </a:rPr>
                        <a:t>66 </a:t>
                      </a:r>
                      <a:r>
                        <a:rPr sz="1100" spc="-235" dirty="0">
                          <a:latin typeface="Verdana"/>
                          <a:cs typeface="Verdana"/>
                        </a:rPr>
                        <a:t>+  </a:t>
                      </a:r>
                      <a:r>
                        <a:rPr sz="1100" spc="-100" dirty="0">
                          <a:latin typeface="Verdana"/>
                          <a:cs typeface="Verdana"/>
                        </a:rPr>
                        <a:t>(13.7 </a:t>
                      </a:r>
                      <a:r>
                        <a:rPr sz="1100" spc="-235" dirty="0">
                          <a:latin typeface="Verdana"/>
                          <a:cs typeface="Verdana"/>
                        </a:rPr>
                        <a:t>*  </a:t>
                      </a:r>
                      <a:r>
                        <a:rPr sz="1100" spc="-30" dirty="0">
                          <a:latin typeface="Verdana"/>
                          <a:cs typeface="Verdana"/>
                        </a:rPr>
                        <a:t>Peso)</a:t>
                      </a:r>
                      <a:r>
                        <a:rPr sz="1100" spc="-190" dirty="0">
                          <a:latin typeface="Verdana"/>
                          <a:cs typeface="Verdana"/>
                        </a:rPr>
                        <a:t> </a:t>
                      </a:r>
                      <a:r>
                        <a:rPr sz="1100" spc="-235" dirty="0">
                          <a:latin typeface="Verdana"/>
                          <a:cs typeface="Verdana"/>
                        </a:rPr>
                        <a:t>+</a:t>
                      </a:r>
                      <a:endParaRPr sz="1100">
                        <a:latin typeface="Verdana"/>
                        <a:cs typeface="Verdana"/>
                      </a:endParaRPr>
                    </a:p>
                    <a:p>
                      <a:pPr marL="67945">
                        <a:lnSpc>
                          <a:spcPts val="1240"/>
                        </a:lnSpc>
                        <a:spcBef>
                          <a:spcPts val="35"/>
                        </a:spcBef>
                      </a:pPr>
                      <a:r>
                        <a:rPr sz="1100" spc="-100" dirty="0">
                          <a:latin typeface="Verdana"/>
                          <a:cs typeface="Verdana"/>
                        </a:rPr>
                        <a:t>(5 </a:t>
                      </a:r>
                      <a:r>
                        <a:rPr sz="1100" spc="-235" dirty="0">
                          <a:latin typeface="Verdana"/>
                          <a:cs typeface="Verdana"/>
                        </a:rPr>
                        <a:t>*  </a:t>
                      </a:r>
                      <a:r>
                        <a:rPr sz="1100" spc="-40" dirty="0">
                          <a:latin typeface="Verdana"/>
                          <a:cs typeface="Verdana"/>
                        </a:rPr>
                        <a:t>Altura) </a:t>
                      </a:r>
                      <a:r>
                        <a:rPr sz="1100" spc="-150" dirty="0">
                          <a:latin typeface="Verdana"/>
                          <a:cs typeface="Verdana"/>
                        </a:rPr>
                        <a:t>– </a:t>
                      </a:r>
                      <a:r>
                        <a:rPr sz="1100" spc="-100" dirty="0">
                          <a:latin typeface="Verdana"/>
                          <a:cs typeface="Verdana"/>
                        </a:rPr>
                        <a:t>(6.5 </a:t>
                      </a:r>
                      <a:r>
                        <a:rPr sz="1100" spc="-235" dirty="0">
                          <a:latin typeface="Verdana"/>
                          <a:cs typeface="Verdana"/>
                        </a:rPr>
                        <a:t>* </a:t>
                      </a:r>
                      <a:r>
                        <a:rPr sz="1100" spc="-220" dirty="0">
                          <a:latin typeface="Verdana"/>
                          <a:cs typeface="Verdana"/>
                        </a:rPr>
                        <a:t> </a:t>
                      </a:r>
                      <a:r>
                        <a:rPr sz="1100" dirty="0">
                          <a:latin typeface="Verdana"/>
                          <a:cs typeface="Verdana"/>
                        </a:rPr>
                        <a:t>Edad)</a:t>
                      </a:r>
                      <a:endParaRPr sz="1100">
                        <a:latin typeface="Verdana"/>
                        <a:cs typeface="Verdana"/>
                      </a:endParaRPr>
                    </a:p>
                  </a:txBody>
                  <a:tcPr marL="0" marR="0" marT="635" marB="0">
                    <a:lnL w="12700">
                      <a:solidFill>
                        <a:srgbClr val="000000"/>
                      </a:solidFill>
                      <a:prstDash val="solid"/>
                    </a:lnL>
                    <a:lnR w="12700">
                      <a:solidFill>
                        <a:srgbClr val="000000"/>
                      </a:solidFill>
                      <a:prstDash val="solid"/>
                    </a:lnR>
                  </a:tcPr>
                </a:tc>
                <a:tc>
                  <a:txBody>
                    <a:bodyPr/>
                    <a:lstStyle/>
                    <a:p>
                      <a:pPr>
                        <a:lnSpc>
                          <a:spcPct val="100000"/>
                        </a:lnSpc>
                        <a:spcBef>
                          <a:spcPts val="45"/>
                        </a:spcBef>
                      </a:pPr>
                      <a:endParaRPr sz="1100">
                        <a:latin typeface="Times New Roman"/>
                        <a:cs typeface="Times New Roman"/>
                      </a:endParaRPr>
                    </a:p>
                    <a:p>
                      <a:pPr marL="67945" marR="556260">
                        <a:lnSpc>
                          <a:spcPct val="102699"/>
                        </a:lnSpc>
                        <a:spcBef>
                          <a:spcPts val="5"/>
                        </a:spcBef>
                      </a:pPr>
                      <a:r>
                        <a:rPr sz="1100" dirty="0">
                          <a:latin typeface="Verdana"/>
                          <a:cs typeface="Verdana"/>
                        </a:rPr>
                        <a:t>Elaboración </a:t>
                      </a:r>
                      <a:r>
                        <a:rPr sz="1100" spc="60" dirty="0">
                          <a:latin typeface="Verdana"/>
                          <a:cs typeface="Verdana"/>
                        </a:rPr>
                        <a:t>de</a:t>
                      </a:r>
                      <a:r>
                        <a:rPr sz="1100" spc="-235" dirty="0">
                          <a:latin typeface="Verdana"/>
                          <a:cs typeface="Verdana"/>
                        </a:rPr>
                        <a:t> </a:t>
                      </a:r>
                      <a:r>
                        <a:rPr sz="1100" spc="15" dirty="0">
                          <a:latin typeface="Verdana"/>
                          <a:cs typeface="Verdana"/>
                        </a:rPr>
                        <a:t>una  </a:t>
                      </a:r>
                      <a:r>
                        <a:rPr sz="1100" dirty="0">
                          <a:latin typeface="Verdana"/>
                          <a:cs typeface="Verdana"/>
                        </a:rPr>
                        <a:t>monografía</a:t>
                      </a:r>
                      <a:endParaRPr sz="1100">
                        <a:latin typeface="Verdana"/>
                        <a:cs typeface="Verdana"/>
                      </a:endParaRPr>
                    </a:p>
                    <a:p>
                      <a:pPr>
                        <a:lnSpc>
                          <a:spcPct val="100000"/>
                        </a:lnSpc>
                        <a:spcBef>
                          <a:spcPts val="35"/>
                        </a:spcBef>
                      </a:pPr>
                      <a:endParaRPr sz="1150">
                        <a:latin typeface="Times New Roman"/>
                        <a:cs typeface="Times New Roman"/>
                      </a:endParaRPr>
                    </a:p>
                    <a:p>
                      <a:pPr marL="67945" marR="205104">
                        <a:lnSpc>
                          <a:spcPct val="101800"/>
                        </a:lnSpc>
                      </a:pPr>
                      <a:r>
                        <a:rPr sz="1100" spc="-60" dirty="0">
                          <a:latin typeface="Verdana"/>
                          <a:cs typeface="Verdana"/>
                        </a:rPr>
                        <a:t>Uso</a:t>
                      </a:r>
                      <a:r>
                        <a:rPr sz="1100" spc="-105" dirty="0">
                          <a:latin typeface="Verdana"/>
                          <a:cs typeface="Verdana"/>
                        </a:rPr>
                        <a:t> </a:t>
                      </a:r>
                      <a:r>
                        <a:rPr sz="1100" spc="60" dirty="0">
                          <a:latin typeface="Verdana"/>
                          <a:cs typeface="Verdana"/>
                        </a:rPr>
                        <a:t>de</a:t>
                      </a:r>
                      <a:r>
                        <a:rPr sz="1100" spc="-105" dirty="0">
                          <a:latin typeface="Verdana"/>
                          <a:cs typeface="Verdana"/>
                        </a:rPr>
                        <a:t> </a:t>
                      </a:r>
                      <a:r>
                        <a:rPr sz="1100" spc="-5" dirty="0">
                          <a:latin typeface="Verdana"/>
                          <a:cs typeface="Verdana"/>
                        </a:rPr>
                        <a:t>lenguaje</a:t>
                      </a:r>
                      <a:r>
                        <a:rPr sz="1100" spc="-100" dirty="0">
                          <a:latin typeface="Verdana"/>
                          <a:cs typeface="Verdana"/>
                        </a:rPr>
                        <a:t> </a:t>
                      </a:r>
                      <a:r>
                        <a:rPr sz="1100" spc="-30" dirty="0">
                          <a:latin typeface="Verdana"/>
                          <a:cs typeface="Verdana"/>
                        </a:rPr>
                        <a:t>formal</a:t>
                      </a:r>
                      <a:r>
                        <a:rPr sz="1100" spc="-95" dirty="0">
                          <a:latin typeface="Verdana"/>
                          <a:cs typeface="Verdana"/>
                        </a:rPr>
                        <a:t> </a:t>
                      </a:r>
                      <a:r>
                        <a:rPr sz="1100" spc="60" dirty="0">
                          <a:latin typeface="Verdana"/>
                          <a:cs typeface="Verdana"/>
                        </a:rPr>
                        <a:t>e  </a:t>
                      </a:r>
                      <a:r>
                        <a:rPr sz="1100" spc="-35" dirty="0">
                          <a:latin typeface="Verdana"/>
                          <a:cs typeface="Verdana"/>
                        </a:rPr>
                        <a:t>informal</a:t>
                      </a:r>
                      <a:endParaRPr sz="1100">
                        <a:latin typeface="Verdana"/>
                        <a:cs typeface="Verdana"/>
                      </a:endParaRPr>
                    </a:p>
                    <a:p>
                      <a:pPr>
                        <a:lnSpc>
                          <a:spcPct val="100000"/>
                        </a:lnSpc>
                      </a:pPr>
                      <a:endParaRPr sz="1200">
                        <a:latin typeface="Times New Roman"/>
                        <a:cs typeface="Times New Roman"/>
                      </a:endParaRPr>
                    </a:p>
                    <a:p>
                      <a:pPr marL="67945">
                        <a:lnSpc>
                          <a:spcPts val="1240"/>
                        </a:lnSpc>
                      </a:pPr>
                      <a:r>
                        <a:rPr sz="1100" spc="-25" dirty="0">
                          <a:latin typeface="Verdana"/>
                          <a:cs typeface="Verdana"/>
                        </a:rPr>
                        <a:t>Reglas </a:t>
                      </a:r>
                      <a:r>
                        <a:rPr sz="1100" spc="60" dirty="0">
                          <a:latin typeface="Verdana"/>
                          <a:cs typeface="Verdana"/>
                        </a:rPr>
                        <a:t>de</a:t>
                      </a:r>
                      <a:r>
                        <a:rPr sz="1100" spc="-155" dirty="0">
                          <a:latin typeface="Verdana"/>
                          <a:cs typeface="Verdana"/>
                        </a:rPr>
                        <a:t> </a:t>
                      </a:r>
                      <a:r>
                        <a:rPr sz="1100" spc="30" dirty="0">
                          <a:latin typeface="Verdana"/>
                          <a:cs typeface="Verdana"/>
                        </a:rPr>
                        <a:t>redacción</a:t>
                      </a:r>
                      <a:endParaRPr sz="1100">
                        <a:latin typeface="Verdana"/>
                        <a:cs typeface="Verdana"/>
                      </a:endParaRPr>
                    </a:p>
                  </a:txBody>
                  <a:tcPr marL="0" marR="0" marT="5715" marB="0">
                    <a:lnL w="12700">
                      <a:solidFill>
                        <a:srgbClr val="000000"/>
                      </a:solidFill>
                      <a:prstDash val="solid"/>
                    </a:lnL>
                    <a:lnR w="12700">
                      <a:solidFill>
                        <a:srgbClr val="000000"/>
                      </a:solidFill>
                      <a:prstDash val="solid"/>
                    </a:lnR>
                  </a:tcPr>
                </a:tc>
                <a:tc>
                  <a:txBody>
                    <a:bodyPr/>
                    <a:lstStyle/>
                    <a:p>
                      <a:pPr>
                        <a:lnSpc>
                          <a:spcPct val="100000"/>
                        </a:lnSpc>
                      </a:pPr>
                      <a:endParaRPr sz="1300">
                        <a:latin typeface="Times New Roman"/>
                        <a:cs typeface="Times New Roman"/>
                      </a:endParaRPr>
                    </a:p>
                    <a:p>
                      <a:pPr>
                        <a:lnSpc>
                          <a:spcPct val="100000"/>
                        </a:lnSpc>
                        <a:spcBef>
                          <a:spcPts val="30"/>
                        </a:spcBef>
                      </a:pPr>
                      <a:endParaRPr sz="1000">
                        <a:latin typeface="Times New Roman"/>
                        <a:cs typeface="Times New Roman"/>
                      </a:endParaRPr>
                    </a:p>
                    <a:p>
                      <a:pPr marL="67310" marR="110489">
                        <a:lnSpc>
                          <a:spcPct val="102099"/>
                        </a:lnSpc>
                      </a:pPr>
                      <a:r>
                        <a:rPr sz="1100" dirty="0">
                          <a:latin typeface="Verdana"/>
                          <a:cs typeface="Verdana"/>
                        </a:rPr>
                        <a:t>-Vocabulario </a:t>
                      </a:r>
                      <a:r>
                        <a:rPr sz="1100" spc="-20" dirty="0">
                          <a:latin typeface="Verdana"/>
                          <a:cs typeface="Verdana"/>
                        </a:rPr>
                        <a:t>referente  </a:t>
                      </a:r>
                      <a:r>
                        <a:rPr sz="1100" spc="5" dirty="0">
                          <a:latin typeface="Verdana"/>
                          <a:cs typeface="Verdana"/>
                        </a:rPr>
                        <a:t>aspectos </a:t>
                      </a:r>
                      <a:r>
                        <a:rPr sz="1100" dirty="0">
                          <a:latin typeface="Verdana"/>
                          <a:cs typeface="Verdana"/>
                        </a:rPr>
                        <a:t>relacionados </a:t>
                      </a:r>
                      <a:r>
                        <a:rPr sz="1100" spc="55" dirty="0">
                          <a:latin typeface="Verdana"/>
                          <a:cs typeface="Verdana"/>
                        </a:rPr>
                        <a:t>con  </a:t>
                      </a:r>
                      <a:r>
                        <a:rPr sz="1100" spc="-10" dirty="0">
                          <a:latin typeface="Verdana"/>
                          <a:cs typeface="Verdana"/>
                        </a:rPr>
                        <a:t>el </a:t>
                      </a:r>
                      <a:r>
                        <a:rPr sz="1100" spc="-15" dirty="0">
                          <a:latin typeface="Verdana"/>
                          <a:cs typeface="Verdana"/>
                        </a:rPr>
                        <a:t>ejercicio, </a:t>
                      </a:r>
                      <a:r>
                        <a:rPr sz="1100" dirty="0">
                          <a:latin typeface="Verdana"/>
                          <a:cs typeface="Verdana"/>
                        </a:rPr>
                        <a:t>alimentación </a:t>
                      </a:r>
                      <a:r>
                        <a:rPr sz="1100" spc="-60" dirty="0">
                          <a:latin typeface="Verdana"/>
                          <a:cs typeface="Verdana"/>
                        </a:rPr>
                        <a:t>y  rutinas </a:t>
                      </a:r>
                      <a:r>
                        <a:rPr sz="1100" spc="-20" dirty="0">
                          <a:latin typeface="Verdana"/>
                          <a:cs typeface="Verdana"/>
                        </a:rPr>
                        <a:t>propias </a:t>
                      </a:r>
                      <a:r>
                        <a:rPr sz="1100" spc="60" dirty="0">
                          <a:latin typeface="Verdana"/>
                          <a:cs typeface="Verdana"/>
                        </a:rPr>
                        <a:t>de </a:t>
                      </a:r>
                      <a:r>
                        <a:rPr sz="1100" spc="-25" dirty="0">
                          <a:latin typeface="Verdana"/>
                          <a:cs typeface="Verdana"/>
                        </a:rPr>
                        <a:t>un  </a:t>
                      </a:r>
                      <a:r>
                        <a:rPr sz="1100" spc="-15" dirty="0">
                          <a:latin typeface="Verdana"/>
                          <a:cs typeface="Verdana"/>
                        </a:rPr>
                        <a:t>estudiante </a:t>
                      </a:r>
                      <a:r>
                        <a:rPr sz="1100" spc="60" dirty="0">
                          <a:latin typeface="Verdana"/>
                          <a:cs typeface="Verdana"/>
                        </a:rPr>
                        <a:t>de</a:t>
                      </a:r>
                      <a:r>
                        <a:rPr sz="1100" spc="-215" dirty="0">
                          <a:latin typeface="Verdana"/>
                          <a:cs typeface="Verdana"/>
                        </a:rPr>
                        <a:t> </a:t>
                      </a:r>
                      <a:r>
                        <a:rPr sz="1100" spc="-15" dirty="0">
                          <a:latin typeface="Verdana"/>
                          <a:cs typeface="Verdana"/>
                        </a:rPr>
                        <a:t>preparatoria.</a:t>
                      </a:r>
                      <a:endParaRPr sz="1100">
                        <a:latin typeface="Verdana"/>
                        <a:cs typeface="Verdana"/>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2"/>
                  </a:ext>
                </a:extLst>
              </a:tr>
              <a:tr h="1113155">
                <a:tc vMerge="1">
                  <a:txBody>
                    <a:bodyPr/>
                    <a:lstStyle/>
                    <a:p>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150">
                        <a:latin typeface="Times New Roman"/>
                        <a:cs typeface="Times New Roman"/>
                      </a:endParaRPr>
                    </a:p>
                    <a:p>
                      <a:pPr marL="67945" marR="99695">
                        <a:lnSpc>
                          <a:spcPct val="101800"/>
                        </a:lnSpc>
                      </a:pPr>
                      <a:r>
                        <a:rPr sz="1100" spc="20" dirty="0">
                          <a:latin typeface="Verdana"/>
                          <a:cs typeface="Verdana"/>
                        </a:rPr>
                        <a:t>Donde </a:t>
                      </a:r>
                      <a:r>
                        <a:rPr sz="1100" spc="-10" dirty="0">
                          <a:latin typeface="Verdana"/>
                          <a:cs typeface="Verdana"/>
                        </a:rPr>
                        <a:t>el </a:t>
                      </a:r>
                      <a:r>
                        <a:rPr sz="1100" spc="5" dirty="0">
                          <a:latin typeface="Verdana"/>
                          <a:cs typeface="Verdana"/>
                        </a:rPr>
                        <a:t>peso </a:t>
                      </a:r>
                      <a:r>
                        <a:rPr sz="1100" spc="-15" dirty="0">
                          <a:latin typeface="Verdana"/>
                          <a:cs typeface="Verdana"/>
                        </a:rPr>
                        <a:t>está  </a:t>
                      </a:r>
                      <a:r>
                        <a:rPr sz="1100" spc="65" dirty="0">
                          <a:latin typeface="Verdana"/>
                          <a:cs typeface="Verdana"/>
                        </a:rPr>
                        <a:t>dado</a:t>
                      </a:r>
                      <a:r>
                        <a:rPr sz="1100" spc="-105" dirty="0">
                          <a:latin typeface="Verdana"/>
                          <a:cs typeface="Verdana"/>
                        </a:rPr>
                        <a:t> </a:t>
                      </a:r>
                      <a:r>
                        <a:rPr sz="1100" spc="15" dirty="0">
                          <a:latin typeface="Verdana"/>
                          <a:cs typeface="Verdana"/>
                        </a:rPr>
                        <a:t>en</a:t>
                      </a:r>
                      <a:r>
                        <a:rPr sz="1100" spc="-105" dirty="0">
                          <a:latin typeface="Verdana"/>
                          <a:cs typeface="Verdana"/>
                        </a:rPr>
                        <a:t> </a:t>
                      </a:r>
                      <a:r>
                        <a:rPr sz="1100" spc="-35" dirty="0">
                          <a:latin typeface="Verdana"/>
                          <a:cs typeface="Verdana"/>
                        </a:rPr>
                        <a:t>kilogramos</a:t>
                      </a:r>
                      <a:r>
                        <a:rPr sz="1100" spc="-100" dirty="0">
                          <a:latin typeface="Verdana"/>
                          <a:cs typeface="Verdana"/>
                        </a:rPr>
                        <a:t> </a:t>
                      </a:r>
                      <a:r>
                        <a:rPr sz="1100" spc="-60" dirty="0">
                          <a:latin typeface="Verdana"/>
                          <a:cs typeface="Verdana"/>
                        </a:rPr>
                        <a:t>y</a:t>
                      </a:r>
                      <a:r>
                        <a:rPr sz="1100" spc="-105" dirty="0">
                          <a:latin typeface="Verdana"/>
                          <a:cs typeface="Verdana"/>
                        </a:rPr>
                        <a:t> </a:t>
                      </a:r>
                      <a:r>
                        <a:rPr sz="1100" dirty="0">
                          <a:latin typeface="Verdana"/>
                          <a:cs typeface="Verdana"/>
                        </a:rPr>
                        <a:t>la  </a:t>
                      </a:r>
                      <a:r>
                        <a:rPr sz="1100" spc="-25" dirty="0">
                          <a:latin typeface="Verdana"/>
                          <a:cs typeface="Verdana"/>
                        </a:rPr>
                        <a:t>altura </a:t>
                      </a:r>
                      <a:r>
                        <a:rPr sz="1100" spc="15" dirty="0">
                          <a:latin typeface="Verdana"/>
                          <a:cs typeface="Verdana"/>
                        </a:rPr>
                        <a:t>en</a:t>
                      </a:r>
                      <a:r>
                        <a:rPr sz="1100" spc="-175" dirty="0">
                          <a:latin typeface="Verdana"/>
                          <a:cs typeface="Verdana"/>
                        </a:rPr>
                        <a:t> </a:t>
                      </a:r>
                      <a:r>
                        <a:rPr sz="1100" spc="-30" dirty="0">
                          <a:latin typeface="Verdana"/>
                          <a:cs typeface="Verdana"/>
                        </a:rPr>
                        <a:t>centímetros.</a:t>
                      </a:r>
                      <a:endParaRPr sz="1100">
                        <a:latin typeface="Verdana"/>
                        <a:cs typeface="Verdana"/>
                      </a:endParaRPr>
                    </a:p>
                  </a:txBody>
                  <a:tcPr marL="0" marR="0" marT="1270" marB="0">
                    <a:lnL w="12700">
                      <a:solidFill>
                        <a:srgbClr val="000000"/>
                      </a:solidFill>
                      <a:prstDash val="solid"/>
                    </a:lnL>
                    <a:lnR w="12700">
                      <a:solidFill>
                        <a:srgbClr val="000000"/>
                      </a:solidFill>
                      <a:prstDash val="solid"/>
                    </a:lnR>
                  </a:tcPr>
                </a:tc>
                <a:tc>
                  <a:txBody>
                    <a:bodyPr/>
                    <a:lstStyle/>
                    <a:p>
                      <a:pPr>
                        <a:lnSpc>
                          <a:spcPct val="100000"/>
                        </a:lnSpc>
                        <a:spcBef>
                          <a:spcPts val="35"/>
                        </a:spcBef>
                      </a:pPr>
                      <a:endParaRPr sz="1150">
                        <a:latin typeface="Times New Roman"/>
                        <a:cs typeface="Times New Roman"/>
                      </a:endParaRPr>
                    </a:p>
                    <a:p>
                      <a:pPr marL="67945">
                        <a:lnSpc>
                          <a:spcPct val="100000"/>
                        </a:lnSpc>
                      </a:pPr>
                      <a:r>
                        <a:rPr sz="1100" spc="-25" dirty="0">
                          <a:latin typeface="Verdana"/>
                          <a:cs typeface="Verdana"/>
                        </a:rPr>
                        <a:t>Reglas </a:t>
                      </a:r>
                      <a:r>
                        <a:rPr sz="1100" spc="60" dirty="0">
                          <a:latin typeface="Verdana"/>
                          <a:cs typeface="Verdana"/>
                        </a:rPr>
                        <a:t>de</a:t>
                      </a:r>
                      <a:r>
                        <a:rPr sz="1100" spc="-155" dirty="0">
                          <a:latin typeface="Verdana"/>
                          <a:cs typeface="Verdana"/>
                        </a:rPr>
                        <a:t> </a:t>
                      </a:r>
                      <a:r>
                        <a:rPr sz="1100" spc="-15" dirty="0">
                          <a:latin typeface="Verdana"/>
                          <a:cs typeface="Verdana"/>
                        </a:rPr>
                        <a:t>ortografía</a:t>
                      </a:r>
                      <a:endParaRPr sz="1100">
                        <a:latin typeface="Verdana"/>
                        <a:cs typeface="Verdana"/>
                      </a:endParaRPr>
                    </a:p>
                  </a:txBody>
                  <a:tcPr marL="0" marR="0" marT="4445" marB="0">
                    <a:lnL w="12700">
                      <a:solidFill>
                        <a:srgbClr val="000000"/>
                      </a:solidFill>
                      <a:prstDash val="solid"/>
                    </a:lnL>
                    <a:lnR w="12700">
                      <a:solidFill>
                        <a:srgbClr val="000000"/>
                      </a:solidFill>
                      <a:prstDash val="solid"/>
                    </a:lnR>
                  </a:tcPr>
                </a:tc>
                <a:tc>
                  <a:txBody>
                    <a:bodyPr/>
                    <a:lstStyle/>
                    <a:p>
                      <a:pPr marL="67310" marR="324485">
                        <a:lnSpc>
                          <a:spcPts val="1360"/>
                        </a:lnSpc>
                        <a:spcBef>
                          <a:spcPts val="15"/>
                        </a:spcBef>
                      </a:pPr>
                      <a:r>
                        <a:rPr sz="1100" spc="-10" dirty="0">
                          <a:latin typeface="Verdana"/>
                          <a:cs typeface="Verdana"/>
                        </a:rPr>
                        <a:t>-Manejo </a:t>
                      </a:r>
                      <a:r>
                        <a:rPr sz="1100" spc="60" dirty="0">
                          <a:latin typeface="Verdana"/>
                          <a:cs typeface="Verdana"/>
                        </a:rPr>
                        <a:t>de</a:t>
                      </a:r>
                      <a:r>
                        <a:rPr sz="1100" spc="-220" dirty="0">
                          <a:latin typeface="Verdana"/>
                          <a:cs typeface="Verdana"/>
                        </a:rPr>
                        <a:t> </a:t>
                      </a:r>
                      <a:r>
                        <a:rPr sz="1100" spc="-50" dirty="0">
                          <a:latin typeface="Verdana"/>
                          <a:cs typeface="Verdana"/>
                        </a:rPr>
                        <a:t>auxiliares </a:t>
                      </a:r>
                      <a:r>
                        <a:rPr sz="1100" spc="60" dirty="0">
                          <a:latin typeface="Verdana"/>
                          <a:cs typeface="Verdana"/>
                        </a:rPr>
                        <a:t>de  </a:t>
                      </a:r>
                      <a:r>
                        <a:rPr sz="1100" spc="30" dirty="0">
                          <a:latin typeface="Verdana"/>
                          <a:cs typeface="Verdana"/>
                        </a:rPr>
                        <a:t>modo</a:t>
                      </a:r>
                      <a:endParaRPr sz="1100">
                        <a:latin typeface="Verdana"/>
                        <a:cs typeface="Verdana"/>
                      </a:endParaRPr>
                    </a:p>
                    <a:p>
                      <a:pPr>
                        <a:lnSpc>
                          <a:spcPct val="100000"/>
                        </a:lnSpc>
                        <a:spcBef>
                          <a:spcPts val="15"/>
                        </a:spcBef>
                      </a:pPr>
                      <a:endParaRPr sz="1100">
                        <a:latin typeface="Times New Roman"/>
                        <a:cs typeface="Times New Roman"/>
                      </a:endParaRPr>
                    </a:p>
                    <a:p>
                      <a:pPr marL="67310" marR="57785">
                        <a:lnSpc>
                          <a:spcPct val="102299"/>
                        </a:lnSpc>
                      </a:pPr>
                      <a:r>
                        <a:rPr sz="1100" spc="-25" dirty="0">
                          <a:latin typeface="Verdana"/>
                          <a:cs typeface="Verdana"/>
                        </a:rPr>
                        <a:t>-Integración </a:t>
                      </a:r>
                      <a:r>
                        <a:rPr sz="1100" spc="60" dirty="0">
                          <a:latin typeface="Verdana"/>
                          <a:cs typeface="Verdana"/>
                        </a:rPr>
                        <a:t>de </a:t>
                      </a:r>
                      <a:r>
                        <a:rPr sz="1100" spc="-30" dirty="0">
                          <a:latin typeface="Verdana"/>
                          <a:cs typeface="Verdana"/>
                        </a:rPr>
                        <a:t>adjetivos </a:t>
                      </a:r>
                      <a:r>
                        <a:rPr sz="1100" spc="90" dirty="0">
                          <a:latin typeface="Verdana"/>
                          <a:cs typeface="Verdana"/>
                        </a:rPr>
                        <a:t>a  </a:t>
                      </a:r>
                      <a:r>
                        <a:rPr sz="1100" spc="-40" dirty="0">
                          <a:latin typeface="Verdana"/>
                          <a:cs typeface="Verdana"/>
                        </a:rPr>
                        <a:t>través </a:t>
                      </a:r>
                      <a:r>
                        <a:rPr sz="1100" spc="60" dirty="0">
                          <a:latin typeface="Verdana"/>
                          <a:cs typeface="Verdana"/>
                        </a:rPr>
                        <a:t>de</a:t>
                      </a:r>
                      <a:r>
                        <a:rPr sz="1100" spc="-290" dirty="0">
                          <a:latin typeface="Verdana"/>
                          <a:cs typeface="Verdana"/>
                        </a:rPr>
                        <a:t> </a:t>
                      </a:r>
                      <a:r>
                        <a:rPr sz="1100" spc="-65" dirty="0">
                          <a:latin typeface="Verdana"/>
                          <a:cs typeface="Verdana"/>
                        </a:rPr>
                        <a:t>los </a:t>
                      </a:r>
                      <a:r>
                        <a:rPr sz="1100" spc="-5" dirty="0">
                          <a:latin typeface="Verdana"/>
                          <a:cs typeface="Verdana"/>
                        </a:rPr>
                        <a:t>comparativos </a:t>
                      </a:r>
                      <a:r>
                        <a:rPr sz="1100" spc="-60" dirty="0">
                          <a:latin typeface="Verdana"/>
                          <a:cs typeface="Verdana"/>
                        </a:rPr>
                        <a:t>y  </a:t>
                      </a:r>
                      <a:r>
                        <a:rPr sz="1100" spc="-45" dirty="0">
                          <a:latin typeface="Verdana"/>
                          <a:cs typeface="Verdana"/>
                        </a:rPr>
                        <a:t>superlativos.</a:t>
                      </a:r>
                      <a:endParaRPr sz="1100">
                        <a:latin typeface="Verdana"/>
                        <a:cs typeface="Verdana"/>
                      </a:endParaRPr>
                    </a:p>
                  </a:txBody>
                  <a:tcPr marL="0" marR="0" marT="190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3"/>
                  </a:ext>
                </a:extLst>
              </a:tr>
              <a:tr h="342900">
                <a:tc vMerge="1">
                  <a:txBody>
                    <a:bodyPr/>
                    <a:lstStyle/>
                    <a:p>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67310">
                        <a:lnSpc>
                          <a:spcPct val="100000"/>
                        </a:lnSpc>
                        <a:spcBef>
                          <a:spcPts val="685"/>
                        </a:spcBef>
                      </a:pPr>
                      <a:r>
                        <a:rPr sz="1100" spc="-5" dirty="0">
                          <a:latin typeface="Verdana"/>
                          <a:cs typeface="Verdana"/>
                        </a:rPr>
                        <a:t>-Condicionales </a:t>
                      </a:r>
                      <a:r>
                        <a:rPr sz="1100" spc="60" dirty="0">
                          <a:latin typeface="Verdana"/>
                          <a:cs typeface="Verdana"/>
                        </a:rPr>
                        <a:t>de</a:t>
                      </a:r>
                      <a:r>
                        <a:rPr sz="1100" spc="-175" dirty="0">
                          <a:latin typeface="Verdana"/>
                          <a:cs typeface="Verdana"/>
                        </a:rPr>
                        <a:t> </a:t>
                      </a:r>
                      <a:r>
                        <a:rPr sz="1100" spc="25" dirty="0">
                          <a:latin typeface="Verdana"/>
                          <a:cs typeface="Verdana"/>
                        </a:rPr>
                        <a:t>modo</a:t>
                      </a:r>
                      <a:endParaRPr sz="1100">
                        <a:latin typeface="Verdana"/>
                        <a:cs typeface="Verdana"/>
                      </a:endParaRPr>
                    </a:p>
                  </a:txBody>
                  <a:tcPr marL="0" marR="0" marT="8699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4"/>
                  </a:ext>
                </a:extLst>
              </a:tr>
              <a:tr h="753745">
                <a:tc vMerge="1">
                  <a:txBody>
                    <a:bodyPr/>
                    <a:lstStyle/>
                    <a:p>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67310" marR="351790">
                        <a:lnSpc>
                          <a:spcPct val="101800"/>
                        </a:lnSpc>
                        <a:spcBef>
                          <a:spcPts val="660"/>
                        </a:spcBef>
                      </a:pPr>
                      <a:r>
                        <a:rPr sz="1100" spc="-75" dirty="0">
                          <a:latin typeface="Verdana"/>
                          <a:cs typeface="Verdana"/>
                        </a:rPr>
                        <a:t>-Uso </a:t>
                      </a:r>
                      <a:r>
                        <a:rPr sz="1100" spc="60" dirty="0">
                          <a:latin typeface="Verdana"/>
                          <a:cs typeface="Verdana"/>
                        </a:rPr>
                        <a:t>de </a:t>
                      </a:r>
                      <a:r>
                        <a:rPr sz="1100" spc="5" dirty="0">
                          <a:latin typeface="Verdana"/>
                          <a:cs typeface="Verdana"/>
                        </a:rPr>
                        <a:t>conectores </a:t>
                      </a:r>
                      <a:r>
                        <a:rPr sz="1100" spc="-60" dirty="0">
                          <a:latin typeface="Verdana"/>
                          <a:cs typeface="Verdana"/>
                        </a:rPr>
                        <a:t>y  </a:t>
                      </a:r>
                      <a:r>
                        <a:rPr sz="1100" spc="-15" dirty="0">
                          <a:latin typeface="Verdana"/>
                          <a:cs typeface="Verdana"/>
                        </a:rPr>
                        <a:t>preposiciones </a:t>
                      </a:r>
                      <a:r>
                        <a:rPr sz="1100" spc="60" dirty="0">
                          <a:latin typeface="Verdana"/>
                          <a:cs typeface="Verdana"/>
                        </a:rPr>
                        <a:t>de</a:t>
                      </a:r>
                      <a:r>
                        <a:rPr sz="1100" spc="-190" dirty="0">
                          <a:latin typeface="Verdana"/>
                          <a:cs typeface="Verdana"/>
                        </a:rPr>
                        <a:t> </a:t>
                      </a:r>
                      <a:r>
                        <a:rPr sz="1100" spc="-35" dirty="0">
                          <a:latin typeface="Verdana"/>
                          <a:cs typeface="Verdana"/>
                        </a:rPr>
                        <a:t>forma,  </a:t>
                      </a:r>
                      <a:r>
                        <a:rPr sz="1100" spc="-15" dirty="0">
                          <a:latin typeface="Verdana"/>
                          <a:cs typeface="Verdana"/>
                        </a:rPr>
                        <a:t>manera, </a:t>
                      </a:r>
                      <a:r>
                        <a:rPr sz="1100" spc="30" dirty="0">
                          <a:latin typeface="Verdana"/>
                          <a:cs typeface="Verdana"/>
                        </a:rPr>
                        <a:t>modo</a:t>
                      </a:r>
                      <a:r>
                        <a:rPr sz="1100" spc="-215" dirty="0">
                          <a:latin typeface="Verdana"/>
                          <a:cs typeface="Verdana"/>
                        </a:rPr>
                        <a:t> </a:t>
                      </a:r>
                      <a:r>
                        <a:rPr sz="1100" spc="-60" dirty="0">
                          <a:latin typeface="Verdana"/>
                          <a:cs typeface="Verdana"/>
                        </a:rPr>
                        <a:t>y </a:t>
                      </a:r>
                      <a:r>
                        <a:rPr sz="1100" spc="-35" dirty="0">
                          <a:latin typeface="Verdana"/>
                          <a:cs typeface="Verdana"/>
                        </a:rPr>
                        <a:t>lugar.</a:t>
                      </a:r>
                      <a:endParaRPr sz="1100">
                        <a:latin typeface="Verdana"/>
                        <a:cs typeface="Verdana"/>
                      </a:endParaRPr>
                    </a:p>
                  </a:txBody>
                  <a:tcPr marL="0" marR="0" marT="8382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5" name="CuadroTexto 4"/>
          <p:cNvSpPr txBox="1"/>
          <p:nvPr/>
        </p:nvSpPr>
        <p:spPr>
          <a:xfrm>
            <a:off x="762000" y="682576"/>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3630255930"/>
              </p:ext>
            </p:extLst>
          </p:nvPr>
        </p:nvGraphicFramePr>
        <p:xfrm>
          <a:off x="614172" y="719327"/>
          <a:ext cx="8707119" cy="6266815"/>
        </p:xfrm>
        <a:graphic>
          <a:graphicData uri="http://schemas.openxmlformats.org/drawingml/2006/table">
            <a:tbl>
              <a:tblPr firstRow="1" bandRow="1">
                <a:tableStyleId>{2D5ABB26-0587-4C30-8999-92F81FD0307C}</a:tableStyleId>
              </a:tblPr>
              <a:tblGrid>
                <a:gridCol w="1376680">
                  <a:extLst>
                    <a:ext uri="{9D8B030D-6E8A-4147-A177-3AD203B41FA5}">
                      <a16:colId xmlns:a16="http://schemas.microsoft.com/office/drawing/2014/main" val="20000"/>
                    </a:ext>
                  </a:extLst>
                </a:gridCol>
                <a:gridCol w="1471295">
                  <a:extLst>
                    <a:ext uri="{9D8B030D-6E8A-4147-A177-3AD203B41FA5}">
                      <a16:colId xmlns:a16="http://schemas.microsoft.com/office/drawing/2014/main" val="20001"/>
                    </a:ext>
                  </a:extLst>
                </a:gridCol>
                <a:gridCol w="1809114">
                  <a:extLst>
                    <a:ext uri="{9D8B030D-6E8A-4147-A177-3AD203B41FA5}">
                      <a16:colId xmlns:a16="http://schemas.microsoft.com/office/drawing/2014/main" val="20002"/>
                    </a:ext>
                  </a:extLst>
                </a:gridCol>
                <a:gridCol w="1979930">
                  <a:extLst>
                    <a:ext uri="{9D8B030D-6E8A-4147-A177-3AD203B41FA5}">
                      <a16:colId xmlns:a16="http://schemas.microsoft.com/office/drawing/2014/main" val="20003"/>
                    </a:ext>
                  </a:extLst>
                </a:gridCol>
                <a:gridCol w="2070100">
                  <a:extLst>
                    <a:ext uri="{9D8B030D-6E8A-4147-A177-3AD203B41FA5}">
                      <a16:colId xmlns:a16="http://schemas.microsoft.com/office/drawing/2014/main" val="20004"/>
                    </a:ext>
                  </a:extLst>
                </a:gridCol>
              </a:tblGrid>
              <a:tr h="300355">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54635">
                <a:tc>
                  <a:txBody>
                    <a:bodyPr/>
                    <a:lstStyle/>
                    <a:p>
                      <a:pPr marL="69850">
                        <a:lnSpc>
                          <a:spcPct val="100000"/>
                        </a:lnSpc>
                        <a:spcBef>
                          <a:spcPts val="565"/>
                        </a:spcBef>
                      </a:pPr>
                      <a:r>
                        <a:rPr sz="1100" b="1" spc="-130" dirty="0">
                          <a:latin typeface="Verdana"/>
                          <a:cs typeface="Verdana"/>
                        </a:rPr>
                        <a:t>2.</a:t>
                      </a:r>
                      <a:r>
                        <a:rPr sz="1100" b="1" spc="-85" dirty="0">
                          <a:latin typeface="Verdana"/>
                          <a:cs typeface="Verdana"/>
                        </a:rPr>
                        <a:t> </a:t>
                      </a:r>
                      <a:r>
                        <a:rPr sz="1100" b="1" spc="-60" dirty="0">
                          <a:latin typeface="Verdana"/>
                          <a:cs typeface="Verdana"/>
                        </a:rPr>
                        <a:t>Conceptos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solidFill>
                      <a:srgbClr val="C5D9F0"/>
                    </a:solidFill>
                  </a:tcPr>
                </a:tc>
                <a:tc rowSpan="15">
                  <a:txBody>
                    <a:bodyPr/>
                    <a:lstStyle/>
                    <a:p>
                      <a:pPr marL="296545" marR="405130">
                        <a:lnSpc>
                          <a:spcPts val="2020"/>
                        </a:lnSpc>
                        <a:spcBef>
                          <a:spcPts val="50"/>
                        </a:spcBef>
                      </a:pPr>
                      <a:r>
                        <a:rPr sz="1100" spc="-5" dirty="0">
                          <a:latin typeface="Verdana"/>
                          <a:cs typeface="Verdana"/>
                        </a:rPr>
                        <a:t>Sob</a:t>
                      </a:r>
                      <a:r>
                        <a:rPr sz="1100" spc="-10" dirty="0">
                          <a:latin typeface="Verdana"/>
                          <a:cs typeface="Verdana"/>
                        </a:rPr>
                        <a:t>r</a:t>
                      </a:r>
                      <a:r>
                        <a:rPr sz="1100" dirty="0">
                          <a:latin typeface="Verdana"/>
                          <a:cs typeface="Verdana"/>
                        </a:rPr>
                        <a:t>e</a:t>
                      </a:r>
                      <a:r>
                        <a:rPr sz="1100" spc="-10" dirty="0">
                          <a:latin typeface="Verdana"/>
                          <a:cs typeface="Verdana"/>
                        </a:rPr>
                        <a:t>p</a:t>
                      </a:r>
                      <a:r>
                        <a:rPr sz="1100" dirty="0">
                          <a:latin typeface="Verdana"/>
                          <a:cs typeface="Verdana"/>
                        </a:rPr>
                        <a:t>eso,  </a:t>
                      </a:r>
                      <a:r>
                        <a:rPr sz="1100" spc="20" dirty="0">
                          <a:latin typeface="Verdana"/>
                          <a:cs typeface="Verdana"/>
                        </a:rPr>
                        <a:t>obesidad</a:t>
                      </a:r>
                      <a:r>
                        <a:rPr sz="1100" spc="-170" dirty="0">
                          <a:latin typeface="Verdana"/>
                          <a:cs typeface="Verdana"/>
                        </a:rPr>
                        <a:t> </a:t>
                      </a:r>
                      <a:r>
                        <a:rPr sz="1100" spc="-60" dirty="0">
                          <a:latin typeface="Verdana"/>
                          <a:cs typeface="Verdana"/>
                        </a:rPr>
                        <a:t>y</a:t>
                      </a:r>
                      <a:endParaRPr sz="1100">
                        <a:latin typeface="Verdana"/>
                        <a:cs typeface="Verdana"/>
                      </a:endParaRPr>
                    </a:p>
                    <a:p>
                      <a:pPr marL="296545" marR="368300">
                        <a:lnSpc>
                          <a:spcPts val="2020"/>
                        </a:lnSpc>
                        <a:spcBef>
                          <a:spcPts val="5"/>
                        </a:spcBef>
                      </a:pPr>
                      <a:r>
                        <a:rPr sz="1100" spc="-55" dirty="0">
                          <a:latin typeface="Verdana"/>
                          <a:cs typeface="Verdana"/>
                        </a:rPr>
                        <a:t>trastornos  </a:t>
                      </a:r>
                      <a:r>
                        <a:rPr sz="1100" spc="-5" dirty="0">
                          <a:latin typeface="Verdana"/>
                          <a:cs typeface="Verdana"/>
                        </a:rPr>
                        <a:t>al</a:t>
                      </a:r>
                      <a:r>
                        <a:rPr sz="1100" dirty="0">
                          <a:latin typeface="Verdana"/>
                          <a:cs typeface="Verdana"/>
                        </a:rPr>
                        <a:t>i</a:t>
                      </a:r>
                      <a:r>
                        <a:rPr sz="1100" spc="-5" dirty="0">
                          <a:latin typeface="Verdana"/>
                          <a:cs typeface="Verdana"/>
                        </a:rPr>
                        <a:t>m</a:t>
                      </a:r>
                      <a:r>
                        <a:rPr sz="1100" dirty="0">
                          <a:latin typeface="Verdana"/>
                          <a:cs typeface="Verdana"/>
                        </a:rPr>
                        <a:t>en</a:t>
                      </a:r>
                      <a:r>
                        <a:rPr sz="1100" spc="-15" dirty="0">
                          <a:latin typeface="Verdana"/>
                          <a:cs typeface="Verdana"/>
                        </a:rPr>
                        <a:t>t</a:t>
                      </a:r>
                      <a:r>
                        <a:rPr sz="1100" spc="5" dirty="0">
                          <a:latin typeface="Verdana"/>
                          <a:cs typeface="Verdana"/>
                        </a:rPr>
                        <a:t>i</a:t>
                      </a:r>
                      <a:r>
                        <a:rPr sz="1100" spc="-10" dirty="0">
                          <a:latin typeface="Verdana"/>
                          <a:cs typeface="Verdana"/>
                        </a:rPr>
                        <a:t>c</a:t>
                      </a:r>
                      <a:r>
                        <a:rPr sz="1100" spc="5" dirty="0">
                          <a:latin typeface="Verdana"/>
                          <a:cs typeface="Verdana"/>
                        </a:rPr>
                        <a:t>i</a:t>
                      </a:r>
                      <a:r>
                        <a:rPr sz="1100" spc="-20" dirty="0">
                          <a:latin typeface="Verdana"/>
                          <a:cs typeface="Verdana"/>
                        </a:rPr>
                        <a:t>o</a:t>
                      </a:r>
                      <a:r>
                        <a:rPr sz="1100" dirty="0">
                          <a:latin typeface="Verdana"/>
                          <a:cs typeface="Verdana"/>
                        </a:rPr>
                        <a:t>s</a:t>
                      </a:r>
                      <a:endParaRPr sz="1100">
                        <a:latin typeface="Verdana"/>
                        <a:cs typeface="Verdana"/>
                      </a:endParaRPr>
                    </a:p>
                    <a:p>
                      <a:pPr marL="296545">
                        <a:lnSpc>
                          <a:spcPct val="100000"/>
                        </a:lnSpc>
                        <a:spcBef>
                          <a:spcPts val="520"/>
                        </a:spcBef>
                      </a:pPr>
                      <a:r>
                        <a:rPr sz="1100" spc="-25" dirty="0">
                          <a:latin typeface="Verdana"/>
                          <a:cs typeface="Verdana"/>
                        </a:rPr>
                        <a:t>(anorexia</a:t>
                      </a:r>
                      <a:r>
                        <a:rPr sz="1100" spc="-95" dirty="0">
                          <a:latin typeface="Verdana"/>
                          <a:cs typeface="Verdana"/>
                        </a:rPr>
                        <a:t> </a:t>
                      </a:r>
                      <a:r>
                        <a:rPr sz="1100" spc="-60" dirty="0">
                          <a:latin typeface="Verdana"/>
                          <a:cs typeface="Verdana"/>
                        </a:rPr>
                        <a:t>y</a:t>
                      </a:r>
                      <a:endParaRPr sz="1100">
                        <a:latin typeface="Verdana"/>
                        <a:cs typeface="Verdana"/>
                      </a:endParaRPr>
                    </a:p>
                    <a:p>
                      <a:pPr marL="296545" marR="589915" algn="just">
                        <a:lnSpc>
                          <a:spcPct val="153200"/>
                        </a:lnSpc>
                        <a:spcBef>
                          <a:spcPts val="10"/>
                        </a:spcBef>
                      </a:pPr>
                      <a:r>
                        <a:rPr sz="1100" spc="-35" dirty="0">
                          <a:latin typeface="Verdana"/>
                          <a:cs typeface="Verdana"/>
                        </a:rPr>
                        <a:t>bulimia)  </a:t>
                      </a:r>
                      <a:r>
                        <a:rPr sz="1100" spc="-15" dirty="0">
                          <a:latin typeface="Verdana"/>
                          <a:cs typeface="Verdana"/>
                        </a:rPr>
                        <a:t>Imagen  </a:t>
                      </a:r>
                      <a:r>
                        <a:rPr sz="1100" dirty="0">
                          <a:latin typeface="Verdana"/>
                          <a:cs typeface="Verdana"/>
                        </a:rPr>
                        <a:t>co</a:t>
                      </a:r>
                      <a:r>
                        <a:rPr sz="1100" spc="-15" dirty="0">
                          <a:latin typeface="Verdana"/>
                          <a:cs typeface="Verdana"/>
                        </a:rPr>
                        <a:t>r</a:t>
                      </a:r>
                      <a:r>
                        <a:rPr sz="1100" spc="-5" dirty="0">
                          <a:latin typeface="Verdana"/>
                          <a:cs typeface="Verdana"/>
                        </a:rPr>
                        <a:t>po</a:t>
                      </a:r>
                      <a:r>
                        <a:rPr sz="1100" dirty="0">
                          <a:latin typeface="Verdana"/>
                          <a:cs typeface="Verdana"/>
                        </a:rPr>
                        <a:t>r</a:t>
                      </a:r>
                      <a:r>
                        <a:rPr sz="1100" spc="-15" dirty="0">
                          <a:latin typeface="Verdana"/>
                          <a:cs typeface="Verdana"/>
                        </a:rPr>
                        <a:t>a</a:t>
                      </a:r>
                      <a:r>
                        <a:rPr sz="1100" dirty="0">
                          <a:latin typeface="Verdana"/>
                          <a:cs typeface="Verdana"/>
                        </a:rPr>
                        <a:t>l</a:t>
                      </a:r>
                      <a:endParaRPr sz="1100">
                        <a:latin typeface="Verdana"/>
                        <a:cs typeface="Verdana"/>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5">
                  <a:txBody>
                    <a:bodyPr/>
                    <a:lstStyle/>
                    <a:p>
                      <a:pPr>
                        <a:lnSpc>
                          <a:spcPct val="100000"/>
                        </a:lnSpc>
                      </a:pPr>
                      <a:r>
                        <a:rPr lang="es-MX" sz="1100" dirty="0" smtClean="0">
                          <a:latin typeface="Times New Roman"/>
                          <a:cs typeface="Times New Roman"/>
                        </a:rPr>
                        <a:t>REGLA</a:t>
                      </a:r>
                      <a:r>
                        <a:rPr lang="es-MX" sz="1100" baseline="0" dirty="0" smtClean="0">
                          <a:latin typeface="Times New Roman"/>
                          <a:cs typeface="Times New Roman"/>
                        </a:rPr>
                        <a:t> DE TRES </a:t>
                      </a:r>
                    </a:p>
                    <a:p>
                      <a:pPr>
                        <a:lnSpc>
                          <a:spcPct val="100000"/>
                        </a:lnSpc>
                      </a:pPr>
                      <a:endParaRPr lang="es-MX" sz="1100" baseline="0" dirty="0" smtClean="0">
                        <a:latin typeface="Times New Roman"/>
                        <a:cs typeface="Times New Roman"/>
                      </a:endParaRPr>
                    </a:p>
                    <a:p>
                      <a:pPr>
                        <a:lnSpc>
                          <a:spcPct val="100000"/>
                        </a:lnSpc>
                      </a:pPr>
                      <a:r>
                        <a:rPr lang="es-MX" sz="1100" baseline="0" dirty="0" smtClean="0">
                          <a:latin typeface="Times New Roman"/>
                          <a:cs typeface="Times New Roman"/>
                        </a:rPr>
                        <a:t>ECUACIONES</a:t>
                      </a:r>
                    </a:p>
                    <a:p>
                      <a:pPr>
                        <a:lnSpc>
                          <a:spcPct val="100000"/>
                        </a:lnSpc>
                      </a:pPr>
                      <a:r>
                        <a:rPr lang="es-MX" sz="1100" baseline="0" dirty="0" smtClean="0">
                          <a:latin typeface="Times New Roman"/>
                          <a:cs typeface="Times New Roman"/>
                        </a:rPr>
                        <a:t>DESPEJES</a:t>
                      </a:r>
                    </a:p>
                    <a:p>
                      <a:pPr>
                        <a:lnSpc>
                          <a:spcPct val="100000"/>
                        </a:lnSpc>
                      </a:pPr>
                      <a:r>
                        <a:rPr lang="es-MX" sz="1100" baseline="0" dirty="0" smtClean="0">
                          <a:latin typeface="Times New Roman"/>
                          <a:cs typeface="Times New Roman"/>
                        </a:rPr>
                        <a:t>CONVERSIONES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5">
                  <a:txBody>
                    <a:bodyPr/>
                    <a:lstStyle/>
                    <a:p>
                      <a:pPr marL="67945">
                        <a:lnSpc>
                          <a:spcPct val="100000"/>
                        </a:lnSpc>
                        <a:spcBef>
                          <a:spcPts val="565"/>
                        </a:spcBef>
                      </a:pPr>
                      <a:r>
                        <a:rPr sz="1100" spc="-55" dirty="0">
                          <a:latin typeface="Verdana"/>
                          <a:cs typeface="Verdana"/>
                        </a:rPr>
                        <a:t>Análisis</a:t>
                      </a:r>
                      <a:endParaRPr sz="1100">
                        <a:latin typeface="Verdana"/>
                        <a:cs typeface="Verdana"/>
                      </a:endParaRPr>
                    </a:p>
                    <a:p>
                      <a:pPr marL="67945" marR="125730">
                        <a:lnSpc>
                          <a:spcPts val="2700"/>
                        </a:lnSpc>
                        <a:spcBef>
                          <a:spcPts val="310"/>
                        </a:spcBef>
                      </a:pPr>
                      <a:r>
                        <a:rPr sz="1100" spc="5" dirty="0">
                          <a:latin typeface="Verdana"/>
                          <a:cs typeface="Verdana"/>
                        </a:rPr>
                        <a:t>Argumentación  </a:t>
                      </a:r>
                      <a:r>
                        <a:rPr sz="1100" spc="70" dirty="0">
                          <a:latin typeface="Verdana"/>
                          <a:cs typeface="Verdana"/>
                        </a:rPr>
                        <a:t>Capacidad </a:t>
                      </a:r>
                      <a:r>
                        <a:rPr sz="1100" spc="60" dirty="0">
                          <a:latin typeface="Verdana"/>
                          <a:cs typeface="Verdana"/>
                        </a:rPr>
                        <a:t>de </a:t>
                      </a:r>
                      <a:r>
                        <a:rPr sz="1100" spc="-80" dirty="0">
                          <a:latin typeface="Verdana"/>
                          <a:cs typeface="Verdana"/>
                        </a:rPr>
                        <a:t>síntesis  </a:t>
                      </a:r>
                      <a:r>
                        <a:rPr sz="1100" spc="-25" dirty="0">
                          <a:latin typeface="Verdana"/>
                          <a:cs typeface="Verdana"/>
                        </a:rPr>
                        <a:t>Investigación</a:t>
                      </a:r>
                      <a:r>
                        <a:rPr sz="1100" spc="-114" dirty="0">
                          <a:latin typeface="Verdana"/>
                          <a:cs typeface="Verdana"/>
                        </a:rPr>
                        <a:t> </a:t>
                      </a:r>
                      <a:r>
                        <a:rPr sz="1100" spc="10" dirty="0">
                          <a:latin typeface="Verdana"/>
                          <a:cs typeface="Verdana"/>
                        </a:rPr>
                        <a:t>documental</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5">
                  <a:txBody>
                    <a:bodyPr/>
                    <a:lstStyle/>
                    <a:p>
                      <a:pPr marL="67310" marR="77470">
                        <a:lnSpc>
                          <a:spcPct val="102000"/>
                        </a:lnSpc>
                        <a:spcBef>
                          <a:spcPts val="540"/>
                        </a:spcBef>
                      </a:pPr>
                      <a:r>
                        <a:rPr sz="1100" spc="-110" dirty="0">
                          <a:latin typeface="Verdana"/>
                          <a:cs typeface="Verdana"/>
                        </a:rPr>
                        <a:t>-El </a:t>
                      </a:r>
                      <a:r>
                        <a:rPr sz="1100" spc="-40" dirty="0">
                          <a:latin typeface="Verdana"/>
                          <a:cs typeface="Verdana"/>
                        </a:rPr>
                        <a:t>uso </a:t>
                      </a:r>
                      <a:r>
                        <a:rPr sz="1100" spc="55" dirty="0">
                          <a:latin typeface="Verdana"/>
                          <a:cs typeface="Verdana"/>
                        </a:rPr>
                        <a:t>de </a:t>
                      </a:r>
                      <a:r>
                        <a:rPr sz="1100" spc="-50" dirty="0">
                          <a:latin typeface="Verdana"/>
                          <a:cs typeface="Verdana"/>
                        </a:rPr>
                        <a:t>las </a:t>
                      </a:r>
                      <a:r>
                        <a:rPr sz="1100" spc="-30" dirty="0">
                          <a:latin typeface="Verdana"/>
                          <a:cs typeface="Verdana"/>
                        </a:rPr>
                        <a:t>diferentes  </a:t>
                      </a:r>
                      <a:r>
                        <a:rPr sz="1100" spc="-45" dirty="0">
                          <a:latin typeface="Verdana"/>
                          <a:cs typeface="Verdana"/>
                        </a:rPr>
                        <a:t>estructuras </a:t>
                      </a:r>
                      <a:r>
                        <a:rPr sz="1100" spc="-5" dirty="0">
                          <a:latin typeface="Verdana"/>
                          <a:cs typeface="Verdana"/>
                        </a:rPr>
                        <a:t>gramaticales</a:t>
                      </a:r>
                      <a:r>
                        <a:rPr sz="1100" spc="-190" dirty="0">
                          <a:latin typeface="Verdana"/>
                          <a:cs typeface="Verdana"/>
                        </a:rPr>
                        <a:t> </a:t>
                      </a:r>
                      <a:r>
                        <a:rPr sz="1100" spc="10" dirty="0">
                          <a:latin typeface="Verdana"/>
                          <a:cs typeface="Verdana"/>
                        </a:rPr>
                        <a:t>del  </a:t>
                      </a:r>
                      <a:r>
                        <a:rPr sz="1100" dirty="0">
                          <a:latin typeface="Verdana"/>
                          <a:cs typeface="Verdana"/>
                        </a:rPr>
                        <a:t>idioma </a:t>
                      </a:r>
                      <a:r>
                        <a:rPr sz="1100" spc="-40" dirty="0">
                          <a:latin typeface="Verdana"/>
                          <a:cs typeface="Verdana"/>
                        </a:rPr>
                        <a:t>inglés utilizadas </a:t>
                      </a:r>
                      <a:r>
                        <a:rPr sz="1100" spc="-10" dirty="0">
                          <a:latin typeface="Verdana"/>
                          <a:cs typeface="Verdana"/>
                        </a:rPr>
                        <a:t>por  </a:t>
                      </a:r>
                      <a:r>
                        <a:rPr sz="1100" spc="-55" dirty="0">
                          <a:latin typeface="Verdana"/>
                          <a:cs typeface="Verdana"/>
                        </a:rPr>
                        <a:t>los </a:t>
                      </a:r>
                      <a:r>
                        <a:rPr sz="1100" spc="-25" dirty="0">
                          <a:latin typeface="Verdana"/>
                          <a:cs typeface="Verdana"/>
                        </a:rPr>
                        <a:t>alumnos </a:t>
                      </a:r>
                      <a:r>
                        <a:rPr sz="1100" spc="10" dirty="0">
                          <a:latin typeface="Verdana"/>
                          <a:cs typeface="Verdana"/>
                        </a:rPr>
                        <a:t>en</a:t>
                      </a:r>
                      <a:r>
                        <a:rPr sz="1100" spc="-305" dirty="0">
                          <a:latin typeface="Verdana"/>
                          <a:cs typeface="Verdana"/>
                        </a:rPr>
                        <a:t> </a:t>
                      </a:r>
                      <a:r>
                        <a:rPr sz="1100" spc="-25" dirty="0">
                          <a:latin typeface="Verdana"/>
                          <a:cs typeface="Verdana"/>
                        </a:rPr>
                        <a:t>situaciones </a:t>
                      </a:r>
                      <a:r>
                        <a:rPr sz="1100" spc="-60" dirty="0">
                          <a:latin typeface="Verdana"/>
                          <a:cs typeface="Verdana"/>
                        </a:rPr>
                        <a:t>y  </a:t>
                      </a:r>
                      <a:r>
                        <a:rPr sz="1100" spc="-15" dirty="0">
                          <a:latin typeface="Verdana"/>
                          <a:cs typeface="Verdana"/>
                        </a:rPr>
                        <a:t>contextos</a:t>
                      </a:r>
                      <a:r>
                        <a:rPr sz="1100" spc="-95" dirty="0">
                          <a:latin typeface="Verdana"/>
                          <a:cs typeface="Verdana"/>
                        </a:rPr>
                        <a:t> </a:t>
                      </a:r>
                      <a:r>
                        <a:rPr sz="1100" spc="-40" dirty="0">
                          <a:latin typeface="Verdana"/>
                          <a:cs typeface="Verdana"/>
                        </a:rPr>
                        <a:t>reales.</a:t>
                      </a:r>
                      <a:endParaRPr sz="1100">
                        <a:latin typeface="Verdana"/>
                        <a:cs typeface="Verdana"/>
                      </a:endParaRPr>
                    </a:p>
                    <a:p>
                      <a:pPr>
                        <a:lnSpc>
                          <a:spcPct val="100000"/>
                        </a:lnSpc>
                        <a:spcBef>
                          <a:spcPts val="30"/>
                        </a:spcBef>
                      </a:pPr>
                      <a:endParaRPr sz="1150">
                        <a:latin typeface="Times New Roman"/>
                        <a:cs typeface="Times New Roman"/>
                      </a:endParaRPr>
                    </a:p>
                    <a:p>
                      <a:pPr marL="67310" marR="76200">
                        <a:lnSpc>
                          <a:spcPct val="102200"/>
                        </a:lnSpc>
                      </a:pPr>
                      <a:r>
                        <a:rPr sz="1100" spc="-50" dirty="0">
                          <a:latin typeface="Verdana"/>
                          <a:cs typeface="Verdana"/>
                        </a:rPr>
                        <a:t>-La </a:t>
                      </a:r>
                      <a:r>
                        <a:rPr sz="1100" spc="25" dirty="0">
                          <a:latin typeface="Verdana"/>
                          <a:cs typeface="Verdana"/>
                        </a:rPr>
                        <a:t>aplicación </a:t>
                      </a:r>
                      <a:r>
                        <a:rPr sz="1100" spc="10" dirty="0">
                          <a:latin typeface="Verdana"/>
                          <a:cs typeface="Verdana"/>
                        </a:rPr>
                        <a:t>del  </a:t>
                      </a:r>
                      <a:r>
                        <a:rPr sz="1100" spc="5" dirty="0">
                          <a:latin typeface="Verdana"/>
                          <a:cs typeface="Verdana"/>
                        </a:rPr>
                        <a:t>vocabulario</a:t>
                      </a:r>
                      <a:r>
                        <a:rPr sz="1100" spc="-95" dirty="0">
                          <a:latin typeface="Verdana"/>
                          <a:cs typeface="Verdana"/>
                        </a:rPr>
                        <a:t> </a:t>
                      </a:r>
                      <a:r>
                        <a:rPr sz="1100" spc="40" dirty="0">
                          <a:latin typeface="Verdana"/>
                          <a:cs typeface="Verdana"/>
                        </a:rPr>
                        <a:t>acorde</a:t>
                      </a:r>
                      <a:r>
                        <a:rPr sz="1100" spc="-90" dirty="0">
                          <a:latin typeface="Verdana"/>
                          <a:cs typeface="Verdana"/>
                        </a:rPr>
                        <a:t> </a:t>
                      </a:r>
                      <a:r>
                        <a:rPr sz="1100" spc="50" dirty="0">
                          <a:latin typeface="Verdana"/>
                          <a:cs typeface="Verdana"/>
                        </a:rPr>
                        <a:t>con</a:t>
                      </a:r>
                      <a:r>
                        <a:rPr sz="1100" spc="-100" dirty="0">
                          <a:latin typeface="Verdana"/>
                          <a:cs typeface="Verdana"/>
                        </a:rPr>
                        <a:t> </a:t>
                      </a:r>
                      <a:r>
                        <a:rPr sz="1100" spc="-50" dirty="0">
                          <a:latin typeface="Verdana"/>
                          <a:cs typeface="Verdana"/>
                        </a:rPr>
                        <a:t>las  </a:t>
                      </a:r>
                      <a:r>
                        <a:rPr sz="1100" spc="10" dirty="0">
                          <a:latin typeface="Verdana"/>
                          <a:cs typeface="Verdana"/>
                        </a:rPr>
                        <a:t>necesidades </a:t>
                      </a:r>
                      <a:r>
                        <a:rPr sz="1100" spc="55" dirty="0">
                          <a:latin typeface="Verdana"/>
                          <a:cs typeface="Verdana"/>
                        </a:rPr>
                        <a:t>de</a:t>
                      </a:r>
                      <a:r>
                        <a:rPr sz="1100" spc="-270" dirty="0">
                          <a:latin typeface="Verdana"/>
                          <a:cs typeface="Verdana"/>
                        </a:rPr>
                        <a:t> </a:t>
                      </a:r>
                      <a:r>
                        <a:rPr sz="1100" spc="-55" dirty="0">
                          <a:latin typeface="Verdana"/>
                          <a:cs typeface="Verdana"/>
                        </a:rPr>
                        <a:t>los </a:t>
                      </a:r>
                      <a:r>
                        <a:rPr sz="1100" spc="-30" dirty="0">
                          <a:latin typeface="Verdana"/>
                          <a:cs typeface="Verdana"/>
                        </a:rPr>
                        <a:t>alumnos  </a:t>
                      </a:r>
                      <a:r>
                        <a:rPr sz="1100" spc="-60" dirty="0">
                          <a:latin typeface="Verdana"/>
                          <a:cs typeface="Verdana"/>
                        </a:rPr>
                        <a:t>y</a:t>
                      </a:r>
                      <a:r>
                        <a:rPr sz="1100" spc="-100" dirty="0">
                          <a:latin typeface="Verdana"/>
                          <a:cs typeface="Verdana"/>
                        </a:rPr>
                        <a:t> </a:t>
                      </a:r>
                      <a:r>
                        <a:rPr sz="1100" spc="-10" dirty="0">
                          <a:latin typeface="Verdana"/>
                          <a:cs typeface="Verdana"/>
                        </a:rPr>
                        <a:t>el</a:t>
                      </a:r>
                      <a:r>
                        <a:rPr sz="1100" spc="-85" dirty="0">
                          <a:latin typeface="Verdana"/>
                          <a:cs typeface="Verdana"/>
                        </a:rPr>
                        <a:t> </a:t>
                      </a:r>
                      <a:r>
                        <a:rPr sz="1100" spc="-40" dirty="0">
                          <a:latin typeface="Verdana"/>
                          <a:cs typeface="Verdana"/>
                        </a:rPr>
                        <a:t>uso</a:t>
                      </a:r>
                      <a:r>
                        <a:rPr sz="1100" spc="-95" dirty="0">
                          <a:latin typeface="Verdana"/>
                          <a:cs typeface="Verdana"/>
                        </a:rPr>
                        <a:t> </a:t>
                      </a:r>
                      <a:r>
                        <a:rPr sz="1100" spc="20" dirty="0">
                          <a:latin typeface="Verdana"/>
                          <a:cs typeface="Verdana"/>
                        </a:rPr>
                        <a:t>práctico</a:t>
                      </a:r>
                      <a:r>
                        <a:rPr sz="1100" spc="-95" dirty="0">
                          <a:latin typeface="Verdana"/>
                          <a:cs typeface="Verdana"/>
                        </a:rPr>
                        <a:t> </a:t>
                      </a:r>
                      <a:r>
                        <a:rPr sz="1100" spc="10" dirty="0">
                          <a:latin typeface="Verdana"/>
                          <a:cs typeface="Verdana"/>
                        </a:rPr>
                        <a:t>del</a:t>
                      </a:r>
                      <a:r>
                        <a:rPr sz="1100" spc="-90" dirty="0">
                          <a:latin typeface="Verdana"/>
                          <a:cs typeface="Verdana"/>
                        </a:rPr>
                        <a:t> </a:t>
                      </a:r>
                      <a:r>
                        <a:rPr sz="1100" spc="-60" dirty="0">
                          <a:latin typeface="Verdana"/>
                          <a:cs typeface="Verdana"/>
                        </a:rPr>
                        <a:t>mismo.</a:t>
                      </a:r>
                      <a:endParaRPr sz="1100">
                        <a:latin typeface="Verdana"/>
                        <a:cs typeface="Verdana"/>
                      </a:endParaRPr>
                    </a:p>
                    <a:p>
                      <a:pPr>
                        <a:lnSpc>
                          <a:spcPct val="100000"/>
                        </a:lnSpc>
                        <a:spcBef>
                          <a:spcPts val="25"/>
                        </a:spcBef>
                      </a:pPr>
                      <a:endParaRPr sz="1150">
                        <a:latin typeface="Times New Roman"/>
                        <a:cs typeface="Times New Roman"/>
                      </a:endParaRPr>
                    </a:p>
                    <a:p>
                      <a:pPr marL="67310" marR="135255">
                        <a:lnSpc>
                          <a:spcPct val="102200"/>
                        </a:lnSpc>
                      </a:pPr>
                      <a:r>
                        <a:rPr sz="1100" spc="-50" dirty="0">
                          <a:latin typeface="Verdana"/>
                          <a:cs typeface="Verdana"/>
                        </a:rPr>
                        <a:t>-La </a:t>
                      </a:r>
                      <a:r>
                        <a:rPr sz="1100" spc="-5" dirty="0">
                          <a:latin typeface="Verdana"/>
                          <a:cs typeface="Verdana"/>
                        </a:rPr>
                        <a:t>integración </a:t>
                      </a:r>
                      <a:r>
                        <a:rPr sz="1100" spc="60" dirty="0">
                          <a:latin typeface="Verdana"/>
                          <a:cs typeface="Verdana"/>
                        </a:rPr>
                        <a:t>de </a:t>
                      </a:r>
                      <a:r>
                        <a:rPr sz="1100" spc="-25" dirty="0">
                          <a:latin typeface="Verdana"/>
                          <a:cs typeface="Verdana"/>
                        </a:rPr>
                        <a:t>un  </a:t>
                      </a:r>
                      <a:r>
                        <a:rPr sz="1100" dirty="0">
                          <a:latin typeface="Verdana"/>
                          <a:cs typeface="Verdana"/>
                        </a:rPr>
                        <a:t>idioma </a:t>
                      </a:r>
                      <a:r>
                        <a:rPr sz="1100" spc="-15" dirty="0">
                          <a:latin typeface="Verdana"/>
                          <a:cs typeface="Verdana"/>
                        </a:rPr>
                        <a:t>diferente </a:t>
                      </a:r>
                      <a:r>
                        <a:rPr sz="1100" spc="90" dirty="0">
                          <a:latin typeface="Verdana"/>
                          <a:cs typeface="Verdana"/>
                        </a:rPr>
                        <a:t>a </a:t>
                      </a:r>
                      <a:r>
                        <a:rPr sz="1100" spc="-90" dirty="0">
                          <a:latin typeface="Verdana"/>
                          <a:cs typeface="Verdana"/>
                        </a:rPr>
                        <a:t>su  </a:t>
                      </a:r>
                      <a:r>
                        <a:rPr sz="1100" spc="10" dirty="0">
                          <a:latin typeface="Verdana"/>
                          <a:cs typeface="Verdana"/>
                        </a:rPr>
                        <a:t>lengua </a:t>
                      </a:r>
                      <a:r>
                        <a:rPr sz="1100" spc="-10" dirty="0">
                          <a:latin typeface="Verdana"/>
                          <a:cs typeface="Verdana"/>
                        </a:rPr>
                        <a:t>materna </a:t>
                      </a:r>
                      <a:r>
                        <a:rPr sz="1100" spc="-15" dirty="0">
                          <a:latin typeface="Verdana"/>
                          <a:cs typeface="Verdana"/>
                        </a:rPr>
                        <a:t>dentro </a:t>
                      </a:r>
                      <a:r>
                        <a:rPr sz="1100" spc="60" dirty="0">
                          <a:latin typeface="Verdana"/>
                          <a:cs typeface="Verdana"/>
                        </a:rPr>
                        <a:t>de  </a:t>
                      </a:r>
                      <a:r>
                        <a:rPr sz="1100" spc="5" dirty="0">
                          <a:latin typeface="Verdana"/>
                          <a:cs typeface="Verdana"/>
                        </a:rPr>
                        <a:t>la </a:t>
                      </a:r>
                      <a:r>
                        <a:rPr sz="1100" spc="-25" dirty="0">
                          <a:latin typeface="Verdana"/>
                          <a:cs typeface="Verdana"/>
                        </a:rPr>
                        <a:t>resolución </a:t>
                      </a:r>
                      <a:r>
                        <a:rPr sz="1100" spc="60" dirty="0">
                          <a:latin typeface="Verdana"/>
                          <a:cs typeface="Verdana"/>
                        </a:rPr>
                        <a:t>de</a:t>
                      </a:r>
                      <a:r>
                        <a:rPr sz="1100" spc="-290" dirty="0">
                          <a:latin typeface="Verdana"/>
                          <a:cs typeface="Verdana"/>
                        </a:rPr>
                        <a:t> </a:t>
                      </a:r>
                      <a:r>
                        <a:rPr sz="1100" spc="-10" dirty="0">
                          <a:latin typeface="Verdana"/>
                          <a:cs typeface="Verdana"/>
                        </a:rPr>
                        <a:t>problemas  </a:t>
                      </a:r>
                      <a:r>
                        <a:rPr sz="1100" spc="-5" dirty="0">
                          <a:latin typeface="Verdana"/>
                          <a:cs typeface="Verdana"/>
                        </a:rPr>
                        <a:t>cotidianos </a:t>
                      </a:r>
                      <a:r>
                        <a:rPr sz="1100" spc="-30" dirty="0">
                          <a:latin typeface="Verdana"/>
                          <a:cs typeface="Verdana"/>
                        </a:rPr>
                        <a:t>relevantes </a:t>
                      </a:r>
                      <a:r>
                        <a:rPr sz="1100" spc="15" dirty="0">
                          <a:latin typeface="Verdana"/>
                          <a:cs typeface="Verdana"/>
                        </a:rPr>
                        <a:t>en </a:t>
                      </a:r>
                      <a:r>
                        <a:rPr sz="1100" spc="5" dirty="0">
                          <a:latin typeface="Verdana"/>
                          <a:cs typeface="Verdana"/>
                        </a:rPr>
                        <a:t>la  vida </a:t>
                      </a:r>
                      <a:r>
                        <a:rPr sz="1100" spc="55" dirty="0">
                          <a:latin typeface="Verdana"/>
                          <a:cs typeface="Verdana"/>
                        </a:rPr>
                        <a:t>de</a:t>
                      </a:r>
                      <a:r>
                        <a:rPr sz="1100" spc="-225" dirty="0">
                          <a:latin typeface="Verdana"/>
                          <a:cs typeface="Verdana"/>
                        </a:rPr>
                        <a:t> </a:t>
                      </a:r>
                      <a:r>
                        <a:rPr sz="1100" spc="-55" dirty="0">
                          <a:latin typeface="Verdana"/>
                          <a:cs typeface="Verdana"/>
                        </a:rPr>
                        <a:t>los </a:t>
                      </a:r>
                      <a:r>
                        <a:rPr sz="1100" spc="-40" dirty="0">
                          <a:latin typeface="Verdana"/>
                          <a:cs typeface="Verdana"/>
                        </a:rPr>
                        <a:t>alumnos.</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96215">
                <a:tc>
                  <a:txBody>
                    <a:bodyPr/>
                    <a:lstStyle/>
                    <a:p>
                      <a:pPr marL="69850">
                        <a:lnSpc>
                          <a:spcPct val="100000"/>
                        </a:lnSpc>
                        <a:spcBef>
                          <a:spcPts val="105"/>
                        </a:spcBef>
                      </a:pPr>
                      <a:r>
                        <a:rPr sz="1100" b="1" spc="-50" dirty="0">
                          <a:latin typeface="Verdana"/>
                          <a:cs typeface="Verdana"/>
                        </a:rPr>
                        <a:t>clave,</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96215">
                <a:tc>
                  <a:txBody>
                    <a:bodyPr/>
                    <a:lstStyle/>
                    <a:p>
                      <a:pPr marL="69850">
                        <a:lnSpc>
                          <a:spcPct val="100000"/>
                        </a:lnSpc>
                        <a:spcBef>
                          <a:spcPts val="105"/>
                        </a:spcBef>
                      </a:pPr>
                      <a:r>
                        <a:rPr sz="1100" b="1" spc="-95" dirty="0">
                          <a:latin typeface="Verdana"/>
                          <a:cs typeface="Verdana"/>
                        </a:rPr>
                        <a:t>trascendentales.</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96850">
                <a:tc>
                  <a:txBody>
                    <a:bodyPr/>
                    <a:lstStyle/>
                    <a:p>
                      <a:pPr marR="88900" algn="r">
                        <a:lnSpc>
                          <a:spcPct val="100000"/>
                        </a:lnSpc>
                        <a:spcBef>
                          <a:spcPts val="105"/>
                        </a:spcBef>
                      </a:pPr>
                      <a:r>
                        <a:rPr sz="1100" spc="10" dirty="0">
                          <a:latin typeface="Verdana"/>
                          <a:cs typeface="Verdana"/>
                        </a:rPr>
                        <a:t>¿Cuáles </a:t>
                      </a:r>
                      <a:r>
                        <a:rPr sz="1100" spc="-45" dirty="0">
                          <a:latin typeface="Verdana"/>
                          <a:cs typeface="Verdana"/>
                        </a:rPr>
                        <a:t>son</a:t>
                      </a:r>
                      <a:r>
                        <a:rPr sz="1100" spc="-280" dirty="0">
                          <a:latin typeface="Verdana"/>
                          <a:cs typeface="Verdana"/>
                        </a:rPr>
                        <a:t> </a:t>
                      </a:r>
                      <a:r>
                        <a:rPr sz="1100" spc="-55" dirty="0">
                          <a:latin typeface="Verdana"/>
                          <a:cs typeface="Verdana"/>
                        </a:rPr>
                        <a:t>los</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6850">
                <a:tc>
                  <a:txBody>
                    <a:bodyPr/>
                    <a:lstStyle/>
                    <a:p>
                      <a:pPr marL="246379">
                        <a:lnSpc>
                          <a:spcPct val="100000"/>
                        </a:lnSpc>
                        <a:spcBef>
                          <a:spcPts val="110"/>
                        </a:spcBef>
                      </a:pPr>
                      <a:r>
                        <a:rPr sz="1100" spc="25" dirty="0">
                          <a:latin typeface="Verdana"/>
                          <a:cs typeface="Verdana"/>
                        </a:rPr>
                        <a:t>conceptos</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96215">
                <a:tc>
                  <a:txBody>
                    <a:bodyPr/>
                    <a:lstStyle/>
                    <a:p>
                      <a:pPr marL="246379">
                        <a:lnSpc>
                          <a:spcPct val="100000"/>
                        </a:lnSpc>
                        <a:spcBef>
                          <a:spcPts val="105"/>
                        </a:spcBef>
                      </a:pPr>
                      <a:r>
                        <a:rPr sz="1100" spc="-5" dirty="0">
                          <a:latin typeface="Verdana"/>
                          <a:cs typeface="Verdana"/>
                        </a:rPr>
                        <a:t>básicos</a:t>
                      </a:r>
                      <a:r>
                        <a:rPr sz="1100" spc="-105" dirty="0">
                          <a:latin typeface="Verdana"/>
                          <a:cs typeface="Verdana"/>
                        </a:rPr>
                        <a:t> </a:t>
                      </a:r>
                      <a:r>
                        <a:rPr sz="1100" spc="30" dirty="0">
                          <a:latin typeface="Verdana"/>
                          <a:cs typeface="Verdana"/>
                        </a:rPr>
                        <a:t>que</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196215">
                <a:tc>
                  <a:txBody>
                    <a:bodyPr/>
                    <a:lstStyle/>
                    <a:p>
                      <a:pPr marL="246379">
                        <a:lnSpc>
                          <a:spcPct val="100000"/>
                        </a:lnSpc>
                        <a:spcBef>
                          <a:spcPts val="105"/>
                        </a:spcBef>
                      </a:pPr>
                      <a:r>
                        <a:rPr sz="1100" spc="-40" dirty="0">
                          <a:latin typeface="Verdana"/>
                          <a:cs typeface="Verdana"/>
                        </a:rPr>
                        <a:t>surgen</a:t>
                      </a:r>
                      <a:r>
                        <a:rPr sz="1100" spc="-100" dirty="0">
                          <a:latin typeface="Verdana"/>
                          <a:cs typeface="Verdana"/>
                        </a:rPr>
                        <a:t> </a:t>
                      </a:r>
                      <a:r>
                        <a:rPr sz="1100" spc="10" dirty="0">
                          <a:latin typeface="Verdana"/>
                          <a:cs typeface="Verdana"/>
                        </a:rPr>
                        <a:t>del</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197485">
                <a:tc>
                  <a:txBody>
                    <a:bodyPr/>
                    <a:lstStyle/>
                    <a:p>
                      <a:pPr marL="246379">
                        <a:lnSpc>
                          <a:spcPct val="100000"/>
                        </a:lnSpc>
                        <a:spcBef>
                          <a:spcPts val="110"/>
                        </a:spcBef>
                      </a:pPr>
                      <a:r>
                        <a:rPr sz="1100" dirty="0">
                          <a:latin typeface="Verdana"/>
                          <a:cs typeface="Verdana"/>
                        </a:rPr>
                        <a:t>proyecto,</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196850">
                <a:tc>
                  <a:txBody>
                    <a:bodyPr/>
                    <a:lstStyle/>
                    <a:p>
                      <a:pPr marL="246379">
                        <a:lnSpc>
                          <a:spcPct val="100000"/>
                        </a:lnSpc>
                        <a:spcBef>
                          <a:spcPts val="110"/>
                        </a:spcBef>
                      </a:pPr>
                      <a:r>
                        <a:rPr sz="1100" spc="-25" dirty="0">
                          <a:latin typeface="Verdana"/>
                          <a:cs typeface="Verdana"/>
                        </a:rPr>
                        <a:t>permiten</a:t>
                      </a:r>
                      <a:r>
                        <a:rPr sz="1100" spc="-110" dirty="0">
                          <a:latin typeface="Verdana"/>
                          <a:cs typeface="Verdana"/>
                        </a:rPr>
                        <a:t> </a:t>
                      </a:r>
                      <a:r>
                        <a:rPr sz="1100" spc="5" dirty="0">
                          <a:latin typeface="Verdana"/>
                          <a:cs typeface="Verdana"/>
                        </a:rPr>
                        <a:t>la</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196215">
                <a:tc>
                  <a:txBody>
                    <a:bodyPr/>
                    <a:lstStyle/>
                    <a:p>
                      <a:pPr marL="246379">
                        <a:lnSpc>
                          <a:spcPct val="100000"/>
                        </a:lnSpc>
                        <a:spcBef>
                          <a:spcPts val="105"/>
                        </a:spcBef>
                      </a:pPr>
                      <a:r>
                        <a:rPr sz="1100" spc="-10" dirty="0">
                          <a:latin typeface="Verdana"/>
                          <a:cs typeface="Verdana"/>
                        </a:rPr>
                        <a:t>comprensión</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196215">
                <a:tc>
                  <a:txBody>
                    <a:bodyPr/>
                    <a:lstStyle/>
                    <a:p>
                      <a:pPr marL="246379">
                        <a:lnSpc>
                          <a:spcPct val="100000"/>
                        </a:lnSpc>
                        <a:spcBef>
                          <a:spcPts val="105"/>
                        </a:spcBef>
                      </a:pPr>
                      <a:r>
                        <a:rPr sz="1100" spc="10" dirty="0">
                          <a:latin typeface="Verdana"/>
                          <a:cs typeface="Verdana"/>
                        </a:rPr>
                        <a:t>del </a:t>
                      </a:r>
                      <a:r>
                        <a:rPr sz="1100" spc="-55" dirty="0">
                          <a:latin typeface="Verdana"/>
                          <a:cs typeface="Verdana"/>
                        </a:rPr>
                        <a:t>mismo</a:t>
                      </a:r>
                      <a:r>
                        <a:rPr sz="1100" spc="-195" dirty="0">
                          <a:latin typeface="Verdana"/>
                          <a:cs typeface="Verdana"/>
                        </a:rPr>
                        <a:t> </a:t>
                      </a:r>
                      <a:r>
                        <a:rPr sz="1100" spc="-60" dirty="0">
                          <a:latin typeface="Verdana"/>
                          <a:cs typeface="Verdana"/>
                        </a:rPr>
                        <a:t>y</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196850">
                <a:tc>
                  <a:txBody>
                    <a:bodyPr/>
                    <a:lstStyle/>
                    <a:p>
                      <a:pPr marL="246379">
                        <a:lnSpc>
                          <a:spcPct val="100000"/>
                        </a:lnSpc>
                        <a:spcBef>
                          <a:spcPts val="105"/>
                        </a:spcBef>
                      </a:pPr>
                      <a:r>
                        <a:rPr sz="1100" spc="-10" dirty="0">
                          <a:latin typeface="Verdana"/>
                          <a:cs typeface="Verdana"/>
                        </a:rPr>
                        <a:t>trascienden</a:t>
                      </a:r>
                      <a:r>
                        <a:rPr sz="1100" spc="-100" dirty="0">
                          <a:latin typeface="Verdana"/>
                          <a:cs typeface="Verdana"/>
                        </a:rPr>
                        <a:t> </a:t>
                      </a:r>
                      <a:r>
                        <a:rPr sz="1100" spc="90" dirty="0">
                          <a:latin typeface="Verdana"/>
                          <a:cs typeface="Verdana"/>
                        </a:rPr>
                        <a:t>a</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196850">
                <a:tc>
                  <a:txBody>
                    <a:bodyPr/>
                    <a:lstStyle/>
                    <a:p>
                      <a:pPr marL="246379">
                        <a:lnSpc>
                          <a:spcPct val="100000"/>
                        </a:lnSpc>
                        <a:spcBef>
                          <a:spcPts val="110"/>
                        </a:spcBef>
                      </a:pPr>
                      <a:r>
                        <a:rPr sz="1100" spc="-50" dirty="0">
                          <a:latin typeface="Verdana"/>
                          <a:cs typeface="Verdana"/>
                        </a:rPr>
                        <a:t>otros</a:t>
                      </a:r>
                      <a:r>
                        <a:rPr sz="1100" spc="-110" dirty="0">
                          <a:latin typeface="Verdana"/>
                          <a:cs typeface="Verdana"/>
                        </a:rPr>
                        <a:t> </a:t>
                      </a:r>
                      <a:r>
                        <a:rPr sz="1100" spc="-10" dirty="0">
                          <a:latin typeface="Verdana"/>
                          <a:cs typeface="Verdana"/>
                        </a:rPr>
                        <a:t>ámbitos?</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196215">
                <a:tc>
                  <a:txBody>
                    <a:bodyPr/>
                    <a:lstStyle/>
                    <a:p>
                      <a:pPr marL="246379">
                        <a:lnSpc>
                          <a:spcPct val="100000"/>
                        </a:lnSpc>
                        <a:spcBef>
                          <a:spcPts val="105"/>
                        </a:spcBef>
                      </a:pPr>
                      <a:r>
                        <a:rPr sz="1100" spc="-25" dirty="0">
                          <a:latin typeface="Verdana"/>
                          <a:cs typeface="Verdana"/>
                        </a:rPr>
                        <a:t>Forman</a:t>
                      </a:r>
                      <a:r>
                        <a:rPr sz="1100" spc="-120" dirty="0">
                          <a:latin typeface="Verdana"/>
                          <a:cs typeface="Verdana"/>
                        </a:rPr>
                        <a:t> </a:t>
                      </a:r>
                      <a:r>
                        <a:rPr sz="1100" dirty="0">
                          <a:latin typeface="Verdana"/>
                          <a:cs typeface="Verdana"/>
                        </a:rPr>
                        <a:t>parte</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278130">
                <a:tc>
                  <a:txBody>
                    <a:bodyPr/>
                    <a:lstStyle/>
                    <a:p>
                      <a:pPr marR="55880" algn="r">
                        <a:lnSpc>
                          <a:spcPct val="100000"/>
                        </a:lnSpc>
                        <a:spcBef>
                          <a:spcPts val="105"/>
                        </a:spcBef>
                      </a:pPr>
                      <a:r>
                        <a:rPr sz="1100" spc="60" dirty="0">
                          <a:latin typeface="Verdana"/>
                          <a:cs typeface="Verdana"/>
                        </a:rPr>
                        <a:t>de </a:t>
                      </a:r>
                      <a:r>
                        <a:rPr sz="1100" spc="-25" dirty="0">
                          <a:latin typeface="Verdana"/>
                          <a:cs typeface="Verdana"/>
                        </a:rPr>
                        <a:t>un</a:t>
                      </a:r>
                      <a:r>
                        <a:rPr sz="1100" spc="10" dirty="0">
                          <a:latin typeface="Verdana"/>
                          <a:cs typeface="Verdana"/>
                        </a:rPr>
                        <a:t> </a:t>
                      </a:r>
                      <a:r>
                        <a:rPr sz="1100" spc="-30" dirty="0">
                          <a:latin typeface="Verdana"/>
                          <a:cs typeface="Verdana"/>
                        </a:rPr>
                        <a:t>Glosario.</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lnB w="12700">
                      <a:solidFill>
                        <a:srgbClr val="000000"/>
                      </a:solidFill>
                      <a:prstDash val="solid"/>
                    </a:lnB>
                    <a:solidFill>
                      <a:srgbClr val="C5D9F0"/>
                    </a:solidFill>
                  </a:tcPr>
                </a:tc>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879475">
                <a:tc>
                  <a:txBody>
                    <a:bodyPr/>
                    <a:lstStyle/>
                    <a:p>
                      <a:pPr marL="69850" marR="373380">
                        <a:lnSpc>
                          <a:spcPct val="117300"/>
                        </a:lnSpc>
                        <a:spcBef>
                          <a:spcPts val="340"/>
                        </a:spcBef>
                      </a:pPr>
                      <a:r>
                        <a:rPr sz="1100" b="1" spc="-130" dirty="0">
                          <a:latin typeface="Verdana"/>
                          <a:cs typeface="Verdana"/>
                        </a:rPr>
                        <a:t>3. </a:t>
                      </a:r>
                      <a:r>
                        <a:rPr sz="1100" b="1" spc="-100" dirty="0">
                          <a:latin typeface="Verdana"/>
                          <a:cs typeface="Verdana"/>
                        </a:rPr>
                        <a:t>Objetivos </a:t>
                      </a:r>
                      <a:r>
                        <a:rPr sz="1100" b="1" spc="-50" dirty="0">
                          <a:latin typeface="Verdana"/>
                          <a:cs typeface="Verdana"/>
                        </a:rPr>
                        <a:t>o  </a:t>
                      </a:r>
                      <a:r>
                        <a:rPr sz="1100" b="1" spc="-110" dirty="0">
                          <a:latin typeface="Verdana"/>
                          <a:cs typeface="Verdana"/>
                        </a:rPr>
                        <a:t>propósitos</a:t>
                      </a:r>
                      <a:endParaRPr sz="1100">
                        <a:latin typeface="Verdana"/>
                        <a:cs typeface="Verdana"/>
                      </a:endParaRPr>
                    </a:p>
                    <a:p>
                      <a:pPr marL="223520">
                        <a:lnSpc>
                          <a:spcPct val="100000"/>
                        </a:lnSpc>
                        <a:spcBef>
                          <a:spcPts val="240"/>
                        </a:spcBef>
                      </a:pPr>
                      <a:r>
                        <a:rPr sz="1100" dirty="0">
                          <a:latin typeface="Verdana"/>
                          <a:cs typeface="Verdana"/>
                        </a:rPr>
                        <a:t>alcanzados.</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solidFill>
                      <a:srgbClr val="C5D9F0"/>
                    </a:solidFill>
                  </a:tcPr>
                </a:tc>
                <a:tc>
                  <a:txBody>
                    <a:bodyPr/>
                    <a:lstStyle/>
                    <a:p>
                      <a:pPr marL="67945">
                        <a:lnSpc>
                          <a:spcPct val="100000"/>
                        </a:lnSpc>
                        <a:spcBef>
                          <a:spcPts val="465"/>
                        </a:spcBef>
                      </a:pPr>
                      <a:r>
                        <a:rPr sz="1300" spc="-5" dirty="0">
                          <a:latin typeface="Arial"/>
                          <a:cs typeface="Arial"/>
                        </a:rPr>
                        <a:t>: </a:t>
                      </a:r>
                      <a:r>
                        <a:rPr sz="1300" spc="-10" dirty="0">
                          <a:latin typeface="Arial"/>
                          <a:cs typeface="Arial"/>
                        </a:rPr>
                        <a:t>interpretará</a:t>
                      </a:r>
                      <a:r>
                        <a:rPr sz="1300" spc="-15" dirty="0">
                          <a:latin typeface="Arial"/>
                          <a:cs typeface="Arial"/>
                        </a:rPr>
                        <a:t> </a:t>
                      </a:r>
                      <a:r>
                        <a:rPr sz="1300" spc="-5" dirty="0">
                          <a:latin typeface="Arial"/>
                          <a:cs typeface="Arial"/>
                        </a:rPr>
                        <a:t>los</a:t>
                      </a:r>
                      <a:endParaRPr sz="1300" dirty="0">
                        <a:latin typeface="Arial"/>
                        <a:cs typeface="Arial"/>
                      </a:endParaRPr>
                    </a:p>
                    <a:p>
                      <a:pPr marL="67945" marR="634365">
                        <a:lnSpc>
                          <a:spcPct val="143800"/>
                        </a:lnSpc>
                      </a:pPr>
                      <a:r>
                        <a:rPr sz="1300" dirty="0">
                          <a:latin typeface="Arial"/>
                          <a:cs typeface="Arial"/>
                        </a:rPr>
                        <a:t>elemen</a:t>
                      </a:r>
                      <a:r>
                        <a:rPr sz="1300" spc="5" dirty="0">
                          <a:latin typeface="Arial"/>
                          <a:cs typeface="Arial"/>
                        </a:rPr>
                        <a:t>t</a:t>
                      </a:r>
                      <a:r>
                        <a:rPr sz="1300" dirty="0">
                          <a:latin typeface="Arial"/>
                          <a:cs typeface="Arial"/>
                        </a:rPr>
                        <a:t>os  </a:t>
                      </a:r>
                      <a:r>
                        <a:rPr sz="1300" spc="-10" dirty="0">
                          <a:latin typeface="Arial"/>
                          <a:cs typeface="Arial"/>
                        </a:rPr>
                        <a:t>teóricos</a:t>
                      </a:r>
                      <a:r>
                        <a:rPr sz="1300" spc="-20" dirty="0">
                          <a:latin typeface="Arial"/>
                          <a:cs typeface="Arial"/>
                        </a:rPr>
                        <a:t> </a:t>
                      </a:r>
                      <a:r>
                        <a:rPr sz="1300" spc="-5" dirty="0">
                          <a:latin typeface="Arial"/>
                          <a:cs typeface="Arial"/>
                        </a:rPr>
                        <a:t>y</a:t>
                      </a:r>
                      <a:endParaRPr sz="1300" dirty="0">
                        <a:latin typeface="Arial"/>
                        <a:cs typeface="Arial"/>
                      </a:endParaRPr>
                    </a:p>
                  </a:txBody>
                  <a:tcPr marL="0" marR="0" marT="59055" marB="0">
                    <a:lnL w="12700">
                      <a:solidFill>
                        <a:srgbClr val="000000"/>
                      </a:solidFill>
                      <a:prstDash val="solid"/>
                    </a:lnL>
                    <a:lnR w="12700">
                      <a:solidFill>
                        <a:srgbClr val="000000"/>
                      </a:solidFill>
                      <a:prstDash val="solid"/>
                    </a:lnR>
                    <a:lnT w="12700">
                      <a:solidFill>
                        <a:srgbClr val="000000"/>
                      </a:solidFill>
                      <a:prstDash val="solid"/>
                    </a:lnT>
                  </a:tcPr>
                </a:tc>
                <a:tc rowSpan="7">
                  <a:txBody>
                    <a:bodyPr/>
                    <a:lstStyle/>
                    <a:p>
                      <a:pPr>
                        <a:lnSpc>
                          <a:spcPct val="100000"/>
                        </a:lnSpc>
                      </a:pPr>
                      <a:r>
                        <a:rPr lang="es-MX" sz="1100" dirty="0" smtClean="0">
                          <a:latin typeface="Times New Roman"/>
                          <a:cs typeface="Times New Roman"/>
                        </a:rPr>
                        <a:t>APRENDERÁ A DESPEJAR Y CONVERSIONES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130175">
                        <a:lnSpc>
                          <a:spcPct val="102099"/>
                        </a:lnSpc>
                        <a:spcBef>
                          <a:spcPts val="540"/>
                        </a:spcBef>
                      </a:pPr>
                      <a:r>
                        <a:rPr sz="1100" spc="10" dirty="0">
                          <a:latin typeface="Verdana"/>
                          <a:cs typeface="Verdana"/>
                        </a:rPr>
                        <a:t>Aprenderá </a:t>
                      </a:r>
                      <a:r>
                        <a:rPr sz="1100" spc="90" dirty="0">
                          <a:latin typeface="Verdana"/>
                          <a:cs typeface="Verdana"/>
                        </a:rPr>
                        <a:t>a </a:t>
                      </a:r>
                      <a:r>
                        <a:rPr sz="1100" spc="20" dirty="0">
                          <a:latin typeface="Verdana"/>
                          <a:cs typeface="Verdana"/>
                        </a:rPr>
                        <a:t>hacer  </a:t>
                      </a:r>
                      <a:r>
                        <a:rPr sz="1100" spc="-15" dirty="0">
                          <a:latin typeface="Verdana"/>
                          <a:cs typeface="Verdana"/>
                        </a:rPr>
                        <a:t>investigación</a:t>
                      </a:r>
                      <a:r>
                        <a:rPr sz="1100" spc="-110" dirty="0">
                          <a:latin typeface="Verdana"/>
                          <a:cs typeface="Verdana"/>
                        </a:rPr>
                        <a:t> </a:t>
                      </a:r>
                      <a:r>
                        <a:rPr sz="1100" spc="10" dirty="0">
                          <a:latin typeface="Verdana"/>
                          <a:cs typeface="Verdana"/>
                        </a:rPr>
                        <a:t>documental  </a:t>
                      </a:r>
                      <a:r>
                        <a:rPr sz="1100" spc="60" dirty="0">
                          <a:latin typeface="Verdana"/>
                          <a:cs typeface="Verdana"/>
                        </a:rPr>
                        <a:t>A </a:t>
                      </a:r>
                      <a:r>
                        <a:rPr sz="1100" spc="-40" dirty="0">
                          <a:latin typeface="Verdana"/>
                          <a:cs typeface="Verdana"/>
                        </a:rPr>
                        <a:t>través </a:t>
                      </a:r>
                      <a:r>
                        <a:rPr sz="1100" spc="60" dirty="0">
                          <a:latin typeface="Verdana"/>
                          <a:cs typeface="Verdana"/>
                        </a:rPr>
                        <a:t>de </a:t>
                      </a:r>
                      <a:r>
                        <a:rPr sz="1100" spc="15" dirty="0">
                          <a:latin typeface="Verdana"/>
                          <a:cs typeface="Verdana"/>
                        </a:rPr>
                        <a:t>una  </a:t>
                      </a:r>
                      <a:r>
                        <a:rPr sz="1100" dirty="0">
                          <a:latin typeface="Verdana"/>
                          <a:cs typeface="Verdana"/>
                        </a:rPr>
                        <a:t>monografía</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tcPr>
                </a:tc>
                <a:tc rowSpan="7">
                  <a:txBody>
                    <a:bodyPr/>
                    <a:lstStyle/>
                    <a:p>
                      <a:pPr marL="67310" marR="133985">
                        <a:lnSpc>
                          <a:spcPct val="102299"/>
                        </a:lnSpc>
                        <a:spcBef>
                          <a:spcPts val="540"/>
                        </a:spcBef>
                      </a:pPr>
                      <a:r>
                        <a:rPr sz="1100" spc="-155" dirty="0">
                          <a:latin typeface="Verdana"/>
                          <a:cs typeface="Verdana"/>
                        </a:rPr>
                        <a:t>° </a:t>
                      </a:r>
                      <a:r>
                        <a:rPr sz="1100" spc="-70" dirty="0">
                          <a:latin typeface="Verdana"/>
                          <a:cs typeface="Verdana"/>
                        </a:rPr>
                        <a:t>¿Es </a:t>
                      </a:r>
                      <a:r>
                        <a:rPr sz="1100" spc="25" dirty="0">
                          <a:latin typeface="Verdana"/>
                          <a:cs typeface="Verdana"/>
                        </a:rPr>
                        <a:t>aplicable </a:t>
                      </a:r>
                      <a:r>
                        <a:rPr sz="1100" spc="-15" dirty="0">
                          <a:latin typeface="Verdana"/>
                          <a:cs typeface="Verdana"/>
                        </a:rPr>
                        <a:t>el  </a:t>
                      </a:r>
                      <a:r>
                        <a:rPr sz="1100" spc="15" dirty="0">
                          <a:latin typeface="Verdana"/>
                          <a:cs typeface="Verdana"/>
                        </a:rPr>
                        <a:t>conocimiento </a:t>
                      </a:r>
                      <a:r>
                        <a:rPr sz="1100" spc="-5" dirty="0">
                          <a:latin typeface="Verdana"/>
                          <a:cs typeface="Verdana"/>
                        </a:rPr>
                        <a:t>adquirido</a:t>
                      </a:r>
                      <a:r>
                        <a:rPr sz="1100" spc="-254" dirty="0">
                          <a:latin typeface="Verdana"/>
                          <a:cs typeface="Verdana"/>
                        </a:rPr>
                        <a:t> </a:t>
                      </a:r>
                      <a:r>
                        <a:rPr sz="1100" spc="15" dirty="0">
                          <a:latin typeface="Verdana"/>
                          <a:cs typeface="Verdana"/>
                        </a:rPr>
                        <a:t>en  </a:t>
                      </a:r>
                      <a:r>
                        <a:rPr sz="1100" spc="-15" dirty="0">
                          <a:latin typeface="Verdana"/>
                          <a:cs typeface="Verdana"/>
                        </a:rPr>
                        <a:t>esta materia </a:t>
                      </a:r>
                      <a:r>
                        <a:rPr sz="1100" spc="25" dirty="0">
                          <a:latin typeface="Verdana"/>
                          <a:cs typeface="Verdana"/>
                        </a:rPr>
                        <a:t>para </a:t>
                      </a:r>
                      <a:r>
                        <a:rPr sz="1100" dirty="0">
                          <a:latin typeface="Verdana"/>
                          <a:cs typeface="Verdana"/>
                        </a:rPr>
                        <a:t>la </a:t>
                      </a:r>
                      <a:r>
                        <a:rPr sz="1100" spc="-45" dirty="0">
                          <a:latin typeface="Verdana"/>
                          <a:cs typeface="Verdana"/>
                        </a:rPr>
                        <a:t>mejor  </a:t>
                      </a:r>
                      <a:r>
                        <a:rPr sz="1100" spc="-10" dirty="0">
                          <a:latin typeface="Verdana"/>
                          <a:cs typeface="Verdana"/>
                        </a:rPr>
                        <a:t>comprensión </a:t>
                      </a:r>
                      <a:r>
                        <a:rPr sz="1100" spc="-60" dirty="0">
                          <a:latin typeface="Verdana"/>
                          <a:cs typeface="Verdana"/>
                        </a:rPr>
                        <a:t>y </a:t>
                      </a:r>
                      <a:r>
                        <a:rPr sz="1100" spc="-25" dirty="0">
                          <a:latin typeface="Verdana"/>
                          <a:cs typeface="Verdana"/>
                        </a:rPr>
                        <a:t>resolución  </a:t>
                      </a:r>
                      <a:r>
                        <a:rPr sz="1100" spc="10" dirty="0">
                          <a:latin typeface="Verdana"/>
                          <a:cs typeface="Verdana"/>
                        </a:rPr>
                        <a:t>del</a:t>
                      </a:r>
                      <a:r>
                        <a:rPr sz="1100" spc="-85" dirty="0">
                          <a:latin typeface="Verdana"/>
                          <a:cs typeface="Verdana"/>
                        </a:rPr>
                        <a:t> </a:t>
                      </a:r>
                      <a:r>
                        <a:rPr sz="1100" spc="10" dirty="0">
                          <a:latin typeface="Verdana"/>
                          <a:cs typeface="Verdana"/>
                        </a:rPr>
                        <a:t>problema?</a:t>
                      </a:r>
                      <a:endParaRPr sz="1100">
                        <a:latin typeface="Verdana"/>
                        <a:cs typeface="Verdana"/>
                      </a:endParaRPr>
                    </a:p>
                    <a:p>
                      <a:pPr>
                        <a:lnSpc>
                          <a:spcPct val="100000"/>
                        </a:lnSpc>
                        <a:spcBef>
                          <a:spcPts val="10"/>
                        </a:spcBef>
                      </a:pPr>
                      <a:endParaRPr sz="1150">
                        <a:latin typeface="Times New Roman"/>
                        <a:cs typeface="Times New Roman"/>
                      </a:endParaRPr>
                    </a:p>
                    <a:p>
                      <a:pPr marL="67310" marR="85725">
                        <a:lnSpc>
                          <a:spcPct val="102299"/>
                        </a:lnSpc>
                        <a:spcBef>
                          <a:spcPts val="5"/>
                        </a:spcBef>
                      </a:pPr>
                      <a:r>
                        <a:rPr sz="1100" spc="-155" dirty="0">
                          <a:latin typeface="Verdana"/>
                          <a:cs typeface="Verdana"/>
                        </a:rPr>
                        <a:t>° </a:t>
                      </a:r>
                      <a:r>
                        <a:rPr sz="1100" spc="-15" dirty="0">
                          <a:latin typeface="Verdana"/>
                          <a:cs typeface="Verdana"/>
                        </a:rPr>
                        <a:t>¿Saber </a:t>
                      </a:r>
                      <a:r>
                        <a:rPr sz="1100" spc="-40" dirty="0">
                          <a:latin typeface="Verdana"/>
                          <a:cs typeface="Verdana"/>
                        </a:rPr>
                        <a:t>inglés </a:t>
                      </a:r>
                      <a:r>
                        <a:rPr sz="1100" dirty="0">
                          <a:latin typeface="Verdana"/>
                          <a:cs typeface="Verdana"/>
                        </a:rPr>
                        <a:t>te </a:t>
                      </a:r>
                      <a:r>
                        <a:rPr sz="1100" spc="25" dirty="0">
                          <a:latin typeface="Verdana"/>
                          <a:cs typeface="Verdana"/>
                        </a:rPr>
                        <a:t>ayuda </a:t>
                      </a:r>
                      <a:r>
                        <a:rPr sz="1100" spc="90" dirty="0">
                          <a:latin typeface="Verdana"/>
                          <a:cs typeface="Verdana"/>
                        </a:rPr>
                        <a:t>a  </a:t>
                      </a:r>
                      <a:r>
                        <a:rPr sz="1100" spc="5" dirty="0">
                          <a:latin typeface="Verdana"/>
                          <a:cs typeface="Verdana"/>
                        </a:rPr>
                        <a:t>comprender </a:t>
                      </a:r>
                      <a:r>
                        <a:rPr sz="1100" spc="-45" dirty="0">
                          <a:latin typeface="Verdana"/>
                          <a:cs typeface="Verdana"/>
                        </a:rPr>
                        <a:t>mejor </a:t>
                      </a:r>
                      <a:r>
                        <a:rPr sz="1100" dirty="0">
                          <a:latin typeface="Verdana"/>
                          <a:cs typeface="Verdana"/>
                        </a:rPr>
                        <a:t>la  </a:t>
                      </a:r>
                      <a:r>
                        <a:rPr sz="1100" spc="-10" dirty="0">
                          <a:latin typeface="Verdana"/>
                          <a:cs typeface="Verdana"/>
                        </a:rPr>
                        <a:t>bibliografía </a:t>
                      </a:r>
                      <a:r>
                        <a:rPr sz="1100" spc="5" dirty="0">
                          <a:latin typeface="Verdana"/>
                          <a:cs typeface="Verdana"/>
                        </a:rPr>
                        <a:t>especializada  </a:t>
                      </a:r>
                      <a:r>
                        <a:rPr sz="1100" spc="15" dirty="0">
                          <a:latin typeface="Verdana"/>
                          <a:cs typeface="Verdana"/>
                        </a:rPr>
                        <a:t>en</a:t>
                      </a:r>
                      <a:r>
                        <a:rPr sz="1100" spc="-105" dirty="0">
                          <a:latin typeface="Verdana"/>
                          <a:cs typeface="Verdana"/>
                        </a:rPr>
                        <a:t> </a:t>
                      </a:r>
                      <a:r>
                        <a:rPr sz="1100" spc="-20" dirty="0">
                          <a:latin typeface="Verdana"/>
                          <a:cs typeface="Verdana"/>
                        </a:rPr>
                        <a:t>temas</a:t>
                      </a:r>
                      <a:r>
                        <a:rPr sz="1100" spc="-95" dirty="0">
                          <a:latin typeface="Verdana"/>
                          <a:cs typeface="Verdana"/>
                        </a:rPr>
                        <a:t> </a:t>
                      </a:r>
                      <a:r>
                        <a:rPr sz="1100" spc="55" dirty="0">
                          <a:latin typeface="Verdana"/>
                          <a:cs typeface="Verdana"/>
                        </a:rPr>
                        <a:t>de</a:t>
                      </a:r>
                      <a:r>
                        <a:rPr sz="1100" spc="-100" dirty="0">
                          <a:latin typeface="Verdana"/>
                          <a:cs typeface="Verdana"/>
                        </a:rPr>
                        <a:t> </a:t>
                      </a:r>
                      <a:r>
                        <a:rPr sz="1100" dirty="0">
                          <a:latin typeface="Verdana"/>
                          <a:cs typeface="Verdana"/>
                        </a:rPr>
                        <a:t>alimentación</a:t>
                      </a:r>
                      <a:r>
                        <a:rPr sz="1100" spc="-105" dirty="0">
                          <a:latin typeface="Verdana"/>
                          <a:cs typeface="Verdana"/>
                        </a:rPr>
                        <a:t> </a:t>
                      </a:r>
                      <a:r>
                        <a:rPr sz="1100" spc="-60" dirty="0">
                          <a:latin typeface="Verdana"/>
                          <a:cs typeface="Verdana"/>
                        </a:rPr>
                        <a:t>y  </a:t>
                      </a:r>
                      <a:r>
                        <a:rPr sz="1100" spc="15" dirty="0">
                          <a:latin typeface="Verdana"/>
                          <a:cs typeface="Verdana"/>
                        </a:rPr>
                        <a:t>deporte?</a:t>
                      </a:r>
                      <a:endParaRPr sz="1100">
                        <a:latin typeface="Verdana"/>
                        <a:cs typeface="Verdana"/>
                      </a:endParaRPr>
                    </a:p>
                    <a:p>
                      <a:pPr>
                        <a:lnSpc>
                          <a:spcPct val="100000"/>
                        </a:lnSpc>
                        <a:spcBef>
                          <a:spcPts val="25"/>
                        </a:spcBef>
                      </a:pPr>
                      <a:endParaRPr sz="1150">
                        <a:latin typeface="Times New Roman"/>
                        <a:cs typeface="Times New Roman"/>
                      </a:endParaRPr>
                    </a:p>
                    <a:p>
                      <a:pPr marL="67310" marR="69215">
                        <a:lnSpc>
                          <a:spcPct val="102099"/>
                        </a:lnSpc>
                        <a:spcBef>
                          <a:spcPts val="5"/>
                        </a:spcBef>
                      </a:pPr>
                      <a:r>
                        <a:rPr sz="1100" spc="40" dirty="0">
                          <a:latin typeface="Verdana"/>
                          <a:cs typeface="Verdana"/>
                        </a:rPr>
                        <a:t>¿Qué </a:t>
                      </a:r>
                      <a:r>
                        <a:rPr sz="1100" dirty="0">
                          <a:latin typeface="Verdana"/>
                          <a:cs typeface="Verdana"/>
                        </a:rPr>
                        <a:t>tan </a:t>
                      </a:r>
                      <a:r>
                        <a:rPr sz="1100" spc="-20" dirty="0">
                          <a:latin typeface="Verdana"/>
                          <a:cs typeface="Verdana"/>
                        </a:rPr>
                        <a:t>importante </a:t>
                      </a:r>
                      <a:r>
                        <a:rPr sz="1100" dirty="0">
                          <a:latin typeface="Verdana"/>
                          <a:cs typeface="Verdana"/>
                        </a:rPr>
                        <a:t>te  </a:t>
                      </a:r>
                      <a:r>
                        <a:rPr sz="1100" spc="40" dirty="0">
                          <a:latin typeface="Verdana"/>
                          <a:cs typeface="Verdana"/>
                        </a:rPr>
                        <a:t>parece </a:t>
                      </a:r>
                      <a:r>
                        <a:rPr sz="1100" spc="-20" dirty="0">
                          <a:latin typeface="Verdana"/>
                          <a:cs typeface="Verdana"/>
                        </a:rPr>
                        <a:t>saber </a:t>
                      </a:r>
                      <a:r>
                        <a:rPr sz="1100" spc="-25" dirty="0">
                          <a:latin typeface="Verdana"/>
                          <a:cs typeface="Verdana"/>
                        </a:rPr>
                        <a:t>otro </a:t>
                      </a:r>
                      <a:r>
                        <a:rPr sz="1100" spc="-5" dirty="0">
                          <a:latin typeface="Verdana"/>
                          <a:cs typeface="Verdana"/>
                        </a:rPr>
                        <a:t>idioma  </a:t>
                      </a:r>
                      <a:r>
                        <a:rPr sz="1100" spc="25" dirty="0">
                          <a:latin typeface="Verdana"/>
                          <a:cs typeface="Verdana"/>
                        </a:rPr>
                        <a:t>para</a:t>
                      </a:r>
                      <a:r>
                        <a:rPr sz="1100" spc="-250" dirty="0">
                          <a:latin typeface="Verdana"/>
                          <a:cs typeface="Verdana"/>
                        </a:rPr>
                        <a:t> </a:t>
                      </a:r>
                      <a:r>
                        <a:rPr sz="1100" spc="-40" dirty="0">
                          <a:latin typeface="Verdana"/>
                          <a:cs typeface="Verdana"/>
                        </a:rPr>
                        <a:t>mejorar </a:t>
                      </a:r>
                      <a:r>
                        <a:rPr sz="1100" spc="-45" dirty="0">
                          <a:latin typeface="Verdana"/>
                          <a:cs typeface="Verdana"/>
                        </a:rPr>
                        <a:t>tu </a:t>
                      </a:r>
                      <a:r>
                        <a:rPr sz="1100" spc="15" dirty="0">
                          <a:latin typeface="Verdana"/>
                          <a:cs typeface="Verdana"/>
                        </a:rPr>
                        <a:t>desempeño  </a:t>
                      </a:r>
                      <a:r>
                        <a:rPr sz="1100" spc="-5" dirty="0">
                          <a:latin typeface="Verdana"/>
                          <a:cs typeface="Verdana"/>
                        </a:rPr>
                        <a:t>deportivo </a:t>
                      </a:r>
                      <a:r>
                        <a:rPr sz="1100" spc="90" dirty="0">
                          <a:latin typeface="Verdana"/>
                          <a:cs typeface="Verdana"/>
                        </a:rPr>
                        <a:t>a</a:t>
                      </a:r>
                      <a:r>
                        <a:rPr sz="1100" spc="-220" dirty="0">
                          <a:latin typeface="Verdana"/>
                          <a:cs typeface="Verdana"/>
                        </a:rPr>
                        <a:t> </a:t>
                      </a:r>
                      <a:r>
                        <a:rPr sz="1100" spc="-40" dirty="0">
                          <a:latin typeface="Verdana"/>
                          <a:cs typeface="Verdana"/>
                        </a:rPr>
                        <a:t>nivel </a:t>
                      </a:r>
                      <a:r>
                        <a:rPr sz="1100" spc="60" dirty="0">
                          <a:latin typeface="Verdana"/>
                          <a:cs typeface="Verdana"/>
                        </a:rPr>
                        <a:t>de</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8448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5" dirty="0">
                          <a:latin typeface="Arial"/>
                          <a:cs typeface="Arial"/>
                        </a:rPr>
                        <a:t>metodológicos</a:t>
                      </a:r>
                      <a:endParaRPr sz="1300" dirty="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28384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5" dirty="0">
                          <a:latin typeface="Arial"/>
                          <a:cs typeface="Arial"/>
                        </a:rPr>
                        <a:t>que le permitan</a:t>
                      </a:r>
                      <a:r>
                        <a:rPr sz="1300" spc="-25" dirty="0">
                          <a:latin typeface="Arial"/>
                          <a:cs typeface="Arial"/>
                        </a:rPr>
                        <a:t> </a:t>
                      </a:r>
                      <a:r>
                        <a:rPr sz="1300" spc="-5" dirty="0">
                          <a:latin typeface="Arial"/>
                          <a:cs typeface="Arial"/>
                        </a:rPr>
                        <a:t>el</a:t>
                      </a:r>
                      <a:endParaRPr sz="1300" dirty="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8"/>
                  </a:ext>
                </a:extLst>
              </a:tr>
              <a:tr h="28384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65"/>
                        </a:spcBef>
                      </a:pPr>
                      <a:r>
                        <a:rPr sz="1300" spc="-5" dirty="0">
                          <a:latin typeface="Arial"/>
                          <a:cs typeface="Arial"/>
                        </a:rPr>
                        <a:t>desarrollo de</a:t>
                      </a:r>
                      <a:r>
                        <a:rPr sz="1300" spc="-10" dirty="0">
                          <a:latin typeface="Arial"/>
                          <a:cs typeface="Arial"/>
                        </a:rPr>
                        <a:t> </a:t>
                      </a:r>
                      <a:r>
                        <a:rPr sz="1300" spc="-5" dirty="0">
                          <a:latin typeface="Arial"/>
                          <a:cs typeface="Arial"/>
                        </a:rPr>
                        <a:t>su</a:t>
                      </a:r>
                      <a:endParaRPr sz="1300" dirty="0">
                        <a:latin typeface="Arial"/>
                        <a:cs typeface="Arial"/>
                      </a:endParaRPr>
                    </a:p>
                  </a:txBody>
                  <a:tcPr marL="0" marR="0" marT="33655"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9"/>
                  </a:ext>
                </a:extLst>
              </a:tr>
              <a:tr h="28511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5" dirty="0">
                          <a:latin typeface="Arial"/>
                          <a:cs typeface="Arial"/>
                        </a:rPr>
                        <a:t>corporeidad, por</a:t>
                      </a:r>
                      <a:endParaRPr sz="1300" dirty="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0"/>
                  </a:ext>
                </a:extLst>
              </a:tr>
              <a:tr h="28448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5" dirty="0">
                          <a:latin typeface="Arial"/>
                          <a:cs typeface="Arial"/>
                        </a:rPr>
                        <a:t>medio </a:t>
                      </a:r>
                      <a:r>
                        <a:rPr sz="1300" dirty="0">
                          <a:latin typeface="Arial"/>
                          <a:cs typeface="Arial"/>
                        </a:rPr>
                        <a:t>de</a:t>
                      </a:r>
                      <a:r>
                        <a:rPr sz="1300" spc="-20" dirty="0">
                          <a:latin typeface="Arial"/>
                          <a:cs typeface="Arial"/>
                        </a:rPr>
                        <a:t> </a:t>
                      </a:r>
                      <a:r>
                        <a:rPr sz="1300" spc="-5" dirty="0">
                          <a:latin typeface="Arial"/>
                          <a:cs typeface="Arial"/>
                        </a:rPr>
                        <a:t>la</a:t>
                      </a:r>
                      <a:endParaRPr sz="1300" dirty="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1"/>
                  </a:ext>
                </a:extLst>
              </a:tr>
              <a:tr h="57721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C5D9F0"/>
                    </a:solidFill>
                  </a:tcPr>
                </a:tc>
                <a:tc>
                  <a:txBody>
                    <a:bodyPr/>
                    <a:lstStyle/>
                    <a:p>
                      <a:pPr marL="67945">
                        <a:lnSpc>
                          <a:spcPct val="100000"/>
                        </a:lnSpc>
                        <a:spcBef>
                          <a:spcPts val="270"/>
                        </a:spcBef>
                      </a:pPr>
                      <a:r>
                        <a:rPr sz="1300" spc="-5" dirty="0">
                          <a:latin typeface="Arial"/>
                          <a:cs typeface="Arial"/>
                        </a:rPr>
                        <a:t>motricidad</a:t>
                      </a:r>
                      <a:r>
                        <a:rPr sz="1300" spc="-15" dirty="0">
                          <a:latin typeface="Arial"/>
                          <a:cs typeface="Arial"/>
                        </a:rPr>
                        <a:t> </a:t>
                      </a:r>
                      <a:r>
                        <a:rPr sz="1300" spc="-5" dirty="0">
                          <a:latin typeface="Arial"/>
                          <a:cs typeface="Arial"/>
                        </a:rPr>
                        <a:t>para</a:t>
                      </a:r>
                      <a:endParaRPr sz="1300" dirty="0">
                        <a:latin typeface="Arial"/>
                        <a:cs typeface="Arial"/>
                      </a:endParaRPr>
                    </a:p>
                  </a:txBody>
                  <a:tcPr marL="0" marR="0" marT="34290" marB="0">
                    <a:lnL w="12700">
                      <a:solidFill>
                        <a:srgbClr val="000000"/>
                      </a:solidFill>
                      <a:prstDash val="solid"/>
                    </a:lnL>
                    <a:lnR w="12700">
                      <a:solidFill>
                        <a:srgbClr val="000000"/>
                      </a:solidFill>
                      <a:prstDash val="solid"/>
                    </a:lnR>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2"/>
                  </a:ext>
                </a:extLst>
              </a:tr>
            </a:tbl>
          </a:graphicData>
        </a:graphic>
      </p:graphicFrame>
      <p:sp>
        <p:nvSpPr>
          <p:cNvPr id="4" name="CuadroTexto 3"/>
          <p:cNvSpPr txBox="1"/>
          <p:nvPr/>
        </p:nvSpPr>
        <p:spPr>
          <a:xfrm>
            <a:off x="589591" y="349995"/>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776505497"/>
              </p:ext>
            </p:extLst>
          </p:nvPr>
        </p:nvGraphicFramePr>
        <p:xfrm>
          <a:off x="614172" y="719327"/>
          <a:ext cx="8707119" cy="6145530"/>
        </p:xfrm>
        <a:graphic>
          <a:graphicData uri="http://schemas.openxmlformats.org/drawingml/2006/table">
            <a:tbl>
              <a:tblPr firstRow="1" bandRow="1">
                <a:tableStyleId>{2D5ABB26-0587-4C30-8999-92F81FD0307C}</a:tableStyleId>
              </a:tblPr>
              <a:tblGrid>
                <a:gridCol w="1376680">
                  <a:extLst>
                    <a:ext uri="{9D8B030D-6E8A-4147-A177-3AD203B41FA5}">
                      <a16:colId xmlns:a16="http://schemas.microsoft.com/office/drawing/2014/main" val="20000"/>
                    </a:ext>
                  </a:extLst>
                </a:gridCol>
                <a:gridCol w="1471295">
                  <a:extLst>
                    <a:ext uri="{9D8B030D-6E8A-4147-A177-3AD203B41FA5}">
                      <a16:colId xmlns:a16="http://schemas.microsoft.com/office/drawing/2014/main" val="20001"/>
                    </a:ext>
                  </a:extLst>
                </a:gridCol>
                <a:gridCol w="1809114">
                  <a:extLst>
                    <a:ext uri="{9D8B030D-6E8A-4147-A177-3AD203B41FA5}">
                      <a16:colId xmlns:a16="http://schemas.microsoft.com/office/drawing/2014/main" val="20002"/>
                    </a:ext>
                  </a:extLst>
                </a:gridCol>
                <a:gridCol w="1979930">
                  <a:extLst>
                    <a:ext uri="{9D8B030D-6E8A-4147-A177-3AD203B41FA5}">
                      <a16:colId xmlns:a16="http://schemas.microsoft.com/office/drawing/2014/main" val="20003"/>
                    </a:ext>
                  </a:extLst>
                </a:gridCol>
                <a:gridCol w="2070100">
                  <a:extLst>
                    <a:ext uri="{9D8B030D-6E8A-4147-A177-3AD203B41FA5}">
                      <a16:colId xmlns:a16="http://schemas.microsoft.com/office/drawing/2014/main" val="20004"/>
                    </a:ext>
                  </a:extLst>
                </a:gridCol>
              </a:tblGrid>
              <a:tr h="1450975">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7945">
                        <a:lnSpc>
                          <a:spcPct val="100000"/>
                        </a:lnSpc>
                        <a:spcBef>
                          <a:spcPts val="465"/>
                        </a:spcBef>
                      </a:pPr>
                      <a:r>
                        <a:rPr sz="1300" spc="-5" dirty="0">
                          <a:latin typeface="Arial"/>
                          <a:cs typeface="Arial"/>
                        </a:rPr>
                        <a:t>afrontar</a:t>
                      </a:r>
                      <a:endParaRPr sz="1300">
                        <a:latin typeface="Arial"/>
                        <a:cs typeface="Arial"/>
                      </a:endParaRPr>
                    </a:p>
                    <a:p>
                      <a:pPr marL="67945" marR="75565">
                        <a:lnSpc>
                          <a:spcPct val="143800"/>
                        </a:lnSpc>
                      </a:pPr>
                      <a:r>
                        <a:rPr sz="1300" spc="-5" dirty="0">
                          <a:latin typeface="Arial"/>
                          <a:cs typeface="Arial"/>
                        </a:rPr>
                        <a:t>situaciones que</a:t>
                      </a:r>
                      <a:r>
                        <a:rPr sz="1300" spc="-50" dirty="0">
                          <a:latin typeface="Arial"/>
                          <a:cs typeface="Arial"/>
                        </a:rPr>
                        <a:t> </a:t>
                      </a:r>
                      <a:r>
                        <a:rPr sz="1300" spc="-5" dirty="0">
                          <a:latin typeface="Arial"/>
                          <a:cs typeface="Arial"/>
                        </a:rPr>
                        <a:t>le  demanden </a:t>
                      </a:r>
                      <a:r>
                        <a:rPr sz="1300" dirty="0">
                          <a:latin typeface="Arial"/>
                          <a:cs typeface="Arial"/>
                        </a:rPr>
                        <a:t>su  </a:t>
                      </a:r>
                      <a:r>
                        <a:rPr sz="1300" spc="-5" dirty="0">
                          <a:latin typeface="Arial"/>
                          <a:cs typeface="Arial"/>
                        </a:rPr>
                        <a:t>vida</a:t>
                      </a:r>
                      <a:r>
                        <a:rPr sz="1300" spc="-15" dirty="0">
                          <a:latin typeface="Arial"/>
                          <a:cs typeface="Arial"/>
                        </a:rPr>
                        <a:t> </a:t>
                      </a:r>
                      <a:r>
                        <a:rPr sz="1300" spc="-5" dirty="0">
                          <a:latin typeface="Arial"/>
                          <a:cs typeface="Arial"/>
                        </a:rPr>
                        <a:t>saludable.</a:t>
                      </a:r>
                      <a:endParaRPr sz="1300">
                        <a:latin typeface="Arial"/>
                        <a:cs typeface="Arial"/>
                      </a:endParaRPr>
                    </a:p>
                  </a:txBody>
                  <a:tcPr marL="0" marR="0" marT="590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570"/>
                        </a:spcBef>
                      </a:pPr>
                      <a:r>
                        <a:rPr sz="1100" spc="25" dirty="0">
                          <a:latin typeface="Verdana"/>
                          <a:cs typeface="Verdana"/>
                        </a:rPr>
                        <a:t>comunicación?</a:t>
                      </a:r>
                      <a:endParaRPr sz="1100">
                        <a:latin typeface="Verdana"/>
                        <a:cs typeface="Verdana"/>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62890">
                <a:tc>
                  <a:txBody>
                    <a:bodyPr/>
                    <a:lstStyle/>
                    <a:p>
                      <a:pPr marL="69850">
                        <a:lnSpc>
                          <a:spcPct val="100000"/>
                        </a:lnSpc>
                        <a:spcBef>
                          <a:spcPts val="565"/>
                        </a:spcBef>
                      </a:pPr>
                      <a:r>
                        <a:rPr sz="1100" b="1" spc="-130" dirty="0">
                          <a:latin typeface="Verdana"/>
                          <a:cs typeface="Verdana"/>
                        </a:rPr>
                        <a:t>4.</a:t>
                      </a:r>
                      <a:r>
                        <a:rPr sz="1100" b="1" spc="-85" dirty="0">
                          <a:latin typeface="Verdana"/>
                          <a:cs typeface="Verdana"/>
                        </a:rPr>
                        <a:t> </a:t>
                      </a:r>
                      <a:r>
                        <a:rPr sz="1100" b="1" spc="-80" dirty="0">
                          <a:latin typeface="Verdana"/>
                          <a:cs typeface="Verdana"/>
                        </a:rPr>
                        <a:t>Evaluación.</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solidFill>
                      <a:srgbClr val="C5D9F0"/>
                    </a:solidFill>
                  </a:tcPr>
                </a:tc>
                <a:tc>
                  <a:txBody>
                    <a:bodyPr/>
                    <a:lstStyle/>
                    <a:p>
                      <a:pPr marL="67945">
                        <a:lnSpc>
                          <a:spcPts val="1510"/>
                        </a:lnSpc>
                        <a:spcBef>
                          <a:spcPts val="459"/>
                        </a:spcBef>
                      </a:pPr>
                      <a:r>
                        <a:rPr sz="1300" spc="-5" dirty="0">
                          <a:latin typeface="Arial"/>
                          <a:cs typeface="Arial"/>
                        </a:rPr>
                        <a:t>Una</a:t>
                      </a:r>
                      <a:r>
                        <a:rPr sz="1300" spc="-20" dirty="0">
                          <a:latin typeface="Arial"/>
                          <a:cs typeface="Arial"/>
                        </a:rPr>
                        <a:t> </a:t>
                      </a:r>
                      <a:r>
                        <a:rPr sz="1300" spc="-5" dirty="0">
                          <a:latin typeface="Arial"/>
                          <a:cs typeface="Arial"/>
                        </a:rPr>
                        <a:t>investigación</a:t>
                      </a:r>
                      <a:endParaRPr sz="1300">
                        <a:latin typeface="Arial"/>
                        <a:cs typeface="Arial"/>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tcPr>
                </a:tc>
                <a:tc rowSpan="13">
                  <a:txBody>
                    <a:bodyPr/>
                    <a:lstStyle/>
                    <a:p>
                      <a:pPr>
                        <a:lnSpc>
                          <a:spcPct val="100000"/>
                        </a:lnSpc>
                      </a:pPr>
                      <a:r>
                        <a:rPr lang="es-MX" sz="1100" dirty="0" smtClean="0">
                          <a:latin typeface="Times New Roman"/>
                          <a:cs typeface="Times New Roman"/>
                        </a:rPr>
                        <a:t>CON TABLAS DE SEGUIMIENTO</a:t>
                      </a:r>
                      <a:r>
                        <a:rPr lang="es-MX" sz="1100" baseline="0" dirty="0" smtClean="0">
                          <a:latin typeface="Times New Roman"/>
                          <a:cs typeface="Times New Roman"/>
                        </a:rPr>
                        <a:t> DE SEGUIMIENTO DE GASTO CALÓRICO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3">
                  <a:txBody>
                    <a:bodyPr/>
                    <a:lstStyle/>
                    <a:p>
                      <a:pPr marL="67945" marR="60960">
                        <a:lnSpc>
                          <a:spcPct val="102299"/>
                        </a:lnSpc>
                        <a:spcBef>
                          <a:spcPts val="535"/>
                        </a:spcBef>
                      </a:pPr>
                      <a:r>
                        <a:rPr sz="1100" spc="-95" dirty="0">
                          <a:latin typeface="Verdana"/>
                          <a:cs typeface="Verdana"/>
                        </a:rPr>
                        <a:t>El </a:t>
                      </a:r>
                      <a:r>
                        <a:rPr sz="1100" spc="15" dirty="0">
                          <a:latin typeface="Verdana"/>
                          <a:cs typeface="Verdana"/>
                        </a:rPr>
                        <a:t>producto </a:t>
                      </a:r>
                      <a:r>
                        <a:rPr sz="1100" spc="-35" dirty="0">
                          <a:latin typeface="Verdana"/>
                          <a:cs typeface="Verdana"/>
                        </a:rPr>
                        <a:t>final será </a:t>
                      </a:r>
                      <a:r>
                        <a:rPr sz="1100" spc="10" dirty="0">
                          <a:latin typeface="Verdana"/>
                          <a:cs typeface="Verdana"/>
                        </a:rPr>
                        <a:t>una  </a:t>
                      </a:r>
                      <a:r>
                        <a:rPr sz="1100" dirty="0">
                          <a:latin typeface="Verdana"/>
                          <a:cs typeface="Verdana"/>
                        </a:rPr>
                        <a:t>monografía </a:t>
                      </a:r>
                      <a:r>
                        <a:rPr sz="1100" spc="55" dirty="0">
                          <a:latin typeface="Verdana"/>
                          <a:cs typeface="Verdana"/>
                        </a:rPr>
                        <a:t>acerca de </a:t>
                      </a:r>
                      <a:r>
                        <a:rPr sz="1100" spc="5" dirty="0">
                          <a:latin typeface="Verdana"/>
                          <a:cs typeface="Verdana"/>
                        </a:rPr>
                        <a:t>la  </a:t>
                      </a:r>
                      <a:r>
                        <a:rPr sz="1100" dirty="0">
                          <a:latin typeface="Verdana"/>
                          <a:cs typeface="Verdana"/>
                        </a:rPr>
                        <a:t>alimentación</a:t>
                      </a:r>
                      <a:r>
                        <a:rPr sz="1100" spc="-110" dirty="0">
                          <a:latin typeface="Verdana"/>
                          <a:cs typeface="Verdana"/>
                        </a:rPr>
                        <a:t> </a:t>
                      </a:r>
                      <a:r>
                        <a:rPr sz="1100" spc="-60" dirty="0">
                          <a:latin typeface="Verdana"/>
                          <a:cs typeface="Verdana"/>
                        </a:rPr>
                        <a:t>y</a:t>
                      </a:r>
                      <a:r>
                        <a:rPr sz="1100" spc="-100" dirty="0">
                          <a:latin typeface="Verdana"/>
                          <a:cs typeface="Verdana"/>
                        </a:rPr>
                        <a:t> </a:t>
                      </a:r>
                      <a:r>
                        <a:rPr sz="1100" spc="25" dirty="0">
                          <a:latin typeface="Verdana"/>
                          <a:cs typeface="Verdana"/>
                        </a:rPr>
                        <a:t>todo</a:t>
                      </a:r>
                      <a:r>
                        <a:rPr sz="1100" spc="-100" dirty="0">
                          <a:latin typeface="Verdana"/>
                          <a:cs typeface="Verdana"/>
                        </a:rPr>
                        <a:t> </a:t>
                      </a:r>
                      <a:r>
                        <a:rPr sz="1100" spc="-15" dirty="0">
                          <a:latin typeface="Verdana"/>
                          <a:cs typeface="Verdana"/>
                        </a:rPr>
                        <a:t>lo</a:t>
                      </a:r>
                      <a:r>
                        <a:rPr sz="1100" spc="-100" dirty="0">
                          <a:latin typeface="Verdana"/>
                          <a:cs typeface="Verdana"/>
                        </a:rPr>
                        <a:t> </a:t>
                      </a:r>
                      <a:r>
                        <a:rPr sz="1100" spc="30" dirty="0">
                          <a:latin typeface="Verdana"/>
                          <a:cs typeface="Verdana"/>
                        </a:rPr>
                        <a:t>que  </a:t>
                      </a:r>
                      <a:r>
                        <a:rPr sz="1100" spc="10" dirty="0">
                          <a:latin typeface="Verdana"/>
                          <a:cs typeface="Verdana"/>
                        </a:rPr>
                        <a:t>conlleva </a:t>
                      </a:r>
                      <a:r>
                        <a:rPr sz="1100" spc="-15" dirty="0">
                          <a:latin typeface="Verdana"/>
                          <a:cs typeface="Verdana"/>
                        </a:rPr>
                        <a:t>el </a:t>
                      </a:r>
                      <a:r>
                        <a:rPr sz="1100" spc="-5" dirty="0">
                          <a:latin typeface="Verdana"/>
                          <a:cs typeface="Verdana"/>
                        </a:rPr>
                        <a:t>desgaste  </a:t>
                      </a:r>
                      <a:r>
                        <a:rPr sz="1100" spc="5" dirty="0">
                          <a:latin typeface="Verdana"/>
                          <a:cs typeface="Verdana"/>
                        </a:rPr>
                        <a:t>calórico.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3">
                  <a:txBody>
                    <a:bodyPr/>
                    <a:lstStyle/>
                    <a:p>
                      <a:pPr marL="67310" marR="111760">
                        <a:lnSpc>
                          <a:spcPct val="127499"/>
                        </a:lnSpc>
                        <a:spcBef>
                          <a:spcPts val="245"/>
                        </a:spcBef>
                      </a:pPr>
                      <a:r>
                        <a:rPr sz="1100" spc="-155" dirty="0">
                          <a:latin typeface="Verdana"/>
                          <a:cs typeface="Verdana"/>
                        </a:rPr>
                        <a:t>° </a:t>
                      </a:r>
                      <a:r>
                        <a:rPr sz="1150" spc="-135" dirty="0">
                          <a:solidFill>
                            <a:srgbClr val="202020"/>
                          </a:solidFill>
                          <a:latin typeface="Arial Black"/>
                          <a:cs typeface="Arial Black"/>
                        </a:rPr>
                        <a:t>Con </a:t>
                      </a:r>
                      <a:r>
                        <a:rPr sz="1150" spc="-165" dirty="0">
                          <a:solidFill>
                            <a:srgbClr val="202020"/>
                          </a:solidFill>
                          <a:latin typeface="Arial Black"/>
                          <a:cs typeface="Arial Black"/>
                        </a:rPr>
                        <a:t>base </a:t>
                      </a:r>
                      <a:r>
                        <a:rPr sz="1150" spc="-140" dirty="0">
                          <a:solidFill>
                            <a:srgbClr val="202020"/>
                          </a:solidFill>
                          <a:latin typeface="Arial Black"/>
                          <a:cs typeface="Arial Black"/>
                        </a:rPr>
                        <a:t>en </a:t>
                      </a:r>
                      <a:r>
                        <a:rPr sz="1150" spc="-145" dirty="0">
                          <a:solidFill>
                            <a:srgbClr val="202020"/>
                          </a:solidFill>
                          <a:latin typeface="Arial Black"/>
                          <a:cs typeface="Arial Black"/>
                        </a:rPr>
                        <a:t>la </a:t>
                      </a:r>
                      <a:r>
                        <a:rPr sz="1150" spc="-120" dirty="0">
                          <a:solidFill>
                            <a:srgbClr val="202020"/>
                          </a:solidFill>
                          <a:latin typeface="Arial Black"/>
                          <a:cs typeface="Arial Black"/>
                        </a:rPr>
                        <a:t>infografía  </a:t>
                      </a:r>
                      <a:r>
                        <a:rPr sz="1150" spc="-125" dirty="0">
                          <a:solidFill>
                            <a:srgbClr val="202020"/>
                          </a:solidFill>
                          <a:latin typeface="Arial Black"/>
                          <a:cs typeface="Arial Black"/>
                        </a:rPr>
                        <a:t>que </a:t>
                      </a:r>
                      <a:r>
                        <a:rPr sz="1150" spc="-190" dirty="0">
                          <a:solidFill>
                            <a:srgbClr val="202020"/>
                          </a:solidFill>
                          <a:latin typeface="Arial Black"/>
                          <a:cs typeface="Arial Black"/>
                        </a:rPr>
                        <a:t>se </a:t>
                      </a:r>
                      <a:r>
                        <a:rPr sz="1150" spc="-145" dirty="0">
                          <a:solidFill>
                            <a:srgbClr val="202020"/>
                          </a:solidFill>
                          <a:latin typeface="Arial Black"/>
                          <a:cs typeface="Arial Black"/>
                        </a:rPr>
                        <a:t>haga en la </a:t>
                      </a:r>
                      <a:r>
                        <a:rPr sz="1150" spc="-140" dirty="0">
                          <a:solidFill>
                            <a:srgbClr val="202020"/>
                          </a:solidFill>
                          <a:latin typeface="Arial Black"/>
                          <a:cs typeface="Arial Black"/>
                        </a:rPr>
                        <a:t>disciplina  </a:t>
                      </a:r>
                      <a:r>
                        <a:rPr sz="1150" spc="-125" dirty="0">
                          <a:solidFill>
                            <a:srgbClr val="202020"/>
                          </a:solidFill>
                          <a:latin typeface="Arial Black"/>
                          <a:cs typeface="Arial Black"/>
                        </a:rPr>
                        <a:t>de </a:t>
                      </a:r>
                      <a:r>
                        <a:rPr sz="1150" spc="-135" dirty="0">
                          <a:solidFill>
                            <a:srgbClr val="202020"/>
                          </a:solidFill>
                          <a:latin typeface="Arial Black"/>
                          <a:cs typeface="Arial Black"/>
                        </a:rPr>
                        <a:t>literatura </a:t>
                      </a:r>
                      <a:r>
                        <a:rPr sz="1150" spc="-195" dirty="0">
                          <a:solidFill>
                            <a:srgbClr val="202020"/>
                          </a:solidFill>
                          <a:latin typeface="Arial Black"/>
                          <a:cs typeface="Arial Black"/>
                        </a:rPr>
                        <a:t>se </a:t>
                      </a:r>
                      <a:r>
                        <a:rPr sz="1150" spc="-150" dirty="0">
                          <a:solidFill>
                            <a:srgbClr val="202020"/>
                          </a:solidFill>
                          <a:latin typeface="Arial Black"/>
                          <a:cs typeface="Arial Black"/>
                        </a:rPr>
                        <a:t>llevara </a:t>
                      </a:r>
                      <a:r>
                        <a:rPr sz="1150" spc="-185" dirty="0">
                          <a:solidFill>
                            <a:srgbClr val="202020"/>
                          </a:solidFill>
                          <a:latin typeface="Arial Black"/>
                          <a:cs typeface="Arial Black"/>
                        </a:rPr>
                        <a:t>a </a:t>
                      </a:r>
                      <a:r>
                        <a:rPr sz="1150" spc="-155" dirty="0">
                          <a:solidFill>
                            <a:srgbClr val="202020"/>
                          </a:solidFill>
                          <a:latin typeface="Arial Black"/>
                          <a:cs typeface="Arial Black"/>
                        </a:rPr>
                        <a:t>cabo  </a:t>
                      </a:r>
                      <a:r>
                        <a:rPr sz="1150" spc="-120" dirty="0">
                          <a:solidFill>
                            <a:srgbClr val="202020"/>
                          </a:solidFill>
                          <a:latin typeface="Arial Black"/>
                          <a:cs typeface="Arial Black"/>
                        </a:rPr>
                        <a:t>un producto </a:t>
                      </a:r>
                      <a:r>
                        <a:rPr sz="1150" spc="-114" dirty="0">
                          <a:solidFill>
                            <a:srgbClr val="202020"/>
                          </a:solidFill>
                          <a:latin typeface="Arial Black"/>
                          <a:cs typeface="Arial Black"/>
                        </a:rPr>
                        <a:t>bilingüe donde  </a:t>
                      </a:r>
                      <a:r>
                        <a:rPr sz="1150" spc="-145" dirty="0">
                          <a:solidFill>
                            <a:srgbClr val="202020"/>
                          </a:solidFill>
                          <a:latin typeface="Arial Black"/>
                          <a:cs typeface="Arial Black"/>
                        </a:rPr>
                        <a:t>los alumnos </a:t>
                      </a:r>
                      <a:r>
                        <a:rPr sz="1150" spc="-130" dirty="0">
                          <a:solidFill>
                            <a:srgbClr val="202020"/>
                          </a:solidFill>
                          <a:latin typeface="Arial Black"/>
                          <a:cs typeface="Arial Black"/>
                        </a:rPr>
                        <a:t>utilizaran </a:t>
                      </a:r>
                      <a:r>
                        <a:rPr sz="1150" spc="-140" dirty="0">
                          <a:solidFill>
                            <a:srgbClr val="202020"/>
                          </a:solidFill>
                          <a:latin typeface="Arial Black"/>
                          <a:cs typeface="Arial Black"/>
                        </a:rPr>
                        <a:t>los  </a:t>
                      </a:r>
                      <a:r>
                        <a:rPr sz="1150" spc="-150" dirty="0">
                          <a:solidFill>
                            <a:srgbClr val="202020"/>
                          </a:solidFill>
                          <a:latin typeface="Arial Black"/>
                          <a:cs typeface="Arial Black"/>
                        </a:rPr>
                        <a:t>conocimientos </a:t>
                      </a:r>
                      <a:r>
                        <a:rPr sz="1150" spc="-155" dirty="0">
                          <a:solidFill>
                            <a:srgbClr val="202020"/>
                          </a:solidFill>
                          <a:latin typeface="Arial Black"/>
                          <a:cs typeface="Arial Black"/>
                        </a:rPr>
                        <a:t>gramaticales  </a:t>
                      </a:r>
                      <a:r>
                        <a:rPr sz="1150" spc="-145" dirty="0">
                          <a:solidFill>
                            <a:srgbClr val="202020"/>
                          </a:solidFill>
                          <a:latin typeface="Arial Black"/>
                          <a:cs typeface="Arial Black"/>
                        </a:rPr>
                        <a:t>para la descripción </a:t>
                      </a:r>
                      <a:r>
                        <a:rPr sz="1150" spc="-130" dirty="0">
                          <a:solidFill>
                            <a:srgbClr val="202020"/>
                          </a:solidFill>
                          <a:latin typeface="Arial Black"/>
                          <a:cs typeface="Arial Black"/>
                        </a:rPr>
                        <a:t>de  </a:t>
                      </a:r>
                      <a:r>
                        <a:rPr sz="1150" spc="-150" dirty="0">
                          <a:solidFill>
                            <a:srgbClr val="202020"/>
                          </a:solidFill>
                          <a:latin typeface="Arial Black"/>
                          <a:cs typeface="Arial Black"/>
                        </a:rPr>
                        <a:t>actividades cotidianas,  nociones </a:t>
                      </a:r>
                      <a:r>
                        <a:rPr sz="1150" spc="-130" dirty="0">
                          <a:solidFill>
                            <a:srgbClr val="202020"/>
                          </a:solidFill>
                          <a:latin typeface="Arial Black"/>
                          <a:cs typeface="Arial Black"/>
                        </a:rPr>
                        <a:t>de </a:t>
                      </a:r>
                      <a:r>
                        <a:rPr sz="1150" spc="-114" dirty="0">
                          <a:solidFill>
                            <a:srgbClr val="202020"/>
                          </a:solidFill>
                          <a:latin typeface="Arial Black"/>
                          <a:cs typeface="Arial Black"/>
                        </a:rPr>
                        <a:t>modo </a:t>
                      </a:r>
                      <a:r>
                        <a:rPr sz="1150" spc="-145" dirty="0">
                          <a:solidFill>
                            <a:srgbClr val="202020"/>
                          </a:solidFill>
                          <a:latin typeface="Arial Black"/>
                          <a:cs typeface="Arial Black"/>
                        </a:rPr>
                        <a:t>y  </a:t>
                      </a:r>
                      <a:r>
                        <a:rPr sz="1150" spc="-135" dirty="0">
                          <a:solidFill>
                            <a:srgbClr val="202020"/>
                          </a:solidFill>
                          <a:latin typeface="Arial Black"/>
                          <a:cs typeface="Arial Black"/>
                        </a:rPr>
                        <a:t>habilidades.</a:t>
                      </a:r>
                      <a:endParaRPr sz="1150">
                        <a:latin typeface="Arial Black"/>
                        <a:cs typeface="Arial Black"/>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77190">
                <a:tc>
                  <a:txBody>
                    <a:bodyPr/>
                    <a:lstStyle/>
                    <a:p>
                      <a:pPr marL="223520">
                        <a:lnSpc>
                          <a:spcPct val="100000"/>
                        </a:lnSpc>
                        <a:spcBef>
                          <a:spcPts val="45"/>
                        </a:spcBef>
                      </a:pPr>
                      <a:r>
                        <a:rPr sz="1100" spc="-10" dirty="0">
                          <a:latin typeface="Verdana"/>
                          <a:cs typeface="Verdana"/>
                        </a:rPr>
                        <a:t>Productos</a:t>
                      </a:r>
                      <a:endParaRPr sz="1100">
                        <a:latin typeface="Verdana"/>
                        <a:cs typeface="Verdana"/>
                      </a:endParaRPr>
                    </a:p>
                    <a:p>
                      <a:pPr marL="69850">
                        <a:lnSpc>
                          <a:spcPts val="1280"/>
                        </a:lnSpc>
                        <a:spcBef>
                          <a:spcPts val="225"/>
                        </a:spcBef>
                      </a:pPr>
                      <a:r>
                        <a:rPr sz="1100" dirty="0">
                          <a:latin typeface="Verdana"/>
                          <a:cs typeface="Verdana"/>
                        </a:rPr>
                        <a:t>/evidencias</a:t>
                      </a:r>
                      <a:endParaRPr sz="1100">
                        <a:latin typeface="Verdana"/>
                        <a:cs typeface="Verdana"/>
                      </a:endParaRPr>
                    </a:p>
                  </a:txBody>
                  <a:tcPr marL="0" marR="0" marT="5715"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635"/>
                        </a:spcBef>
                      </a:pPr>
                      <a:r>
                        <a:rPr sz="1300" spc="-5" dirty="0">
                          <a:latin typeface="Arial"/>
                          <a:cs typeface="Arial"/>
                        </a:rPr>
                        <a:t>acerca de</a:t>
                      </a:r>
                      <a:r>
                        <a:rPr sz="1300" spc="-10" dirty="0">
                          <a:latin typeface="Arial"/>
                          <a:cs typeface="Arial"/>
                        </a:rPr>
                        <a:t> la</a:t>
                      </a:r>
                      <a:endParaRPr sz="1300">
                        <a:latin typeface="Arial"/>
                        <a:cs typeface="Arial"/>
                      </a:endParaRPr>
                    </a:p>
                  </a:txBody>
                  <a:tcPr marL="0" marR="0" marT="80645"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05740">
                <a:tc>
                  <a:txBody>
                    <a:bodyPr/>
                    <a:lstStyle/>
                    <a:p>
                      <a:pPr marL="223520">
                        <a:lnSpc>
                          <a:spcPct val="100000"/>
                        </a:lnSpc>
                        <a:spcBef>
                          <a:spcPts val="180"/>
                        </a:spcBef>
                      </a:pPr>
                      <a:r>
                        <a:rPr sz="1100" spc="60" dirty="0">
                          <a:latin typeface="Verdana"/>
                          <a:cs typeface="Verdana"/>
                        </a:rPr>
                        <a:t>de</a:t>
                      </a:r>
                      <a:r>
                        <a:rPr sz="1100" spc="-105" dirty="0">
                          <a:latin typeface="Verdana"/>
                          <a:cs typeface="Verdana"/>
                        </a:rPr>
                        <a:t> </a:t>
                      </a:r>
                      <a:r>
                        <a:rPr sz="1100" spc="-20" dirty="0">
                          <a:latin typeface="Verdana"/>
                          <a:cs typeface="Verdana"/>
                        </a:rPr>
                        <a:t>aprendizaje.</a:t>
                      </a:r>
                      <a:endParaRPr sz="1100">
                        <a:latin typeface="Verdana"/>
                        <a:cs typeface="Verdana"/>
                      </a:endParaRPr>
                    </a:p>
                  </a:txBody>
                  <a:tcPr marL="0" marR="0" marT="22860" marB="0">
                    <a:lnL w="12700">
                      <a:solidFill>
                        <a:srgbClr val="000000"/>
                      </a:solidFill>
                      <a:prstDash val="solid"/>
                    </a:lnL>
                    <a:lnR w="12700">
                      <a:solidFill>
                        <a:srgbClr val="000000"/>
                      </a:solidFill>
                      <a:prstDash val="solid"/>
                    </a:lnR>
                    <a:solidFill>
                      <a:srgbClr val="C5D9F0"/>
                    </a:solidFill>
                  </a:tcPr>
                </a:tc>
                <a:tc>
                  <a:txBody>
                    <a:bodyPr/>
                    <a:lstStyle/>
                    <a:p>
                      <a:pPr marL="67945">
                        <a:lnSpc>
                          <a:spcPts val="1470"/>
                        </a:lnSpc>
                      </a:pPr>
                      <a:r>
                        <a:rPr sz="1300" spc="-5" dirty="0">
                          <a:latin typeface="Arial"/>
                          <a:cs typeface="Arial"/>
                        </a:rPr>
                        <a:t>importancia </a:t>
                      </a:r>
                      <a:r>
                        <a:rPr sz="1300" dirty="0">
                          <a:latin typeface="Arial"/>
                          <a:cs typeface="Arial"/>
                        </a:rPr>
                        <a:t>de</a:t>
                      </a:r>
                      <a:r>
                        <a:rPr sz="1300" spc="-25" dirty="0">
                          <a:latin typeface="Arial"/>
                          <a:cs typeface="Arial"/>
                        </a:rPr>
                        <a:t> </a:t>
                      </a:r>
                      <a:r>
                        <a:rPr sz="1300" spc="-5" dirty="0">
                          <a:latin typeface="Arial"/>
                          <a:cs typeface="Arial"/>
                        </a:rPr>
                        <a:t>la</a:t>
                      </a:r>
                      <a:endParaRPr sz="1300">
                        <a:latin typeface="Arial"/>
                        <a:cs typeface="Arial"/>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90550">
                <a:tc>
                  <a:txBody>
                    <a:bodyPr/>
                    <a:lstStyle/>
                    <a:p>
                      <a:pPr marL="223520">
                        <a:lnSpc>
                          <a:spcPct val="100000"/>
                        </a:lnSpc>
                        <a:spcBef>
                          <a:spcPts val="105"/>
                        </a:spcBef>
                      </a:pPr>
                      <a:r>
                        <a:rPr sz="1100" spc="45" dirty="0">
                          <a:latin typeface="Verdana"/>
                          <a:cs typeface="Verdana"/>
                        </a:rPr>
                        <a:t>¿Cómo</a:t>
                      </a:r>
                      <a:r>
                        <a:rPr sz="1100" spc="195" dirty="0">
                          <a:latin typeface="Verdana"/>
                          <a:cs typeface="Verdana"/>
                        </a:rPr>
                        <a:t> </a:t>
                      </a:r>
                      <a:r>
                        <a:rPr sz="1100" spc="-45" dirty="0">
                          <a:latin typeface="Verdana"/>
                          <a:cs typeface="Verdana"/>
                        </a:rPr>
                        <a:t>se</a:t>
                      </a:r>
                      <a:endParaRPr sz="1100">
                        <a:latin typeface="Verdana"/>
                        <a:cs typeface="Verdana"/>
                      </a:endParaRPr>
                    </a:p>
                    <a:p>
                      <a:pPr marL="69850">
                        <a:lnSpc>
                          <a:spcPct val="100000"/>
                        </a:lnSpc>
                        <a:spcBef>
                          <a:spcPts val="229"/>
                        </a:spcBef>
                      </a:pPr>
                      <a:r>
                        <a:rPr sz="1100" spc="-20" dirty="0">
                          <a:latin typeface="Verdana"/>
                          <a:cs typeface="Verdana"/>
                        </a:rPr>
                        <a:t>demuestra</a:t>
                      </a:r>
                      <a:endParaRPr sz="1100">
                        <a:latin typeface="Verdana"/>
                        <a:cs typeface="Verdana"/>
                      </a:endParaRPr>
                    </a:p>
                    <a:p>
                      <a:pPr marL="223520">
                        <a:lnSpc>
                          <a:spcPct val="100000"/>
                        </a:lnSpc>
                        <a:spcBef>
                          <a:spcPts val="225"/>
                        </a:spcBef>
                      </a:pPr>
                      <a:r>
                        <a:rPr sz="1100" spc="30" dirty="0">
                          <a:latin typeface="Verdana"/>
                          <a:cs typeface="Verdana"/>
                        </a:rPr>
                        <a:t>que </a:t>
                      </a:r>
                      <a:r>
                        <a:rPr sz="1100" spc="-45" dirty="0">
                          <a:latin typeface="Verdana"/>
                          <a:cs typeface="Verdana"/>
                        </a:rPr>
                        <a:t>se</a:t>
                      </a:r>
                      <a:r>
                        <a:rPr sz="1100" spc="-225" dirty="0">
                          <a:latin typeface="Verdana"/>
                          <a:cs typeface="Verdana"/>
                        </a:rPr>
                        <a:t> </a:t>
                      </a:r>
                      <a:r>
                        <a:rPr sz="1100" spc="10" dirty="0">
                          <a:latin typeface="Verdana"/>
                          <a:cs typeface="Verdana"/>
                        </a:rPr>
                        <a:t>avanza</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a:txBody>
                    <a:bodyPr/>
                    <a:lstStyle/>
                    <a:p>
                      <a:pPr marL="67945" marR="130175">
                        <a:lnSpc>
                          <a:spcPts val="2230"/>
                        </a:lnSpc>
                        <a:spcBef>
                          <a:spcPts val="45"/>
                        </a:spcBef>
                      </a:pPr>
                      <a:r>
                        <a:rPr sz="1300" spc="-5" dirty="0">
                          <a:latin typeface="Arial"/>
                          <a:cs typeface="Arial"/>
                        </a:rPr>
                        <a:t>ejercitación</a:t>
                      </a:r>
                      <a:r>
                        <a:rPr sz="1300" spc="-30" dirty="0">
                          <a:latin typeface="Arial"/>
                          <a:cs typeface="Arial"/>
                        </a:rPr>
                        <a:t> </a:t>
                      </a:r>
                      <a:r>
                        <a:rPr sz="1300" spc="-5" dirty="0">
                          <a:latin typeface="Arial"/>
                          <a:cs typeface="Arial"/>
                        </a:rPr>
                        <a:t>física  y el impacto</a:t>
                      </a:r>
                      <a:r>
                        <a:rPr sz="1300" spc="-40" dirty="0">
                          <a:latin typeface="Arial"/>
                          <a:cs typeface="Arial"/>
                        </a:rPr>
                        <a:t> </a:t>
                      </a:r>
                      <a:r>
                        <a:rPr sz="1300" spc="-5" dirty="0">
                          <a:latin typeface="Arial"/>
                          <a:cs typeface="Arial"/>
                        </a:rPr>
                        <a:t>que</a:t>
                      </a:r>
                      <a:endParaRPr sz="1300">
                        <a:latin typeface="Arial"/>
                        <a:cs typeface="Arial"/>
                      </a:endParaRPr>
                    </a:p>
                  </a:txBody>
                  <a:tcPr marL="0" marR="0" marT="5715"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90550">
                <a:tc>
                  <a:txBody>
                    <a:bodyPr/>
                    <a:lstStyle/>
                    <a:p>
                      <a:pPr marL="69850">
                        <a:lnSpc>
                          <a:spcPct val="100000"/>
                        </a:lnSpc>
                        <a:spcBef>
                          <a:spcPts val="110"/>
                        </a:spcBef>
                      </a:pPr>
                      <a:r>
                        <a:rPr sz="1100" spc="15" dirty="0">
                          <a:latin typeface="Verdana"/>
                          <a:cs typeface="Verdana"/>
                        </a:rPr>
                        <a:t>en</a:t>
                      </a:r>
                      <a:r>
                        <a:rPr sz="1100" spc="-95" dirty="0">
                          <a:latin typeface="Verdana"/>
                          <a:cs typeface="Verdana"/>
                        </a:rPr>
                        <a:t> </a:t>
                      </a:r>
                      <a:r>
                        <a:rPr sz="1100" spc="-10" dirty="0">
                          <a:latin typeface="Verdana"/>
                          <a:cs typeface="Verdana"/>
                        </a:rPr>
                        <a:t>el</a:t>
                      </a:r>
                      <a:endParaRPr sz="1100">
                        <a:latin typeface="Verdana"/>
                        <a:cs typeface="Verdana"/>
                      </a:endParaRPr>
                    </a:p>
                    <a:p>
                      <a:pPr marL="223520">
                        <a:lnSpc>
                          <a:spcPct val="100000"/>
                        </a:lnSpc>
                        <a:spcBef>
                          <a:spcPts val="229"/>
                        </a:spcBef>
                      </a:pPr>
                      <a:r>
                        <a:rPr sz="1100" spc="10" dirty="0">
                          <a:latin typeface="Verdana"/>
                          <a:cs typeface="Verdana"/>
                        </a:rPr>
                        <a:t>proceso </a:t>
                      </a:r>
                      <a:r>
                        <a:rPr sz="1100" spc="-60" dirty="0">
                          <a:latin typeface="Verdana"/>
                          <a:cs typeface="Verdana"/>
                        </a:rPr>
                        <a:t>y</a:t>
                      </a:r>
                      <a:r>
                        <a:rPr sz="1100" spc="75" dirty="0">
                          <a:latin typeface="Verdana"/>
                          <a:cs typeface="Verdana"/>
                        </a:rPr>
                        <a:t> </a:t>
                      </a:r>
                      <a:r>
                        <a:rPr sz="1100" spc="30" dirty="0">
                          <a:latin typeface="Verdana"/>
                          <a:cs typeface="Verdana"/>
                        </a:rPr>
                        <a:t>que</a:t>
                      </a:r>
                      <a:endParaRPr sz="1100">
                        <a:latin typeface="Verdana"/>
                        <a:cs typeface="Verdana"/>
                      </a:endParaRPr>
                    </a:p>
                    <a:p>
                      <a:pPr marL="69850">
                        <a:lnSpc>
                          <a:spcPct val="100000"/>
                        </a:lnSpc>
                        <a:spcBef>
                          <a:spcPts val="229"/>
                        </a:spcBef>
                      </a:pPr>
                      <a:r>
                        <a:rPr sz="1100" spc="-45" dirty="0">
                          <a:latin typeface="Verdana"/>
                          <a:cs typeface="Verdana"/>
                        </a:rPr>
                        <a:t>se</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355"/>
                        </a:spcBef>
                      </a:pPr>
                      <a:r>
                        <a:rPr sz="1300" spc="-5" dirty="0">
                          <a:latin typeface="Arial"/>
                          <a:cs typeface="Arial"/>
                        </a:rPr>
                        <a:t>tiene </a:t>
                      </a:r>
                      <a:r>
                        <a:rPr sz="1300" dirty="0">
                          <a:latin typeface="Arial"/>
                          <a:cs typeface="Arial"/>
                        </a:rPr>
                        <a:t>en </a:t>
                      </a:r>
                      <a:r>
                        <a:rPr sz="1300" spc="-5" dirty="0">
                          <a:latin typeface="Arial"/>
                          <a:cs typeface="Arial"/>
                        </a:rPr>
                        <a:t>su</a:t>
                      </a:r>
                      <a:r>
                        <a:rPr sz="1300" spc="-30" dirty="0">
                          <a:latin typeface="Arial"/>
                          <a:cs typeface="Arial"/>
                        </a:rPr>
                        <a:t> </a:t>
                      </a:r>
                      <a:r>
                        <a:rPr sz="1300" spc="-5" dirty="0">
                          <a:latin typeface="Arial"/>
                          <a:cs typeface="Arial"/>
                        </a:rPr>
                        <a:t>vida</a:t>
                      </a:r>
                      <a:endParaRPr sz="1300">
                        <a:latin typeface="Arial"/>
                        <a:cs typeface="Arial"/>
                      </a:endParaRPr>
                    </a:p>
                    <a:p>
                      <a:pPr marL="67945">
                        <a:lnSpc>
                          <a:spcPct val="100000"/>
                        </a:lnSpc>
                        <a:spcBef>
                          <a:spcPts val="685"/>
                        </a:spcBef>
                      </a:pPr>
                      <a:r>
                        <a:rPr sz="1300" spc="-5" dirty="0">
                          <a:latin typeface="Arial"/>
                          <a:cs typeface="Arial"/>
                        </a:rPr>
                        <a:t>diaria.</a:t>
                      </a:r>
                      <a:endParaRPr sz="1300">
                        <a:latin typeface="Arial"/>
                        <a:cs typeface="Arial"/>
                      </a:endParaRPr>
                    </a:p>
                  </a:txBody>
                  <a:tcPr marL="0" marR="0" marT="45085"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94360">
                <a:tc>
                  <a:txBody>
                    <a:bodyPr/>
                    <a:lstStyle/>
                    <a:p>
                      <a:pPr marL="223520">
                        <a:lnSpc>
                          <a:spcPct val="100000"/>
                        </a:lnSpc>
                        <a:spcBef>
                          <a:spcPts val="105"/>
                        </a:spcBef>
                      </a:pPr>
                      <a:r>
                        <a:rPr sz="1100" spc="25" dirty="0">
                          <a:latin typeface="Verdana"/>
                          <a:cs typeface="Verdana"/>
                        </a:rPr>
                        <a:t>alcanza</a:t>
                      </a:r>
                      <a:r>
                        <a:rPr sz="1100" spc="-100" dirty="0">
                          <a:latin typeface="Verdana"/>
                          <a:cs typeface="Verdana"/>
                        </a:rPr>
                        <a:t> </a:t>
                      </a:r>
                      <a:r>
                        <a:rPr sz="1100" spc="-15" dirty="0">
                          <a:latin typeface="Verdana"/>
                          <a:cs typeface="Verdana"/>
                        </a:rPr>
                        <a:t>el</a:t>
                      </a:r>
                      <a:endParaRPr sz="1100">
                        <a:latin typeface="Verdana"/>
                        <a:cs typeface="Verdana"/>
                      </a:endParaRPr>
                    </a:p>
                    <a:p>
                      <a:pPr marL="223520" marR="367030" indent="-154305">
                        <a:lnSpc>
                          <a:spcPct val="117300"/>
                        </a:lnSpc>
                        <a:spcBef>
                          <a:spcPts val="15"/>
                        </a:spcBef>
                      </a:pPr>
                      <a:r>
                        <a:rPr sz="1100" spc="-15" dirty="0">
                          <a:latin typeface="Verdana"/>
                          <a:cs typeface="Verdana"/>
                        </a:rPr>
                        <a:t>objetivo  </a:t>
                      </a:r>
                      <a:r>
                        <a:rPr sz="1100" spc="-5" dirty="0">
                          <a:latin typeface="Verdana"/>
                          <a:cs typeface="Verdana"/>
                        </a:rPr>
                        <a:t>p</a:t>
                      </a:r>
                      <a:r>
                        <a:rPr sz="1100" spc="5" dirty="0">
                          <a:latin typeface="Verdana"/>
                          <a:cs typeface="Verdana"/>
                        </a:rPr>
                        <a:t>r</a:t>
                      </a:r>
                      <a:r>
                        <a:rPr sz="1100" dirty="0">
                          <a:latin typeface="Verdana"/>
                          <a:cs typeface="Verdana"/>
                        </a:rPr>
                        <a:t>op</a:t>
                      </a:r>
                      <a:r>
                        <a:rPr sz="1100" spc="-15" dirty="0">
                          <a:latin typeface="Verdana"/>
                          <a:cs typeface="Verdana"/>
                        </a:rPr>
                        <a:t>u</a:t>
                      </a:r>
                      <a:r>
                        <a:rPr sz="1100" dirty="0">
                          <a:latin typeface="Verdana"/>
                          <a:cs typeface="Verdana"/>
                        </a:rPr>
                        <a:t>est</a:t>
                      </a:r>
                      <a:r>
                        <a:rPr sz="1100" spc="-10" dirty="0">
                          <a:latin typeface="Verdana"/>
                          <a:cs typeface="Verdana"/>
                        </a:rPr>
                        <a:t>o</a:t>
                      </a:r>
                      <a:r>
                        <a:rPr sz="1100" dirty="0">
                          <a:latin typeface="Verdana"/>
                          <a:cs typeface="Verdana"/>
                        </a:rPr>
                        <a:t>?</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195"/>
                        </a:spcBef>
                      </a:pPr>
                      <a:r>
                        <a:rPr sz="1300" spc="-5" dirty="0">
                          <a:latin typeface="Arial"/>
                          <a:cs typeface="Arial"/>
                        </a:rPr>
                        <a:t>Conozca cual</a:t>
                      </a:r>
                      <a:r>
                        <a:rPr sz="1300" spc="-15" dirty="0">
                          <a:latin typeface="Arial"/>
                          <a:cs typeface="Arial"/>
                        </a:rPr>
                        <a:t> </a:t>
                      </a:r>
                      <a:r>
                        <a:rPr sz="1300" spc="-5" dirty="0">
                          <a:latin typeface="Arial"/>
                          <a:cs typeface="Arial"/>
                        </a:rPr>
                        <a:t>es</a:t>
                      </a:r>
                      <a:endParaRPr sz="1300">
                        <a:latin typeface="Arial"/>
                        <a:cs typeface="Arial"/>
                      </a:endParaRPr>
                    </a:p>
                    <a:p>
                      <a:pPr marL="67945">
                        <a:lnSpc>
                          <a:spcPct val="100000"/>
                        </a:lnSpc>
                        <a:spcBef>
                          <a:spcPts val="685"/>
                        </a:spcBef>
                      </a:pPr>
                      <a:r>
                        <a:rPr sz="1300" spc="-5" dirty="0">
                          <a:latin typeface="Arial"/>
                          <a:cs typeface="Arial"/>
                        </a:rPr>
                        <a:t>el</a:t>
                      </a:r>
                      <a:r>
                        <a:rPr sz="1300" dirty="0">
                          <a:latin typeface="Arial"/>
                          <a:cs typeface="Arial"/>
                        </a:rPr>
                        <a:t> </a:t>
                      </a:r>
                      <a:r>
                        <a:rPr sz="1300" spc="-5" dirty="0">
                          <a:latin typeface="Arial"/>
                          <a:cs typeface="Arial"/>
                        </a:rPr>
                        <a:t>valor</a:t>
                      </a:r>
                      <a:endParaRPr sz="1300">
                        <a:latin typeface="Arial"/>
                        <a:cs typeface="Arial"/>
                      </a:endParaRPr>
                    </a:p>
                  </a:txBody>
                  <a:tcPr marL="0" marR="0" marT="24765"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5019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pPr>
                      <a:r>
                        <a:rPr sz="1300" spc="-5" dirty="0">
                          <a:latin typeface="Arial"/>
                          <a:cs typeface="Arial"/>
                        </a:rPr>
                        <a:t>energético </a:t>
                      </a:r>
                      <a:r>
                        <a:rPr sz="1300" dirty="0">
                          <a:latin typeface="Arial"/>
                          <a:cs typeface="Arial"/>
                        </a:rPr>
                        <a:t>de</a:t>
                      </a:r>
                      <a:r>
                        <a:rPr sz="1300" spc="-30" dirty="0">
                          <a:latin typeface="Arial"/>
                          <a:cs typeface="Arial"/>
                        </a:rPr>
                        <a:t> </a:t>
                      </a:r>
                      <a:r>
                        <a:rPr sz="1300" spc="-5" dirty="0">
                          <a:latin typeface="Arial"/>
                          <a:cs typeface="Arial"/>
                        </a:rPr>
                        <a:t>los</a:t>
                      </a:r>
                      <a:endParaRPr sz="1300">
                        <a:latin typeface="Arial"/>
                        <a:cs typeface="Arial"/>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8384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5" dirty="0">
                          <a:latin typeface="Arial"/>
                          <a:cs typeface="Arial"/>
                        </a:rPr>
                        <a:t>alimentos</a:t>
                      </a:r>
                      <a:r>
                        <a:rPr sz="1300" spc="-15" dirty="0">
                          <a:latin typeface="Arial"/>
                          <a:cs typeface="Arial"/>
                        </a:rPr>
                        <a:t> </a:t>
                      </a:r>
                      <a:r>
                        <a:rPr sz="1300" spc="-5" dirty="0">
                          <a:latin typeface="Arial"/>
                          <a:cs typeface="Arial"/>
                        </a:rPr>
                        <a:t>para</a:t>
                      </a:r>
                      <a:endParaRPr sz="130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8384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65"/>
                        </a:spcBef>
                      </a:pPr>
                      <a:r>
                        <a:rPr sz="1300" spc="-5" dirty="0">
                          <a:latin typeface="Arial"/>
                          <a:cs typeface="Arial"/>
                        </a:rPr>
                        <a:t>realizar una</a:t>
                      </a:r>
                      <a:endParaRPr sz="1300">
                        <a:latin typeface="Arial"/>
                        <a:cs typeface="Arial"/>
                      </a:endParaRPr>
                    </a:p>
                  </a:txBody>
                  <a:tcPr marL="0" marR="0" marT="33655"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8511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5" dirty="0">
                          <a:latin typeface="Arial"/>
                          <a:cs typeface="Arial"/>
                        </a:rPr>
                        <a:t>ingesta que</a:t>
                      </a:r>
                      <a:r>
                        <a:rPr sz="1300" spc="-15" dirty="0">
                          <a:latin typeface="Arial"/>
                          <a:cs typeface="Arial"/>
                        </a:rPr>
                        <a:t> </a:t>
                      </a:r>
                      <a:r>
                        <a:rPr sz="1300" dirty="0">
                          <a:latin typeface="Arial"/>
                          <a:cs typeface="Arial"/>
                        </a:rPr>
                        <a:t>se</a:t>
                      </a:r>
                      <a:endParaRPr sz="130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8511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10" dirty="0">
                          <a:latin typeface="Arial"/>
                          <a:cs typeface="Arial"/>
                        </a:rPr>
                        <a:t>ajuste </a:t>
                      </a:r>
                      <a:r>
                        <a:rPr sz="1300" spc="-5" dirty="0">
                          <a:latin typeface="Arial"/>
                          <a:cs typeface="Arial"/>
                        </a:rPr>
                        <a:t>a</a:t>
                      </a:r>
                      <a:r>
                        <a:rPr sz="1300" spc="5" dirty="0">
                          <a:latin typeface="Arial"/>
                          <a:cs typeface="Arial"/>
                        </a:rPr>
                        <a:t> </a:t>
                      </a:r>
                      <a:r>
                        <a:rPr sz="1300" spc="-10" dirty="0">
                          <a:latin typeface="Arial"/>
                          <a:cs typeface="Arial"/>
                        </a:rPr>
                        <a:t>sus</a:t>
                      </a:r>
                      <a:endParaRPr sz="130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8448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C5D9F0"/>
                    </a:solidFill>
                  </a:tcPr>
                </a:tc>
                <a:tc>
                  <a:txBody>
                    <a:bodyPr/>
                    <a:lstStyle/>
                    <a:p>
                      <a:pPr marL="67945">
                        <a:lnSpc>
                          <a:spcPct val="100000"/>
                        </a:lnSpc>
                        <a:spcBef>
                          <a:spcPts val="270"/>
                        </a:spcBef>
                      </a:pPr>
                      <a:r>
                        <a:rPr sz="1300" spc="-5" dirty="0">
                          <a:latin typeface="Arial"/>
                          <a:cs typeface="Arial"/>
                        </a:rPr>
                        <a:t>necesidades</a:t>
                      </a:r>
                      <a:endParaRPr sz="1300">
                        <a:latin typeface="Arial"/>
                        <a:cs typeface="Arial"/>
                      </a:endParaRPr>
                    </a:p>
                  </a:txBody>
                  <a:tcPr marL="0" marR="0" marT="34290" marB="0">
                    <a:lnL w="12700">
                      <a:solidFill>
                        <a:srgbClr val="000000"/>
                      </a:solidFill>
                      <a:prstDash val="solid"/>
                    </a:lnL>
                    <a:lnR w="12700">
                      <a:solidFill>
                        <a:srgbClr val="000000"/>
                      </a:solidFill>
                      <a:prstDash val="solid"/>
                    </a:lnR>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40068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C5D9F0"/>
                    </a:solidFill>
                  </a:tcPr>
                </a:tc>
                <a:tc>
                  <a:txBody>
                    <a:bodyPr/>
                    <a:lstStyle/>
                    <a:p>
                      <a:pPr marL="67945">
                        <a:lnSpc>
                          <a:spcPct val="100000"/>
                        </a:lnSpc>
                        <a:spcBef>
                          <a:spcPts val="270"/>
                        </a:spcBef>
                      </a:pPr>
                      <a:r>
                        <a:rPr sz="1300" spc="-5" dirty="0">
                          <a:latin typeface="Arial"/>
                          <a:cs typeface="Arial"/>
                        </a:rPr>
                        <a:t>personales,</a:t>
                      </a:r>
                      <a:r>
                        <a:rPr sz="1300" spc="-15" dirty="0">
                          <a:latin typeface="Arial"/>
                          <a:cs typeface="Arial"/>
                        </a:rPr>
                        <a:t> </a:t>
                      </a:r>
                      <a:r>
                        <a:rPr sz="1300" spc="-5" dirty="0">
                          <a:latin typeface="Arial"/>
                          <a:cs typeface="Arial"/>
                        </a:rPr>
                        <a:t>para</a:t>
                      </a:r>
                      <a:endParaRPr sz="1300">
                        <a:latin typeface="Arial"/>
                        <a:cs typeface="Arial"/>
                      </a:endParaRPr>
                    </a:p>
                  </a:txBody>
                  <a:tcPr marL="0" marR="0" marT="34290" marB="0">
                    <a:lnL w="12700">
                      <a:solidFill>
                        <a:srgbClr val="000000"/>
                      </a:solidFill>
                      <a:prstDash val="solid"/>
                    </a:lnL>
                    <a:lnR w="12700">
                      <a:solidFill>
                        <a:srgbClr val="000000"/>
                      </a:solidFill>
                      <a:prstDash val="solid"/>
                    </a:lnR>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bl>
          </a:graphicData>
        </a:graphic>
      </p:graphicFrame>
      <p:sp>
        <p:nvSpPr>
          <p:cNvPr id="4" name="CuadroTexto 3"/>
          <p:cNvSpPr txBox="1"/>
          <p:nvPr/>
        </p:nvSpPr>
        <p:spPr>
          <a:xfrm>
            <a:off x="614172" y="258809"/>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2259888593"/>
              </p:ext>
            </p:extLst>
          </p:nvPr>
        </p:nvGraphicFramePr>
        <p:xfrm>
          <a:off x="614172" y="719327"/>
          <a:ext cx="8707119" cy="2881630"/>
        </p:xfrm>
        <a:graphic>
          <a:graphicData uri="http://schemas.openxmlformats.org/drawingml/2006/table">
            <a:tbl>
              <a:tblPr firstRow="1" bandRow="1">
                <a:tableStyleId>{2D5ABB26-0587-4C30-8999-92F81FD0307C}</a:tableStyleId>
              </a:tblPr>
              <a:tblGrid>
                <a:gridCol w="1376680">
                  <a:extLst>
                    <a:ext uri="{9D8B030D-6E8A-4147-A177-3AD203B41FA5}">
                      <a16:colId xmlns:a16="http://schemas.microsoft.com/office/drawing/2014/main" val="20000"/>
                    </a:ext>
                  </a:extLst>
                </a:gridCol>
                <a:gridCol w="1471295">
                  <a:extLst>
                    <a:ext uri="{9D8B030D-6E8A-4147-A177-3AD203B41FA5}">
                      <a16:colId xmlns:a16="http://schemas.microsoft.com/office/drawing/2014/main" val="20001"/>
                    </a:ext>
                  </a:extLst>
                </a:gridCol>
                <a:gridCol w="1809114">
                  <a:extLst>
                    <a:ext uri="{9D8B030D-6E8A-4147-A177-3AD203B41FA5}">
                      <a16:colId xmlns:a16="http://schemas.microsoft.com/office/drawing/2014/main" val="20002"/>
                    </a:ext>
                  </a:extLst>
                </a:gridCol>
                <a:gridCol w="1979930">
                  <a:extLst>
                    <a:ext uri="{9D8B030D-6E8A-4147-A177-3AD203B41FA5}">
                      <a16:colId xmlns:a16="http://schemas.microsoft.com/office/drawing/2014/main" val="20003"/>
                    </a:ext>
                  </a:extLst>
                </a:gridCol>
                <a:gridCol w="2070100">
                  <a:extLst>
                    <a:ext uri="{9D8B030D-6E8A-4147-A177-3AD203B41FA5}">
                      <a16:colId xmlns:a16="http://schemas.microsoft.com/office/drawing/2014/main" val="20004"/>
                    </a:ext>
                  </a:extLst>
                </a:gridCol>
              </a:tblGrid>
              <a:tr h="1165860">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7945">
                        <a:lnSpc>
                          <a:spcPct val="100000"/>
                        </a:lnSpc>
                        <a:spcBef>
                          <a:spcPts val="465"/>
                        </a:spcBef>
                      </a:pPr>
                      <a:r>
                        <a:rPr sz="1300" spc="-5" dirty="0">
                          <a:latin typeface="Arial"/>
                          <a:cs typeface="Arial"/>
                        </a:rPr>
                        <a:t>conservar</a:t>
                      </a:r>
                      <a:r>
                        <a:rPr sz="1300" spc="-15" dirty="0">
                          <a:latin typeface="Arial"/>
                          <a:cs typeface="Arial"/>
                        </a:rPr>
                        <a:t> </a:t>
                      </a:r>
                      <a:r>
                        <a:rPr sz="1300" spc="-5" dirty="0">
                          <a:latin typeface="Arial"/>
                          <a:cs typeface="Arial"/>
                        </a:rPr>
                        <a:t>un</a:t>
                      </a:r>
                      <a:endParaRPr sz="1300">
                        <a:latin typeface="Arial"/>
                        <a:cs typeface="Arial"/>
                      </a:endParaRPr>
                    </a:p>
                    <a:p>
                      <a:pPr marL="67945" marR="433705">
                        <a:lnSpc>
                          <a:spcPct val="143800"/>
                        </a:lnSpc>
                      </a:pPr>
                      <a:r>
                        <a:rPr sz="1300" spc="-10" dirty="0">
                          <a:latin typeface="Arial"/>
                          <a:cs typeface="Arial"/>
                        </a:rPr>
                        <a:t>estilo </a:t>
                      </a:r>
                      <a:r>
                        <a:rPr sz="1300" dirty="0">
                          <a:latin typeface="Arial"/>
                          <a:cs typeface="Arial"/>
                        </a:rPr>
                        <a:t>de</a:t>
                      </a:r>
                      <a:r>
                        <a:rPr sz="1300" spc="-55" dirty="0">
                          <a:latin typeface="Arial"/>
                          <a:cs typeface="Arial"/>
                        </a:rPr>
                        <a:t> </a:t>
                      </a:r>
                      <a:r>
                        <a:rPr sz="1300" spc="-10" dirty="0">
                          <a:latin typeface="Arial"/>
                          <a:cs typeface="Arial"/>
                        </a:rPr>
                        <a:t>vida  </a:t>
                      </a:r>
                      <a:r>
                        <a:rPr sz="1300" spc="-5" dirty="0">
                          <a:latin typeface="Arial"/>
                          <a:cs typeface="Arial"/>
                        </a:rPr>
                        <a:t>saludable.</a:t>
                      </a:r>
                      <a:endParaRPr sz="1300">
                        <a:latin typeface="Arial"/>
                        <a:cs typeface="Arial"/>
                      </a:endParaRPr>
                    </a:p>
                  </a:txBody>
                  <a:tcPr marL="0" marR="0" marT="590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46455">
                <a:tc rowSpan="2">
                  <a:txBody>
                    <a:bodyPr/>
                    <a:lstStyle/>
                    <a:p>
                      <a:pPr marL="223520" marR="182245" indent="-154305">
                        <a:lnSpc>
                          <a:spcPct val="117300"/>
                        </a:lnSpc>
                        <a:spcBef>
                          <a:spcPts val="340"/>
                        </a:spcBef>
                      </a:pPr>
                      <a:r>
                        <a:rPr sz="1100" b="1" spc="-125" dirty="0">
                          <a:latin typeface="Verdana"/>
                          <a:cs typeface="Verdana"/>
                        </a:rPr>
                        <a:t>5. </a:t>
                      </a:r>
                      <a:r>
                        <a:rPr sz="1100" spc="40" dirty="0">
                          <a:latin typeface="Verdana"/>
                          <a:cs typeface="Verdana"/>
                        </a:rPr>
                        <a:t>¿Qué </a:t>
                      </a:r>
                      <a:r>
                        <a:rPr sz="1100" spc="-40" dirty="0">
                          <a:latin typeface="Verdana"/>
                          <a:cs typeface="Verdana"/>
                        </a:rPr>
                        <a:t>tipos</a:t>
                      </a:r>
                      <a:r>
                        <a:rPr sz="1100" spc="-225" dirty="0">
                          <a:latin typeface="Verdana"/>
                          <a:cs typeface="Verdana"/>
                        </a:rPr>
                        <a:t> </a:t>
                      </a:r>
                      <a:r>
                        <a:rPr sz="1100" spc="55" dirty="0">
                          <a:latin typeface="Verdana"/>
                          <a:cs typeface="Verdana"/>
                        </a:rPr>
                        <a:t>de  </a:t>
                      </a:r>
                      <a:r>
                        <a:rPr sz="1100" dirty="0">
                          <a:latin typeface="Verdana"/>
                          <a:cs typeface="Verdana"/>
                        </a:rPr>
                        <a:t>Evaluación</a:t>
                      </a:r>
                      <a:endParaRPr sz="1100">
                        <a:latin typeface="Verdana"/>
                        <a:cs typeface="Verdana"/>
                      </a:endParaRPr>
                    </a:p>
                    <a:p>
                      <a:pPr marL="69850">
                        <a:lnSpc>
                          <a:spcPct val="100000"/>
                        </a:lnSpc>
                        <a:spcBef>
                          <a:spcPts val="240"/>
                        </a:spcBef>
                      </a:pPr>
                      <a:r>
                        <a:rPr sz="1100" spc="20" dirty="0">
                          <a:latin typeface="Verdana"/>
                          <a:cs typeface="Verdana"/>
                        </a:rPr>
                        <a:t>emplean?</a:t>
                      </a:r>
                      <a:endParaRPr sz="1100">
                        <a:latin typeface="Verdana"/>
                        <a:cs typeface="Verdana"/>
                      </a:endParaRPr>
                    </a:p>
                    <a:p>
                      <a:pPr marL="69850" marR="225425" indent="153670">
                        <a:lnSpc>
                          <a:spcPct val="117300"/>
                        </a:lnSpc>
                      </a:pPr>
                      <a:r>
                        <a:rPr sz="1100" spc="40" dirty="0">
                          <a:latin typeface="Verdana"/>
                          <a:cs typeface="Verdana"/>
                        </a:rPr>
                        <a:t>¿Qué  </a:t>
                      </a:r>
                      <a:r>
                        <a:rPr sz="1100" spc="-35" dirty="0">
                          <a:latin typeface="Verdana"/>
                          <a:cs typeface="Verdana"/>
                        </a:rPr>
                        <a:t>herramientas</a:t>
                      </a:r>
                      <a:r>
                        <a:rPr sz="1100" spc="-120" dirty="0">
                          <a:latin typeface="Verdana"/>
                          <a:cs typeface="Verdana"/>
                        </a:rPr>
                        <a:t> </a:t>
                      </a:r>
                      <a:r>
                        <a:rPr sz="1100" spc="-45" dirty="0">
                          <a:latin typeface="Verdana"/>
                          <a:cs typeface="Verdana"/>
                        </a:rPr>
                        <a:t>se</a:t>
                      </a:r>
                      <a:endParaRPr sz="1100">
                        <a:latin typeface="Verdana"/>
                        <a:cs typeface="Verdana"/>
                      </a:endParaRPr>
                    </a:p>
                    <a:p>
                      <a:pPr marL="69850" marR="281305" indent="191770">
                        <a:lnSpc>
                          <a:spcPts val="1560"/>
                        </a:lnSpc>
                        <a:spcBef>
                          <a:spcPts val="80"/>
                        </a:spcBef>
                      </a:pPr>
                      <a:r>
                        <a:rPr sz="1100" spc="-50" dirty="0">
                          <a:latin typeface="Verdana"/>
                          <a:cs typeface="Verdana"/>
                        </a:rPr>
                        <a:t>utilizan</a:t>
                      </a:r>
                      <a:r>
                        <a:rPr sz="1100" spc="-155" dirty="0">
                          <a:latin typeface="Verdana"/>
                          <a:cs typeface="Verdana"/>
                        </a:rPr>
                        <a:t> </a:t>
                      </a:r>
                      <a:r>
                        <a:rPr sz="1100" spc="25" dirty="0">
                          <a:latin typeface="Verdana"/>
                          <a:cs typeface="Verdana"/>
                        </a:rPr>
                        <a:t>para  </a:t>
                      </a:r>
                      <a:r>
                        <a:rPr sz="1100" dirty="0">
                          <a:latin typeface="Verdana"/>
                          <a:cs typeface="Verdana"/>
                        </a:rPr>
                        <a:t>ello?</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7945" marR="334645">
                        <a:lnSpc>
                          <a:spcPct val="117700"/>
                        </a:lnSpc>
                        <a:spcBef>
                          <a:spcPts val="334"/>
                        </a:spcBef>
                      </a:pPr>
                      <a:r>
                        <a:rPr sz="1100" dirty="0">
                          <a:latin typeface="Verdana"/>
                          <a:cs typeface="Verdana"/>
                        </a:rPr>
                        <a:t>Procedimental  </a:t>
                      </a:r>
                      <a:r>
                        <a:rPr sz="1100" spc="60" dirty="0">
                          <a:latin typeface="Verdana"/>
                          <a:cs typeface="Verdana"/>
                        </a:rPr>
                        <a:t>A </a:t>
                      </a:r>
                      <a:r>
                        <a:rPr sz="1100" spc="-40" dirty="0">
                          <a:latin typeface="Verdana"/>
                          <a:cs typeface="Verdana"/>
                        </a:rPr>
                        <a:t>través </a:t>
                      </a:r>
                      <a:r>
                        <a:rPr sz="1100" spc="60" dirty="0">
                          <a:latin typeface="Verdana"/>
                          <a:cs typeface="Verdana"/>
                        </a:rPr>
                        <a:t>de </a:t>
                      </a:r>
                      <a:r>
                        <a:rPr sz="1100" spc="5" dirty="0">
                          <a:latin typeface="Verdana"/>
                          <a:cs typeface="Verdana"/>
                        </a:rPr>
                        <a:t>la  </a:t>
                      </a:r>
                      <a:r>
                        <a:rPr sz="1100" spc="15" dirty="0">
                          <a:latin typeface="Verdana"/>
                          <a:cs typeface="Verdana"/>
                        </a:rPr>
                        <a:t>elaboración</a:t>
                      </a:r>
                      <a:r>
                        <a:rPr sz="1100" spc="-140" dirty="0">
                          <a:latin typeface="Verdana"/>
                          <a:cs typeface="Verdana"/>
                        </a:rPr>
                        <a:t> </a:t>
                      </a:r>
                      <a:r>
                        <a:rPr sz="1100" spc="60" dirty="0">
                          <a:latin typeface="Verdana"/>
                          <a:cs typeface="Verdana"/>
                        </a:rPr>
                        <a:t>de  </a:t>
                      </a:r>
                      <a:r>
                        <a:rPr sz="1100" spc="-5" dirty="0">
                          <a:latin typeface="Verdana"/>
                          <a:cs typeface="Verdana"/>
                        </a:rPr>
                        <a:t>tablas</a:t>
                      </a:r>
                      <a:r>
                        <a:rPr sz="1100" spc="-95" dirty="0">
                          <a:latin typeface="Verdana"/>
                          <a:cs typeface="Verdana"/>
                        </a:rPr>
                        <a:t> </a:t>
                      </a:r>
                      <a:r>
                        <a:rPr sz="1100" spc="60" dirty="0">
                          <a:latin typeface="Verdana"/>
                          <a:cs typeface="Verdana"/>
                        </a:rPr>
                        <a:t>de</a:t>
                      </a:r>
                      <a:endParaRPr sz="1100">
                        <a:latin typeface="Verdana"/>
                        <a:cs typeface="Verdana"/>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tcPr>
                </a:tc>
                <a:tc rowSpan="2">
                  <a:txBody>
                    <a:bodyPr/>
                    <a:lstStyle/>
                    <a:p>
                      <a:pPr>
                        <a:lnSpc>
                          <a:spcPct val="100000"/>
                        </a:lnSpc>
                      </a:pPr>
                      <a:r>
                        <a:rPr lang="es-MX" sz="1100" dirty="0" smtClean="0">
                          <a:latin typeface="Times New Roman"/>
                          <a:cs typeface="Times New Roman"/>
                        </a:rPr>
                        <a:t>Tablas</a:t>
                      </a:r>
                      <a:r>
                        <a:rPr lang="es-MX" sz="1100" baseline="0" dirty="0" smtClean="0">
                          <a:latin typeface="Times New Roman"/>
                          <a:cs typeface="Times New Roman"/>
                        </a:rPr>
                        <a:t> de conversión </a:t>
                      </a:r>
                    </a:p>
                    <a:p>
                      <a:pPr>
                        <a:lnSpc>
                          <a:spcPct val="100000"/>
                        </a:lnSpc>
                      </a:pPr>
                      <a:r>
                        <a:rPr lang="es-MX" sz="1100" baseline="0" dirty="0" smtClean="0">
                          <a:latin typeface="Times New Roman"/>
                          <a:cs typeface="Times New Roman"/>
                        </a:rPr>
                        <a:t>Y ejercicios</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52425">
                        <a:lnSpc>
                          <a:spcPct val="102699"/>
                        </a:lnSpc>
                        <a:spcBef>
                          <a:spcPts val="530"/>
                        </a:spcBef>
                      </a:pPr>
                      <a:r>
                        <a:rPr sz="1100" dirty="0" smtClean="0">
                          <a:latin typeface="Verdana"/>
                          <a:cs typeface="Verdana"/>
                        </a:rPr>
                        <a:t>F</a:t>
                      </a:r>
                      <a:r>
                        <a:rPr lang="es-MX" sz="1100" dirty="0" smtClean="0">
                          <a:latin typeface="Verdana"/>
                          <a:cs typeface="Verdana"/>
                        </a:rPr>
                        <a:t>I</a:t>
                      </a:r>
                      <a:r>
                        <a:rPr sz="1100" dirty="0" err="1" smtClean="0">
                          <a:latin typeface="Verdana"/>
                          <a:cs typeface="Verdana"/>
                        </a:rPr>
                        <a:t>chas</a:t>
                      </a:r>
                      <a:r>
                        <a:rPr sz="1100" dirty="0" smtClean="0">
                          <a:latin typeface="Verdana"/>
                          <a:cs typeface="Verdana"/>
                        </a:rPr>
                        <a:t> </a:t>
                      </a:r>
                      <a:r>
                        <a:rPr sz="1100" spc="60" dirty="0">
                          <a:latin typeface="Verdana"/>
                          <a:cs typeface="Verdana"/>
                        </a:rPr>
                        <a:t>de</a:t>
                      </a:r>
                      <a:r>
                        <a:rPr sz="1100" spc="-295" dirty="0">
                          <a:latin typeface="Verdana"/>
                          <a:cs typeface="Verdana"/>
                        </a:rPr>
                        <a:t> </a:t>
                      </a:r>
                      <a:r>
                        <a:rPr sz="1100" spc="-15" dirty="0">
                          <a:latin typeface="Verdana"/>
                          <a:cs typeface="Verdana"/>
                        </a:rPr>
                        <a:t>trabajo </a:t>
                      </a:r>
                      <a:r>
                        <a:rPr sz="1100" spc="55" dirty="0">
                          <a:latin typeface="Verdana"/>
                          <a:cs typeface="Verdana"/>
                        </a:rPr>
                        <a:t>con  </a:t>
                      </a:r>
                      <a:r>
                        <a:rPr sz="1100" spc="15" dirty="0">
                          <a:latin typeface="Verdana"/>
                          <a:cs typeface="Verdana"/>
                        </a:rPr>
                        <a:t>una</a:t>
                      </a:r>
                      <a:r>
                        <a:rPr sz="1100" spc="-95" dirty="0">
                          <a:latin typeface="Verdana"/>
                          <a:cs typeface="Verdana"/>
                        </a:rPr>
                        <a:t> </a:t>
                      </a:r>
                      <a:r>
                        <a:rPr sz="1100" spc="-20" dirty="0">
                          <a:latin typeface="Verdana"/>
                          <a:cs typeface="Verdana"/>
                        </a:rPr>
                        <a:t>rúbrica</a:t>
                      </a:r>
                      <a:endParaRPr sz="1100" dirty="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67310" marR="238125">
                        <a:lnSpc>
                          <a:spcPct val="102200"/>
                        </a:lnSpc>
                        <a:spcBef>
                          <a:spcPts val="535"/>
                        </a:spcBef>
                      </a:pPr>
                      <a:r>
                        <a:rPr sz="1100" spc="-155" dirty="0">
                          <a:latin typeface="Verdana"/>
                          <a:cs typeface="Verdana"/>
                        </a:rPr>
                        <a:t>° </a:t>
                      </a:r>
                      <a:r>
                        <a:rPr sz="1100" spc="-15" dirty="0">
                          <a:latin typeface="Verdana"/>
                          <a:cs typeface="Verdana"/>
                        </a:rPr>
                        <a:t>Presentaciones </a:t>
                      </a:r>
                      <a:r>
                        <a:rPr sz="1100" spc="15" dirty="0">
                          <a:latin typeface="Verdana"/>
                          <a:cs typeface="Verdana"/>
                        </a:rPr>
                        <a:t>en</a:t>
                      </a:r>
                      <a:r>
                        <a:rPr sz="1100" spc="-160" dirty="0">
                          <a:latin typeface="Verdana"/>
                          <a:cs typeface="Verdana"/>
                        </a:rPr>
                        <a:t> </a:t>
                      </a:r>
                      <a:r>
                        <a:rPr sz="1100" spc="-40" dirty="0">
                          <a:latin typeface="Verdana"/>
                          <a:cs typeface="Verdana"/>
                        </a:rPr>
                        <a:t>inglés  </a:t>
                      </a:r>
                      <a:r>
                        <a:rPr sz="1100" spc="-20" dirty="0">
                          <a:latin typeface="Verdana"/>
                          <a:cs typeface="Verdana"/>
                        </a:rPr>
                        <a:t>desarrolladas </a:t>
                      </a:r>
                      <a:r>
                        <a:rPr sz="1100" spc="15" dirty="0">
                          <a:latin typeface="Verdana"/>
                          <a:cs typeface="Verdana"/>
                        </a:rPr>
                        <a:t>en </a:t>
                      </a:r>
                      <a:r>
                        <a:rPr sz="1100" spc="5" dirty="0">
                          <a:latin typeface="Verdana"/>
                          <a:cs typeface="Verdana"/>
                        </a:rPr>
                        <a:t>power  </a:t>
                      </a:r>
                      <a:r>
                        <a:rPr sz="1100" spc="-10" dirty="0">
                          <a:latin typeface="Verdana"/>
                          <a:cs typeface="Verdana"/>
                        </a:rPr>
                        <a:t>point </a:t>
                      </a:r>
                      <a:r>
                        <a:rPr sz="1100" spc="-60" dirty="0">
                          <a:latin typeface="Verdana"/>
                          <a:cs typeface="Verdana"/>
                        </a:rPr>
                        <a:t>y </a:t>
                      </a:r>
                      <a:r>
                        <a:rPr sz="1100" spc="-10" dirty="0">
                          <a:latin typeface="Verdana"/>
                          <a:cs typeface="Verdana"/>
                        </a:rPr>
                        <a:t>presentadas </a:t>
                      </a:r>
                      <a:r>
                        <a:rPr sz="1100" spc="10" dirty="0">
                          <a:latin typeface="Verdana"/>
                          <a:cs typeface="Verdana"/>
                        </a:rPr>
                        <a:t>en  </a:t>
                      </a:r>
                      <a:r>
                        <a:rPr sz="1100" spc="-10" dirty="0">
                          <a:latin typeface="Verdana"/>
                          <a:cs typeface="Verdana"/>
                        </a:rPr>
                        <a:t>clase.</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869315">
                <a:tc vMerge="1">
                  <a:txBody>
                    <a:bodyPr/>
                    <a:lstStyle/>
                    <a:p>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7945">
                        <a:lnSpc>
                          <a:spcPct val="100000"/>
                        </a:lnSpc>
                        <a:spcBef>
                          <a:spcPts val="105"/>
                        </a:spcBef>
                      </a:pPr>
                      <a:r>
                        <a:rPr sz="1100" dirty="0">
                          <a:latin typeface="Verdana"/>
                          <a:cs typeface="Verdana"/>
                        </a:rPr>
                        <a:t>alimentación</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CuadroTexto 3"/>
          <p:cNvSpPr txBox="1"/>
          <p:nvPr/>
        </p:nvSpPr>
        <p:spPr>
          <a:xfrm>
            <a:off x="614172" y="258809"/>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671576" y="708406"/>
            <a:ext cx="4774565" cy="193675"/>
          </a:xfrm>
          <a:prstGeom prst="rect">
            <a:avLst/>
          </a:prstGeom>
        </p:spPr>
        <p:txBody>
          <a:bodyPr vert="horz" wrap="square" lIns="0" tIns="12700" rIns="0" bIns="0" rtlCol="0">
            <a:spAutoFit/>
          </a:bodyPr>
          <a:lstStyle/>
          <a:p>
            <a:pPr marL="12700">
              <a:lnSpc>
                <a:spcPct val="100000"/>
              </a:lnSpc>
              <a:spcBef>
                <a:spcPts val="100"/>
              </a:spcBef>
            </a:pPr>
            <a:r>
              <a:rPr sz="1100" b="1" spc="-85" dirty="0">
                <a:latin typeface="Verdana"/>
                <a:cs typeface="Verdana"/>
              </a:rPr>
              <a:t>V. </a:t>
            </a:r>
            <a:r>
              <a:rPr sz="1100" b="1" spc="-100" dirty="0">
                <a:latin typeface="Verdana"/>
                <a:cs typeface="Verdana"/>
              </a:rPr>
              <a:t>Esquema </a:t>
            </a:r>
            <a:r>
              <a:rPr sz="1100" b="1" spc="-65" dirty="0">
                <a:latin typeface="Verdana"/>
                <a:cs typeface="Verdana"/>
              </a:rPr>
              <a:t>del </a:t>
            </a:r>
            <a:r>
              <a:rPr sz="1100" b="1" spc="-75" dirty="0">
                <a:latin typeface="Verdana"/>
                <a:cs typeface="Verdana"/>
              </a:rPr>
              <a:t>proceso </a:t>
            </a:r>
            <a:r>
              <a:rPr sz="1100" b="1" spc="-35" dirty="0">
                <a:latin typeface="Verdana"/>
                <a:cs typeface="Verdana"/>
              </a:rPr>
              <a:t>de </a:t>
            </a:r>
            <a:r>
              <a:rPr sz="1100" b="1" spc="-85" dirty="0">
                <a:latin typeface="Verdana"/>
                <a:cs typeface="Verdana"/>
              </a:rPr>
              <a:t>construcción </a:t>
            </a:r>
            <a:r>
              <a:rPr sz="1100" b="1" spc="-60" dirty="0">
                <a:latin typeface="Verdana"/>
                <a:cs typeface="Verdana"/>
              </a:rPr>
              <a:t>del </a:t>
            </a:r>
            <a:r>
              <a:rPr sz="1100" b="1" spc="-75" dirty="0">
                <a:latin typeface="Verdana"/>
                <a:cs typeface="Verdana"/>
              </a:rPr>
              <a:t>proyecto </a:t>
            </a:r>
            <a:r>
              <a:rPr sz="1100" b="1" spc="-100" dirty="0">
                <a:latin typeface="Verdana"/>
                <a:cs typeface="Verdana"/>
              </a:rPr>
              <a:t>por</a:t>
            </a:r>
            <a:r>
              <a:rPr sz="1100" b="1" spc="-70" dirty="0">
                <a:latin typeface="Verdana"/>
                <a:cs typeface="Verdana"/>
              </a:rPr>
              <a:t> </a:t>
            </a:r>
            <a:r>
              <a:rPr sz="1100" b="1" spc="-90" dirty="0">
                <a:latin typeface="Verdana"/>
                <a:cs typeface="Verdana"/>
              </a:rPr>
              <a:t>disciplinas.</a:t>
            </a:r>
            <a:endParaRPr sz="1100">
              <a:latin typeface="Verdana"/>
              <a:cs typeface="Verdana"/>
            </a:endParaRPr>
          </a:p>
        </p:txBody>
      </p:sp>
      <p:graphicFrame>
        <p:nvGraphicFramePr>
          <p:cNvPr id="4" name="object 4"/>
          <p:cNvGraphicFramePr>
            <a:graphicFrameLocks noGrp="1"/>
          </p:cNvGraphicFramePr>
          <p:nvPr/>
        </p:nvGraphicFramePr>
        <p:xfrm>
          <a:off x="614172" y="1114297"/>
          <a:ext cx="8817607" cy="5984812"/>
        </p:xfrm>
        <a:graphic>
          <a:graphicData uri="http://schemas.openxmlformats.org/drawingml/2006/table">
            <a:tbl>
              <a:tblPr firstRow="1" bandRow="1">
                <a:tableStyleId>{2D5ABB26-0587-4C30-8999-92F81FD0307C}</a:tableStyleId>
              </a:tblPr>
              <a:tblGrid>
                <a:gridCol w="1432560">
                  <a:extLst>
                    <a:ext uri="{9D8B030D-6E8A-4147-A177-3AD203B41FA5}">
                      <a16:colId xmlns:a16="http://schemas.microsoft.com/office/drawing/2014/main" val="20000"/>
                    </a:ext>
                  </a:extLst>
                </a:gridCol>
                <a:gridCol w="4455160">
                  <a:extLst>
                    <a:ext uri="{9D8B030D-6E8A-4147-A177-3AD203B41FA5}">
                      <a16:colId xmlns:a16="http://schemas.microsoft.com/office/drawing/2014/main" val="20001"/>
                    </a:ext>
                  </a:extLst>
                </a:gridCol>
                <a:gridCol w="827404">
                  <a:extLst>
                    <a:ext uri="{9D8B030D-6E8A-4147-A177-3AD203B41FA5}">
                      <a16:colId xmlns:a16="http://schemas.microsoft.com/office/drawing/2014/main" val="20002"/>
                    </a:ext>
                  </a:extLst>
                </a:gridCol>
                <a:gridCol w="1059179">
                  <a:extLst>
                    <a:ext uri="{9D8B030D-6E8A-4147-A177-3AD203B41FA5}">
                      <a16:colId xmlns:a16="http://schemas.microsoft.com/office/drawing/2014/main" val="20003"/>
                    </a:ext>
                  </a:extLst>
                </a:gridCol>
                <a:gridCol w="1043304">
                  <a:extLst>
                    <a:ext uri="{9D8B030D-6E8A-4147-A177-3AD203B41FA5}">
                      <a16:colId xmlns:a16="http://schemas.microsoft.com/office/drawing/2014/main" val="20004"/>
                    </a:ext>
                  </a:extLst>
                </a:gridCol>
              </a:tblGrid>
              <a:tr h="48133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ct val="100000"/>
                        </a:lnSpc>
                        <a:spcBef>
                          <a:spcPts val="565"/>
                        </a:spcBef>
                      </a:pPr>
                      <a:r>
                        <a:rPr sz="1100" b="1" spc="-90" dirty="0">
                          <a:latin typeface="Verdana"/>
                          <a:cs typeface="Verdana"/>
                        </a:rPr>
                        <a:t>Disciplina</a:t>
                      </a:r>
                      <a:r>
                        <a:rPr sz="1100" b="1" spc="-80" dirty="0">
                          <a:latin typeface="Verdana"/>
                          <a:cs typeface="Verdana"/>
                        </a:rPr>
                        <a:t> </a:t>
                      </a:r>
                      <a:r>
                        <a:rPr sz="1100" b="1" spc="-130" dirty="0">
                          <a:latin typeface="Verdana"/>
                          <a:cs typeface="Verdana"/>
                        </a:rPr>
                        <a:t>1.</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361315" marR="73025" indent="-266700">
                        <a:lnSpc>
                          <a:spcPct val="101800"/>
                        </a:lnSpc>
                        <a:spcBef>
                          <a:spcPts val="545"/>
                        </a:spcBef>
                      </a:pPr>
                      <a:r>
                        <a:rPr sz="1100" b="1" spc="-5" dirty="0">
                          <a:latin typeface="Verdana"/>
                          <a:cs typeface="Verdana"/>
                        </a:rPr>
                        <a:t>D</a:t>
                      </a:r>
                      <a:r>
                        <a:rPr sz="1100" b="1" dirty="0">
                          <a:latin typeface="Verdana"/>
                          <a:cs typeface="Verdana"/>
                        </a:rPr>
                        <a:t>i</a:t>
                      </a:r>
                      <a:r>
                        <a:rPr sz="1100" b="1" spc="-10" dirty="0">
                          <a:latin typeface="Verdana"/>
                          <a:cs typeface="Verdana"/>
                        </a:rPr>
                        <a:t>s</a:t>
                      </a:r>
                      <a:r>
                        <a:rPr sz="1100" b="1" spc="-5" dirty="0">
                          <a:latin typeface="Verdana"/>
                          <a:cs typeface="Verdana"/>
                        </a:rPr>
                        <a:t>ci</a:t>
                      </a:r>
                      <a:r>
                        <a:rPr sz="1100" b="1" dirty="0">
                          <a:latin typeface="Verdana"/>
                          <a:cs typeface="Verdana"/>
                        </a:rPr>
                        <a:t>pli</a:t>
                      </a:r>
                      <a:r>
                        <a:rPr sz="1100" b="1" spc="-5" dirty="0">
                          <a:latin typeface="Verdana"/>
                          <a:cs typeface="Verdana"/>
                        </a:rPr>
                        <a:t>n</a:t>
                      </a:r>
                      <a:r>
                        <a:rPr sz="1100" b="1" dirty="0">
                          <a:latin typeface="Verdana"/>
                          <a:cs typeface="Verdana"/>
                        </a:rPr>
                        <a:t>a  </a:t>
                      </a:r>
                      <a:r>
                        <a:rPr sz="1100" b="1" spc="-125" dirty="0">
                          <a:latin typeface="Verdana"/>
                          <a:cs typeface="Verdana"/>
                        </a:rPr>
                        <a:t>2.</a:t>
                      </a:r>
                      <a:endParaRPr sz="11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131445">
                        <a:lnSpc>
                          <a:spcPct val="100000"/>
                        </a:lnSpc>
                        <a:spcBef>
                          <a:spcPts val="565"/>
                        </a:spcBef>
                      </a:pPr>
                      <a:r>
                        <a:rPr sz="1100" b="1" spc="-90" dirty="0">
                          <a:latin typeface="Verdana"/>
                          <a:cs typeface="Verdana"/>
                        </a:rPr>
                        <a:t>Disciplina</a:t>
                      </a:r>
                      <a:r>
                        <a:rPr sz="1100" b="1" spc="-95" dirty="0">
                          <a:latin typeface="Verdana"/>
                          <a:cs typeface="Verdana"/>
                        </a:rPr>
                        <a:t> </a:t>
                      </a:r>
                      <a:r>
                        <a:rPr sz="1100" b="1" spc="-130" dirty="0">
                          <a:latin typeface="Verdana"/>
                          <a:cs typeface="Verdana"/>
                        </a:rPr>
                        <a:t>3.</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142240">
                        <a:lnSpc>
                          <a:spcPct val="100000"/>
                        </a:lnSpc>
                        <a:spcBef>
                          <a:spcPts val="565"/>
                        </a:spcBef>
                      </a:pPr>
                      <a:r>
                        <a:rPr sz="1100" b="1" spc="-90" dirty="0">
                          <a:latin typeface="Verdana"/>
                          <a:cs typeface="Verdana"/>
                        </a:rPr>
                        <a:t>Disciplina</a:t>
                      </a:r>
                      <a:r>
                        <a:rPr sz="1100" b="1" spc="-95" dirty="0">
                          <a:latin typeface="Verdana"/>
                          <a:cs typeface="Verdana"/>
                        </a:rPr>
                        <a:t> </a:t>
                      </a:r>
                      <a:r>
                        <a:rPr sz="1100" b="1" spc="-165" dirty="0">
                          <a:latin typeface="Verdana"/>
                          <a:cs typeface="Verdana"/>
                        </a:rPr>
                        <a:t>4</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2700655">
                <a:tc>
                  <a:txBody>
                    <a:bodyPr/>
                    <a:lstStyle/>
                    <a:p>
                      <a:pPr marL="345440" marR="329565" indent="-180340">
                        <a:lnSpc>
                          <a:spcPct val="118200"/>
                        </a:lnSpc>
                        <a:spcBef>
                          <a:spcPts val="325"/>
                        </a:spcBef>
                      </a:pPr>
                      <a:r>
                        <a:rPr sz="1100" b="1" spc="-130" dirty="0">
                          <a:latin typeface="Verdana"/>
                          <a:cs typeface="Verdana"/>
                        </a:rPr>
                        <a:t>1. </a:t>
                      </a:r>
                      <a:r>
                        <a:rPr sz="1100" b="1" spc="-125" dirty="0">
                          <a:latin typeface="Verdana"/>
                          <a:cs typeface="Verdana"/>
                        </a:rPr>
                        <a:t>Preguntar </a:t>
                      </a:r>
                      <a:r>
                        <a:rPr sz="1100" b="1" spc="-80" dirty="0">
                          <a:latin typeface="Verdana"/>
                          <a:cs typeface="Verdana"/>
                        </a:rPr>
                        <a:t>y  </a:t>
                      </a:r>
                      <a:r>
                        <a:rPr sz="1100" b="1" spc="-5" dirty="0">
                          <a:latin typeface="Verdana"/>
                          <a:cs typeface="Verdana"/>
                        </a:rPr>
                        <a:t>cue</a:t>
                      </a:r>
                      <a:r>
                        <a:rPr sz="1100" b="1" spc="-10" dirty="0">
                          <a:latin typeface="Verdana"/>
                          <a:cs typeface="Verdana"/>
                        </a:rPr>
                        <a:t>s</a:t>
                      </a:r>
                      <a:r>
                        <a:rPr sz="1100" b="1" dirty="0">
                          <a:latin typeface="Verdana"/>
                          <a:cs typeface="Verdana"/>
                        </a:rPr>
                        <a:t>tio</a:t>
                      </a:r>
                      <a:r>
                        <a:rPr sz="1100" b="1" spc="-15" dirty="0">
                          <a:latin typeface="Verdana"/>
                          <a:cs typeface="Verdana"/>
                        </a:rPr>
                        <a:t>n</a:t>
                      </a:r>
                      <a:r>
                        <a:rPr sz="1100" b="1" dirty="0">
                          <a:latin typeface="Verdana"/>
                          <a:cs typeface="Verdana"/>
                        </a:rPr>
                        <a:t>a</a:t>
                      </a:r>
                      <a:r>
                        <a:rPr sz="1100" b="1" spc="-10" dirty="0">
                          <a:latin typeface="Verdana"/>
                          <a:cs typeface="Verdana"/>
                        </a:rPr>
                        <a:t>r</a:t>
                      </a:r>
                      <a:r>
                        <a:rPr sz="1100" b="1" dirty="0">
                          <a:latin typeface="Verdana"/>
                          <a:cs typeface="Verdana"/>
                        </a:rPr>
                        <a:t>.</a:t>
                      </a:r>
                      <a:endParaRPr sz="1100">
                        <a:latin typeface="Verdana"/>
                        <a:cs typeface="Verdana"/>
                      </a:endParaRPr>
                    </a:p>
                    <a:p>
                      <a:pPr marL="345440" marR="148590" indent="-26034">
                        <a:lnSpc>
                          <a:spcPct val="117300"/>
                        </a:lnSpc>
                      </a:pPr>
                      <a:r>
                        <a:rPr sz="1100" spc="30" dirty="0">
                          <a:latin typeface="Verdana"/>
                          <a:cs typeface="Verdana"/>
                        </a:rPr>
                        <a:t>¿Cuál </a:t>
                      </a:r>
                      <a:r>
                        <a:rPr sz="1100" spc="-50" dirty="0">
                          <a:latin typeface="Verdana"/>
                          <a:cs typeface="Verdana"/>
                        </a:rPr>
                        <a:t>es </a:t>
                      </a:r>
                      <a:r>
                        <a:rPr sz="1100" spc="55" dirty="0">
                          <a:latin typeface="Verdana"/>
                          <a:cs typeface="Verdana"/>
                        </a:rPr>
                        <a:t>o  </a:t>
                      </a:r>
                      <a:r>
                        <a:rPr sz="1100" spc="5" dirty="0">
                          <a:latin typeface="Verdana"/>
                          <a:cs typeface="Verdana"/>
                        </a:rPr>
                        <a:t>cuáles </a:t>
                      </a:r>
                      <a:r>
                        <a:rPr sz="1100" spc="-40" dirty="0">
                          <a:latin typeface="Verdana"/>
                          <a:cs typeface="Verdana"/>
                        </a:rPr>
                        <a:t>son</a:t>
                      </a:r>
                      <a:r>
                        <a:rPr sz="1100" spc="-270" dirty="0">
                          <a:latin typeface="Verdana"/>
                          <a:cs typeface="Verdana"/>
                        </a:rPr>
                        <a:t> </a:t>
                      </a:r>
                      <a:r>
                        <a:rPr sz="1100" spc="-50" dirty="0">
                          <a:latin typeface="Verdana"/>
                          <a:cs typeface="Verdana"/>
                        </a:rPr>
                        <a:t>las</a:t>
                      </a:r>
                      <a:endParaRPr sz="1100">
                        <a:latin typeface="Verdana"/>
                        <a:cs typeface="Verdana"/>
                      </a:endParaRPr>
                    </a:p>
                    <a:p>
                      <a:pPr marL="345440">
                        <a:lnSpc>
                          <a:spcPct val="100000"/>
                        </a:lnSpc>
                        <a:spcBef>
                          <a:spcPts val="229"/>
                        </a:spcBef>
                      </a:pPr>
                      <a:r>
                        <a:rPr sz="1100" spc="-15" dirty="0">
                          <a:latin typeface="Verdana"/>
                          <a:cs typeface="Verdana"/>
                        </a:rPr>
                        <a:t>preguntas</a:t>
                      </a:r>
                      <a:r>
                        <a:rPr sz="1100" spc="-114" dirty="0">
                          <a:latin typeface="Verdana"/>
                          <a:cs typeface="Verdana"/>
                        </a:rPr>
                        <a:t> </a:t>
                      </a:r>
                      <a:r>
                        <a:rPr sz="1100" spc="30" dirty="0">
                          <a:latin typeface="Verdana"/>
                          <a:cs typeface="Verdana"/>
                        </a:rPr>
                        <a:t>que</a:t>
                      </a:r>
                      <a:endParaRPr sz="1100">
                        <a:latin typeface="Verdana"/>
                        <a:cs typeface="Verdana"/>
                      </a:endParaRPr>
                    </a:p>
                    <a:p>
                      <a:pPr marL="345440" marR="83185">
                        <a:lnSpc>
                          <a:spcPct val="117300"/>
                        </a:lnSpc>
                        <a:spcBef>
                          <a:spcPts val="15"/>
                        </a:spcBef>
                      </a:pPr>
                      <a:r>
                        <a:rPr sz="1100" spc="-25" dirty="0">
                          <a:latin typeface="Verdana"/>
                          <a:cs typeface="Verdana"/>
                        </a:rPr>
                        <a:t>dirigen </a:t>
                      </a:r>
                      <a:r>
                        <a:rPr sz="1100" spc="5" dirty="0">
                          <a:latin typeface="Verdana"/>
                          <a:cs typeface="Verdana"/>
                        </a:rPr>
                        <a:t>la  </a:t>
                      </a:r>
                      <a:r>
                        <a:rPr sz="1100" spc="-25" dirty="0">
                          <a:latin typeface="Verdana"/>
                          <a:cs typeface="Verdana"/>
                        </a:rPr>
                        <a:t>Investigación  </a:t>
                      </a:r>
                      <a:r>
                        <a:rPr sz="1100" spc="10" dirty="0">
                          <a:latin typeface="Verdana"/>
                          <a:cs typeface="Verdana"/>
                        </a:rPr>
                        <a:t>I</a:t>
                      </a:r>
                      <a:r>
                        <a:rPr sz="1100" dirty="0">
                          <a:latin typeface="Verdana"/>
                          <a:cs typeface="Verdana"/>
                        </a:rPr>
                        <a:t>n</a:t>
                      </a:r>
                      <a:r>
                        <a:rPr sz="1100" spc="-20" dirty="0">
                          <a:latin typeface="Verdana"/>
                          <a:cs typeface="Verdana"/>
                        </a:rPr>
                        <a:t>t</a:t>
                      </a:r>
                      <a:r>
                        <a:rPr sz="1100" dirty="0">
                          <a:latin typeface="Verdana"/>
                          <a:cs typeface="Verdana"/>
                        </a:rPr>
                        <a:t>e</a:t>
                      </a:r>
                      <a:r>
                        <a:rPr sz="1100" spc="5" dirty="0">
                          <a:latin typeface="Verdana"/>
                          <a:cs typeface="Verdana"/>
                        </a:rPr>
                        <a:t>r</a:t>
                      </a:r>
                      <a:r>
                        <a:rPr sz="1100" spc="-15" dirty="0">
                          <a:latin typeface="Verdana"/>
                          <a:cs typeface="Verdana"/>
                        </a:rPr>
                        <a:t>d</a:t>
                      </a:r>
                      <a:r>
                        <a:rPr sz="1100" spc="5" dirty="0">
                          <a:latin typeface="Verdana"/>
                          <a:cs typeface="Verdana"/>
                        </a:rPr>
                        <a:t>i</a:t>
                      </a:r>
                      <a:r>
                        <a:rPr sz="1100" spc="-10" dirty="0">
                          <a:latin typeface="Verdana"/>
                          <a:cs typeface="Verdana"/>
                        </a:rPr>
                        <a:t>sc</a:t>
                      </a:r>
                      <a:r>
                        <a:rPr sz="1100" spc="5" dirty="0">
                          <a:latin typeface="Verdana"/>
                          <a:cs typeface="Verdana"/>
                        </a:rPr>
                        <a:t>i</a:t>
                      </a:r>
                      <a:r>
                        <a:rPr sz="1100" spc="-10" dirty="0">
                          <a:latin typeface="Verdana"/>
                          <a:cs typeface="Verdana"/>
                        </a:rPr>
                        <a:t>p</a:t>
                      </a:r>
                      <a:r>
                        <a:rPr sz="1100" spc="-5" dirty="0">
                          <a:latin typeface="Verdana"/>
                          <a:cs typeface="Verdana"/>
                        </a:rPr>
                        <a:t>l</a:t>
                      </a:r>
                      <a:r>
                        <a:rPr sz="1100" spc="5" dirty="0">
                          <a:latin typeface="Verdana"/>
                          <a:cs typeface="Verdana"/>
                        </a:rPr>
                        <a:t>i</a:t>
                      </a:r>
                      <a:r>
                        <a:rPr sz="1100" dirty="0">
                          <a:latin typeface="Verdana"/>
                          <a:cs typeface="Verdana"/>
                        </a:rPr>
                        <a:t>na</a:t>
                      </a:r>
                      <a:r>
                        <a:rPr sz="1100" spc="-10" dirty="0">
                          <a:latin typeface="Verdana"/>
                          <a:cs typeface="Verdana"/>
                        </a:rPr>
                        <a:t>r</a:t>
                      </a:r>
                      <a:r>
                        <a:rPr sz="1100" dirty="0">
                          <a:latin typeface="Verdana"/>
                          <a:cs typeface="Verdana"/>
                        </a:rPr>
                        <a:t>i  </a:t>
                      </a:r>
                      <a:r>
                        <a:rPr sz="1100" spc="65" dirty="0">
                          <a:latin typeface="Verdana"/>
                          <a:cs typeface="Verdana"/>
                        </a:rPr>
                        <a:t>a?</a:t>
                      </a:r>
                      <a:endParaRPr sz="1100">
                        <a:latin typeface="Verdana"/>
                        <a:cs typeface="Verdana"/>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a:lnSpc>
                          <a:spcPct val="100000"/>
                        </a:lnSpc>
                        <a:spcBef>
                          <a:spcPts val="50"/>
                        </a:spcBef>
                      </a:pPr>
                      <a:endParaRPr sz="1550">
                        <a:latin typeface="Times New Roman"/>
                        <a:cs typeface="Times New Roman"/>
                      </a:endParaRPr>
                    </a:p>
                    <a:p>
                      <a:pPr marL="68580" marR="50800">
                        <a:lnSpc>
                          <a:spcPts val="1260"/>
                        </a:lnSpc>
                        <a:buChar char="•"/>
                        <a:tabLst>
                          <a:tab pos="189230" algn="l"/>
                          <a:tab pos="5675630" algn="l"/>
                        </a:tabLst>
                      </a:pPr>
                      <a:r>
                        <a:rPr sz="1100" spc="-5" dirty="0">
                          <a:latin typeface="Arial"/>
                          <a:cs typeface="Arial"/>
                        </a:rPr>
                        <a:t>¿Cómo  podríamos  realizarse  </a:t>
                      </a:r>
                      <a:r>
                        <a:rPr sz="1100" dirty="0">
                          <a:latin typeface="Arial"/>
                          <a:cs typeface="Arial"/>
                        </a:rPr>
                        <a:t>una  proyecto  </a:t>
                      </a:r>
                      <a:r>
                        <a:rPr sz="1100" spc="-5" dirty="0">
                          <a:latin typeface="Arial"/>
                          <a:cs typeface="Arial"/>
                        </a:rPr>
                        <a:t>significativo  </a:t>
                      </a:r>
                      <a:r>
                        <a:rPr sz="1100" dirty="0">
                          <a:latin typeface="Arial"/>
                          <a:cs typeface="Arial"/>
                        </a:rPr>
                        <a:t>que  genere</a:t>
                      </a:r>
                      <a:r>
                        <a:rPr sz="1100" spc="-10" dirty="0">
                          <a:latin typeface="Arial"/>
                          <a:cs typeface="Arial"/>
                        </a:rPr>
                        <a:t> </a:t>
                      </a:r>
                      <a:r>
                        <a:rPr sz="1100" spc="-5" dirty="0">
                          <a:latin typeface="Arial"/>
                          <a:cs typeface="Arial"/>
                        </a:rPr>
                        <a:t>reflexión</a:t>
                      </a:r>
                      <a:r>
                        <a:rPr sz="1100" spc="265" dirty="0">
                          <a:latin typeface="Arial"/>
                          <a:cs typeface="Arial"/>
                        </a:rPr>
                        <a:t> </a:t>
                      </a:r>
                      <a:r>
                        <a:rPr sz="1100" dirty="0">
                          <a:latin typeface="Arial"/>
                          <a:cs typeface="Arial"/>
                        </a:rPr>
                        <a:t>en	</a:t>
                      </a:r>
                      <a:r>
                        <a:rPr sz="1100" spc="-5" dirty="0">
                          <a:latin typeface="Arial"/>
                          <a:cs typeface="Arial"/>
                        </a:rPr>
                        <a:t>los </a:t>
                      </a:r>
                      <a:r>
                        <a:rPr sz="1100" dirty="0">
                          <a:latin typeface="Arial"/>
                          <a:cs typeface="Arial"/>
                        </a:rPr>
                        <a:t>alumnos, y </a:t>
                      </a:r>
                      <a:r>
                        <a:rPr sz="1100" spc="-5" dirty="0">
                          <a:latin typeface="Arial"/>
                          <a:cs typeface="Arial"/>
                        </a:rPr>
                        <a:t>promueva  </a:t>
                      </a:r>
                      <a:r>
                        <a:rPr sz="1100" dirty="0">
                          <a:latin typeface="Arial"/>
                          <a:cs typeface="Arial"/>
                        </a:rPr>
                        <a:t>acciones </a:t>
                      </a:r>
                      <a:r>
                        <a:rPr sz="1100" spc="-5" dirty="0">
                          <a:latin typeface="Arial"/>
                          <a:cs typeface="Arial"/>
                        </a:rPr>
                        <a:t>decisivas </a:t>
                      </a:r>
                      <a:r>
                        <a:rPr sz="1100" dirty="0">
                          <a:latin typeface="Arial"/>
                          <a:cs typeface="Arial"/>
                        </a:rPr>
                        <a:t>para erradicar un </a:t>
                      </a:r>
                      <a:r>
                        <a:rPr sz="1100" spc="-5" dirty="0">
                          <a:latin typeface="Arial"/>
                          <a:cs typeface="Arial"/>
                        </a:rPr>
                        <a:t>desgaste calórico que genere </a:t>
                      </a:r>
                      <a:r>
                        <a:rPr sz="1100" dirty="0">
                          <a:latin typeface="Arial"/>
                          <a:cs typeface="Arial"/>
                        </a:rPr>
                        <a:t>un </a:t>
                      </a:r>
                      <a:r>
                        <a:rPr sz="1100" spc="-5" dirty="0">
                          <a:latin typeface="Arial"/>
                          <a:cs typeface="Arial"/>
                        </a:rPr>
                        <a:t>bajo rendimiento</a:t>
                      </a:r>
                      <a:r>
                        <a:rPr sz="1100" spc="15" dirty="0">
                          <a:latin typeface="Arial"/>
                          <a:cs typeface="Arial"/>
                        </a:rPr>
                        <a:t> </a:t>
                      </a:r>
                      <a:r>
                        <a:rPr sz="1100" spc="-5" dirty="0">
                          <a:latin typeface="Arial"/>
                          <a:cs typeface="Arial"/>
                        </a:rPr>
                        <a:t>académico?</a:t>
                      </a:r>
                      <a:endParaRPr sz="1100">
                        <a:latin typeface="Arial"/>
                        <a:cs typeface="Arial"/>
                      </a:endParaRPr>
                    </a:p>
                    <a:p>
                      <a:pPr>
                        <a:lnSpc>
                          <a:spcPct val="100000"/>
                        </a:lnSpc>
                        <a:spcBef>
                          <a:spcPts val="30"/>
                        </a:spcBef>
                        <a:buFont typeface="Arial"/>
                        <a:buChar char="•"/>
                      </a:pPr>
                      <a:endParaRPr sz="1000">
                        <a:latin typeface="Times New Roman"/>
                        <a:cs typeface="Times New Roman"/>
                      </a:endParaRPr>
                    </a:p>
                    <a:p>
                      <a:pPr marL="156845" indent="-88265">
                        <a:lnSpc>
                          <a:spcPct val="100000"/>
                        </a:lnSpc>
                        <a:buChar char="•"/>
                        <a:tabLst>
                          <a:tab pos="157480" algn="l"/>
                        </a:tabLst>
                      </a:pPr>
                      <a:r>
                        <a:rPr sz="1100" spc="-5" dirty="0">
                          <a:latin typeface="Arial"/>
                          <a:cs typeface="Arial"/>
                        </a:rPr>
                        <a:t>¿Habrá alguien </a:t>
                      </a:r>
                      <a:r>
                        <a:rPr sz="1100" dirty="0">
                          <a:latin typeface="Arial"/>
                          <a:cs typeface="Arial"/>
                        </a:rPr>
                        <a:t>que </a:t>
                      </a:r>
                      <a:r>
                        <a:rPr sz="1100" spc="-10" dirty="0">
                          <a:latin typeface="Arial"/>
                          <a:cs typeface="Arial"/>
                        </a:rPr>
                        <a:t>ya </a:t>
                      </a:r>
                      <a:r>
                        <a:rPr sz="1100" spc="-5" dirty="0">
                          <a:latin typeface="Arial"/>
                          <a:cs typeface="Arial"/>
                        </a:rPr>
                        <a:t>haya desarrollado un </a:t>
                      </a:r>
                      <a:r>
                        <a:rPr sz="1100" spc="-10" dirty="0">
                          <a:latin typeface="Arial"/>
                          <a:cs typeface="Arial"/>
                        </a:rPr>
                        <a:t>proyecto</a:t>
                      </a:r>
                      <a:r>
                        <a:rPr sz="1100" spc="20" dirty="0">
                          <a:latin typeface="Arial"/>
                          <a:cs typeface="Arial"/>
                        </a:rPr>
                        <a:t> </a:t>
                      </a:r>
                      <a:r>
                        <a:rPr sz="1100" spc="-5" dirty="0">
                          <a:latin typeface="Arial"/>
                          <a:cs typeface="Arial"/>
                        </a:rPr>
                        <a:t>similar?</a:t>
                      </a:r>
                      <a:endParaRPr sz="1100">
                        <a:latin typeface="Arial"/>
                        <a:cs typeface="Arial"/>
                      </a:endParaRPr>
                    </a:p>
                    <a:p>
                      <a:pPr>
                        <a:lnSpc>
                          <a:spcPct val="100000"/>
                        </a:lnSpc>
                        <a:spcBef>
                          <a:spcPts val="10"/>
                        </a:spcBef>
                        <a:buFont typeface="Arial"/>
                        <a:buChar char="•"/>
                      </a:pPr>
                      <a:endParaRPr sz="1050">
                        <a:latin typeface="Times New Roman"/>
                        <a:cs typeface="Times New Roman"/>
                      </a:endParaRPr>
                    </a:p>
                    <a:p>
                      <a:pPr marL="156845" indent="-88265">
                        <a:lnSpc>
                          <a:spcPct val="100000"/>
                        </a:lnSpc>
                        <a:buChar char="•"/>
                        <a:tabLst>
                          <a:tab pos="157480" algn="l"/>
                        </a:tabLst>
                      </a:pPr>
                      <a:r>
                        <a:rPr sz="1100" dirty="0">
                          <a:latin typeface="Arial"/>
                          <a:cs typeface="Arial"/>
                        </a:rPr>
                        <a:t>¿Cómo </a:t>
                      </a:r>
                      <a:r>
                        <a:rPr sz="1100" spc="-5" dirty="0">
                          <a:latin typeface="Arial"/>
                          <a:cs typeface="Arial"/>
                        </a:rPr>
                        <a:t>podemos integrar aspectos deportivos </a:t>
                      </a:r>
                      <a:r>
                        <a:rPr sz="1100" dirty="0">
                          <a:latin typeface="Arial"/>
                          <a:cs typeface="Arial"/>
                        </a:rPr>
                        <a:t>y académicos de manera </a:t>
                      </a:r>
                      <a:r>
                        <a:rPr sz="1100" spc="-5" dirty="0">
                          <a:latin typeface="Arial"/>
                          <a:cs typeface="Arial"/>
                        </a:rPr>
                        <a:t>relevante </a:t>
                      </a:r>
                      <a:r>
                        <a:rPr sz="1100" dirty="0">
                          <a:latin typeface="Arial"/>
                          <a:cs typeface="Arial"/>
                        </a:rPr>
                        <a:t>para el </a:t>
                      </a:r>
                      <a:r>
                        <a:rPr sz="1100" spc="-5" dirty="0">
                          <a:latin typeface="Arial"/>
                          <a:cs typeface="Arial"/>
                        </a:rPr>
                        <a:t>alumno?</a:t>
                      </a:r>
                      <a:endParaRPr sz="1100">
                        <a:latin typeface="Arial"/>
                        <a:cs typeface="Arial"/>
                      </a:endParaRPr>
                    </a:p>
                    <a:p>
                      <a:pPr>
                        <a:lnSpc>
                          <a:spcPct val="100000"/>
                        </a:lnSpc>
                        <a:spcBef>
                          <a:spcPts val="5"/>
                        </a:spcBef>
                        <a:buFont typeface="Arial"/>
                        <a:buChar char="•"/>
                      </a:pPr>
                      <a:endParaRPr sz="1050">
                        <a:latin typeface="Times New Roman"/>
                        <a:cs typeface="Times New Roman"/>
                      </a:endParaRPr>
                    </a:p>
                    <a:p>
                      <a:pPr marL="156845" indent="-88265">
                        <a:lnSpc>
                          <a:spcPct val="100000"/>
                        </a:lnSpc>
                        <a:buChar char="•"/>
                        <a:tabLst>
                          <a:tab pos="157480" algn="l"/>
                        </a:tabLst>
                      </a:pPr>
                      <a:r>
                        <a:rPr sz="1100" spc="-5" dirty="0">
                          <a:latin typeface="Arial"/>
                          <a:cs typeface="Arial"/>
                        </a:rPr>
                        <a:t>¿Pueden los alumnos tener un mejor rendimiento al integrar disciplinas tan disímbolas en un mismo</a:t>
                      </a:r>
                      <a:r>
                        <a:rPr sz="1100" spc="100" dirty="0">
                          <a:latin typeface="Arial"/>
                          <a:cs typeface="Arial"/>
                        </a:rPr>
                        <a:t> </a:t>
                      </a:r>
                      <a:r>
                        <a:rPr sz="1100" spc="-5" dirty="0">
                          <a:latin typeface="Arial"/>
                          <a:cs typeface="Arial"/>
                        </a:rPr>
                        <a:t>proyecto?</a:t>
                      </a:r>
                      <a:endParaRPr sz="1100">
                        <a:latin typeface="Arial"/>
                        <a:cs typeface="Arial"/>
                      </a:endParaRPr>
                    </a:p>
                    <a:p>
                      <a:pPr>
                        <a:lnSpc>
                          <a:spcPct val="100000"/>
                        </a:lnSpc>
                        <a:spcBef>
                          <a:spcPts val="5"/>
                        </a:spcBef>
                        <a:buFont typeface="Arial"/>
                        <a:buChar char="•"/>
                      </a:pPr>
                      <a:endParaRPr sz="1050">
                        <a:latin typeface="Times New Roman"/>
                        <a:cs typeface="Times New Roman"/>
                      </a:endParaRPr>
                    </a:p>
                    <a:p>
                      <a:pPr marL="156845" indent="-88265">
                        <a:lnSpc>
                          <a:spcPct val="100000"/>
                        </a:lnSpc>
                        <a:buChar char="•"/>
                        <a:tabLst>
                          <a:tab pos="157480" algn="l"/>
                        </a:tabLst>
                      </a:pPr>
                      <a:r>
                        <a:rPr sz="1100" dirty="0">
                          <a:latin typeface="Arial"/>
                          <a:cs typeface="Arial"/>
                        </a:rPr>
                        <a:t>¿Qué </a:t>
                      </a:r>
                      <a:r>
                        <a:rPr sz="1100" spc="-5" dirty="0">
                          <a:latin typeface="Arial"/>
                          <a:cs typeface="Arial"/>
                        </a:rPr>
                        <a:t>elementos podemos tomar como base?</a:t>
                      </a:r>
                      <a:endParaRPr sz="11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701925">
                <a:tc>
                  <a:txBody>
                    <a:bodyPr/>
                    <a:lstStyle/>
                    <a:p>
                      <a:pPr marL="345440" marR="285115" indent="-180340">
                        <a:lnSpc>
                          <a:spcPct val="117700"/>
                        </a:lnSpc>
                        <a:spcBef>
                          <a:spcPts val="334"/>
                        </a:spcBef>
                      </a:pPr>
                      <a:r>
                        <a:rPr sz="1100" b="1" spc="-125" dirty="0">
                          <a:latin typeface="Verdana"/>
                          <a:cs typeface="Verdana"/>
                        </a:rPr>
                        <a:t>2. </a:t>
                      </a:r>
                      <a:r>
                        <a:rPr sz="1100" b="1" spc="-114" dirty="0">
                          <a:latin typeface="Verdana"/>
                          <a:cs typeface="Verdana"/>
                        </a:rPr>
                        <a:t>Despertar </a:t>
                      </a:r>
                      <a:r>
                        <a:rPr sz="1100" b="1" spc="-70" dirty="0">
                          <a:latin typeface="Verdana"/>
                          <a:cs typeface="Verdana"/>
                        </a:rPr>
                        <a:t>el  </a:t>
                      </a:r>
                      <a:r>
                        <a:rPr sz="1100" b="1" spc="-120" dirty="0">
                          <a:latin typeface="Verdana"/>
                          <a:cs typeface="Verdana"/>
                        </a:rPr>
                        <a:t>interés  </a:t>
                      </a:r>
                      <a:r>
                        <a:rPr sz="1100" b="1" spc="-110" dirty="0">
                          <a:latin typeface="Verdana"/>
                          <a:cs typeface="Verdana"/>
                        </a:rPr>
                        <a:t>(detonar).</a:t>
                      </a:r>
                      <a:endParaRPr sz="1100">
                        <a:latin typeface="Verdana"/>
                        <a:cs typeface="Verdana"/>
                      </a:endParaRPr>
                    </a:p>
                    <a:p>
                      <a:pPr marL="345440" marR="108585" indent="-26034">
                        <a:lnSpc>
                          <a:spcPct val="117300"/>
                        </a:lnSpc>
                      </a:pPr>
                      <a:r>
                        <a:rPr sz="1100" spc="45" dirty="0">
                          <a:latin typeface="Verdana"/>
                          <a:cs typeface="Verdana"/>
                        </a:rPr>
                        <a:t>¿Cómo </a:t>
                      </a:r>
                      <a:r>
                        <a:rPr sz="1100" spc="-45" dirty="0">
                          <a:latin typeface="Verdana"/>
                          <a:cs typeface="Verdana"/>
                        </a:rPr>
                        <a:t>se  </a:t>
                      </a:r>
                      <a:r>
                        <a:rPr sz="1100" spc="-15" dirty="0">
                          <a:latin typeface="Verdana"/>
                          <a:cs typeface="Verdana"/>
                        </a:rPr>
                        <a:t>involucra </a:t>
                      </a:r>
                      <a:r>
                        <a:rPr sz="1100" spc="90" dirty="0">
                          <a:latin typeface="Verdana"/>
                          <a:cs typeface="Verdana"/>
                        </a:rPr>
                        <a:t>a</a:t>
                      </a:r>
                      <a:r>
                        <a:rPr sz="1100" spc="-254" dirty="0">
                          <a:latin typeface="Verdana"/>
                          <a:cs typeface="Verdana"/>
                        </a:rPr>
                        <a:t> </a:t>
                      </a:r>
                      <a:r>
                        <a:rPr sz="1100" spc="-55" dirty="0">
                          <a:latin typeface="Verdana"/>
                          <a:cs typeface="Verdana"/>
                        </a:rPr>
                        <a:t>los</a:t>
                      </a:r>
                      <a:endParaRPr sz="1100">
                        <a:latin typeface="Verdana"/>
                        <a:cs typeface="Verdana"/>
                      </a:endParaRPr>
                    </a:p>
                    <a:p>
                      <a:pPr marL="345440" marR="95885">
                        <a:lnSpc>
                          <a:spcPct val="117500"/>
                        </a:lnSpc>
                        <a:spcBef>
                          <a:spcPts val="5"/>
                        </a:spcBef>
                      </a:pPr>
                      <a:r>
                        <a:rPr sz="1100" spc="-30" dirty="0">
                          <a:latin typeface="Verdana"/>
                          <a:cs typeface="Verdana"/>
                        </a:rPr>
                        <a:t>estudiantes  </a:t>
                      </a:r>
                      <a:r>
                        <a:rPr sz="1100" spc="55" dirty="0">
                          <a:latin typeface="Verdana"/>
                          <a:cs typeface="Verdana"/>
                        </a:rPr>
                        <a:t>con </a:t>
                      </a:r>
                      <a:r>
                        <a:rPr sz="1100" spc="5" dirty="0">
                          <a:latin typeface="Verdana"/>
                          <a:cs typeface="Verdana"/>
                        </a:rPr>
                        <a:t>la  </a:t>
                      </a:r>
                      <a:r>
                        <a:rPr sz="1100" spc="10" dirty="0">
                          <a:latin typeface="Verdana"/>
                          <a:cs typeface="Verdana"/>
                        </a:rPr>
                        <a:t>problemática  </a:t>
                      </a:r>
                      <a:r>
                        <a:rPr sz="1100" spc="15" dirty="0">
                          <a:latin typeface="Verdana"/>
                          <a:cs typeface="Verdana"/>
                        </a:rPr>
                        <a:t>planteada,</a:t>
                      </a:r>
                      <a:r>
                        <a:rPr sz="1100" spc="-145" dirty="0">
                          <a:latin typeface="Verdana"/>
                          <a:cs typeface="Verdana"/>
                        </a:rPr>
                        <a:t> </a:t>
                      </a:r>
                      <a:r>
                        <a:rPr sz="1100" spc="15" dirty="0">
                          <a:latin typeface="Verdana"/>
                          <a:cs typeface="Verdana"/>
                        </a:rPr>
                        <a:t>en  </a:t>
                      </a:r>
                      <a:r>
                        <a:rPr sz="1100" spc="-10" dirty="0">
                          <a:latin typeface="Verdana"/>
                          <a:cs typeface="Verdana"/>
                        </a:rPr>
                        <a:t>el </a:t>
                      </a:r>
                      <a:r>
                        <a:rPr sz="1100" spc="-25" dirty="0">
                          <a:latin typeface="Verdana"/>
                          <a:cs typeface="Verdana"/>
                        </a:rPr>
                        <a:t>salón </a:t>
                      </a:r>
                      <a:r>
                        <a:rPr sz="1100" spc="60" dirty="0">
                          <a:latin typeface="Verdana"/>
                          <a:cs typeface="Verdana"/>
                        </a:rPr>
                        <a:t>de  </a:t>
                      </a:r>
                      <a:r>
                        <a:rPr sz="1100" spc="15" dirty="0">
                          <a:latin typeface="Verdana"/>
                          <a:cs typeface="Verdana"/>
                        </a:rPr>
                        <a:t>clase?</a:t>
                      </a:r>
                      <a:endParaRPr sz="1100">
                        <a:latin typeface="Verdana"/>
                        <a:cs typeface="Verdana"/>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marL="68580" marR="51435" algn="just">
                        <a:lnSpc>
                          <a:spcPct val="95900"/>
                        </a:lnSpc>
                        <a:spcBef>
                          <a:spcPts val="525"/>
                        </a:spcBef>
                      </a:pPr>
                      <a:r>
                        <a:rPr sz="1100" spc="-5" dirty="0">
                          <a:latin typeface="Arial"/>
                          <a:cs typeface="Arial"/>
                        </a:rPr>
                        <a:t>Se les pidió </a:t>
                      </a:r>
                      <a:r>
                        <a:rPr sz="1100" dirty="0">
                          <a:latin typeface="Arial"/>
                          <a:cs typeface="Arial"/>
                        </a:rPr>
                        <a:t>a </a:t>
                      </a:r>
                      <a:r>
                        <a:rPr sz="1100" spc="-5" dirty="0">
                          <a:latin typeface="Arial"/>
                          <a:cs typeface="Arial"/>
                        </a:rPr>
                        <a:t>los estudiantes </a:t>
                      </a:r>
                      <a:r>
                        <a:rPr sz="1100" dirty="0">
                          <a:latin typeface="Arial"/>
                          <a:cs typeface="Arial"/>
                        </a:rPr>
                        <a:t>que </a:t>
                      </a:r>
                      <a:r>
                        <a:rPr sz="1100" spc="-5" dirty="0">
                          <a:latin typeface="Arial"/>
                          <a:cs typeface="Arial"/>
                        </a:rPr>
                        <a:t>trajeran información sobre </a:t>
                      </a:r>
                      <a:r>
                        <a:rPr sz="1100" dirty="0">
                          <a:latin typeface="Arial"/>
                          <a:cs typeface="Arial"/>
                        </a:rPr>
                        <a:t>el </a:t>
                      </a:r>
                      <a:r>
                        <a:rPr sz="1100" spc="-5" dirty="0">
                          <a:latin typeface="Arial"/>
                          <a:cs typeface="Arial"/>
                        </a:rPr>
                        <a:t>deporte </a:t>
                      </a:r>
                      <a:r>
                        <a:rPr sz="1100" dirty="0">
                          <a:latin typeface="Arial"/>
                          <a:cs typeface="Arial"/>
                        </a:rPr>
                        <a:t>que </a:t>
                      </a:r>
                      <a:r>
                        <a:rPr sz="1100" spc="-5" dirty="0">
                          <a:latin typeface="Arial"/>
                          <a:cs typeface="Arial"/>
                        </a:rPr>
                        <a:t>ellos practican, </a:t>
                      </a:r>
                      <a:r>
                        <a:rPr sz="1100" dirty="0">
                          <a:latin typeface="Arial"/>
                          <a:cs typeface="Arial"/>
                        </a:rPr>
                        <a:t>el desgaste </a:t>
                      </a:r>
                      <a:r>
                        <a:rPr sz="1100" spc="-5" dirty="0">
                          <a:latin typeface="Arial"/>
                          <a:cs typeface="Arial"/>
                        </a:rPr>
                        <a:t>físico </a:t>
                      </a:r>
                      <a:r>
                        <a:rPr sz="1100" dirty="0">
                          <a:latin typeface="Arial"/>
                          <a:cs typeface="Arial"/>
                        </a:rPr>
                        <a:t>que  </a:t>
                      </a:r>
                      <a:r>
                        <a:rPr sz="1100" spc="-5" dirty="0">
                          <a:latin typeface="Arial"/>
                          <a:cs typeface="Arial"/>
                        </a:rPr>
                        <a:t>perciben </a:t>
                      </a:r>
                      <a:r>
                        <a:rPr sz="1100" dirty="0">
                          <a:latin typeface="Arial"/>
                          <a:cs typeface="Arial"/>
                        </a:rPr>
                        <a:t>al practicarlo y </a:t>
                      </a:r>
                      <a:r>
                        <a:rPr sz="1100" spc="-5" dirty="0">
                          <a:latin typeface="Arial"/>
                          <a:cs typeface="Arial"/>
                        </a:rPr>
                        <a:t>la alimentación </a:t>
                      </a:r>
                      <a:r>
                        <a:rPr sz="1100" dirty="0">
                          <a:latin typeface="Arial"/>
                          <a:cs typeface="Arial"/>
                        </a:rPr>
                        <a:t>que </a:t>
                      </a:r>
                      <a:r>
                        <a:rPr sz="1100" spc="-5" dirty="0">
                          <a:latin typeface="Arial"/>
                          <a:cs typeface="Arial"/>
                        </a:rPr>
                        <a:t>ellos consideran </a:t>
                      </a:r>
                      <a:r>
                        <a:rPr sz="1100" dirty="0">
                          <a:latin typeface="Arial"/>
                          <a:cs typeface="Arial"/>
                        </a:rPr>
                        <a:t>adecuada para </a:t>
                      </a:r>
                      <a:r>
                        <a:rPr sz="1100" spc="-5" dirty="0">
                          <a:latin typeface="Arial"/>
                          <a:cs typeface="Arial"/>
                        </a:rPr>
                        <a:t>poder </a:t>
                      </a:r>
                      <a:r>
                        <a:rPr sz="1100" dirty="0">
                          <a:latin typeface="Arial"/>
                          <a:cs typeface="Arial"/>
                        </a:rPr>
                        <a:t>tener un </a:t>
                      </a:r>
                      <a:r>
                        <a:rPr sz="1100" spc="-5" dirty="0">
                          <a:latin typeface="Arial"/>
                          <a:cs typeface="Arial"/>
                        </a:rPr>
                        <a:t>adecuado desempeño,  apoyándose </a:t>
                      </a:r>
                      <a:r>
                        <a:rPr sz="1100" dirty="0">
                          <a:latin typeface="Arial"/>
                          <a:cs typeface="Arial"/>
                        </a:rPr>
                        <a:t>de </a:t>
                      </a:r>
                      <a:r>
                        <a:rPr sz="1100" spc="-5" dirty="0">
                          <a:latin typeface="Arial"/>
                          <a:cs typeface="Arial"/>
                        </a:rPr>
                        <a:t>diversas fuentes:</a:t>
                      </a:r>
                      <a:endParaRPr sz="1100">
                        <a:latin typeface="Arial"/>
                        <a:cs typeface="Arial"/>
                      </a:endParaRPr>
                    </a:p>
                    <a:p>
                      <a:pPr>
                        <a:lnSpc>
                          <a:spcPct val="100000"/>
                        </a:lnSpc>
                        <a:spcBef>
                          <a:spcPts val="5"/>
                        </a:spcBef>
                      </a:pPr>
                      <a:endParaRPr sz="1050">
                        <a:latin typeface="Times New Roman"/>
                        <a:cs typeface="Times New Roman"/>
                      </a:endParaRPr>
                    </a:p>
                    <a:p>
                      <a:pPr marL="68580">
                        <a:lnSpc>
                          <a:spcPct val="100000"/>
                        </a:lnSpc>
                      </a:pPr>
                      <a:r>
                        <a:rPr sz="1100" dirty="0">
                          <a:latin typeface="Arial"/>
                          <a:cs typeface="Arial"/>
                        </a:rPr>
                        <a:t>1. Libros 2. </a:t>
                      </a:r>
                      <a:r>
                        <a:rPr sz="1100" spc="-5" dirty="0">
                          <a:latin typeface="Arial"/>
                          <a:cs typeface="Arial"/>
                        </a:rPr>
                        <a:t>Internet </a:t>
                      </a:r>
                      <a:r>
                        <a:rPr sz="1100" spc="-10" dirty="0">
                          <a:latin typeface="Arial"/>
                          <a:cs typeface="Arial"/>
                        </a:rPr>
                        <a:t>3. </a:t>
                      </a:r>
                      <a:r>
                        <a:rPr sz="1100" spc="-5" dirty="0">
                          <a:latin typeface="Arial"/>
                          <a:cs typeface="Arial"/>
                        </a:rPr>
                        <a:t>Revistas </a:t>
                      </a:r>
                      <a:r>
                        <a:rPr sz="1100" dirty="0">
                          <a:latin typeface="Arial"/>
                          <a:cs typeface="Arial"/>
                        </a:rPr>
                        <a:t>4. </a:t>
                      </a:r>
                      <a:r>
                        <a:rPr sz="1100" spc="-5" dirty="0">
                          <a:latin typeface="Arial"/>
                          <a:cs typeface="Arial"/>
                        </a:rPr>
                        <a:t>Artículos</a:t>
                      </a:r>
                      <a:r>
                        <a:rPr sz="1100" spc="25" dirty="0">
                          <a:latin typeface="Arial"/>
                          <a:cs typeface="Arial"/>
                        </a:rPr>
                        <a:t> </a:t>
                      </a:r>
                      <a:r>
                        <a:rPr sz="1100" spc="-5" dirty="0">
                          <a:latin typeface="Arial"/>
                          <a:cs typeface="Arial"/>
                        </a:rPr>
                        <a:t>especializados</a:t>
                      </a:r>
                      <a:endParaRPr sz="1100">
                        <a:latin typeface="Arial"/>
                        <a:cs typeface="Arial"/>
                      </a:endParaRPr>
                    </a:p>
                    <a:p>
                      <a:pPr>
                        <a:lnSpc>
                          <a:spcPct val="100000"/>
                        </a:lnSpc>
                      </a:pPr>
                      <a:endParaRPr sz="1100">
                        <a:latin typeface="Times New Roman"/>
                        <a:cs typeface="Times New Roman"/>
                      </a:endParaRPr>
                    </a:p>
                    <a:p>
                      <a:pPr marL="68580" marR="52705" algn="just">
                        <a:lnSpc>
                          <a:spcPct val="95900"/>
                        </a:lnSpc>
                      </a:pPr>
                      <a:r>
                        <a:rPr sz="1100" spc="-5" dirty="0">
                          <a:latin typeface="Arial"/>
                          <a:cs typeface="Arial"/>
                        </a:rPr>
                        <a:t>Se realizó </a:t>
                      </a:r>
                      <a:r>
                        <a:rPr sz="1100" dirty="0">
                          <a:latin typeface="Arial"/>
                          <a:cs typeface="Arial"/>
                        </a:rPr>
                        <a:t>una mesa </a:t>
                      </a:r>
                      <a:r>
                        <a:rPr sz="1100" spc="-5" dirty="0">
                          <a:latin typeface="Arial"/>
                          <a:cs typeface="Arial"/>
                        </a:rPr>
                        <a:t>redonda </a:t>
                      </a:r>
                      <a:r>
                        <a:rPr sz="1100" dirty="0">
                          <a:latin typeface="Arial"/>
                          <a:cs typeface="Arial"/>
                        </a:rPr>
                        <a:t>donde </a:t>
                      </a:r>
                      <a:r>
                        <a:rPr sz="1100" spc="-5" dirty="0">
                          <a:latin typeface="Arial"/>
                          <a:cs typeface="Arial"/>
                        </a:rPr>
                        <a:t>los </a:t>
                      </a:r>
                      <a:r>
                        <a:rPr sz="1100" dirty="0">
                          <a:latin typeface="Arial"/>
                          <a:cs typeface="Arial"/>
                        </a:rPr>
                        <a:t>alumnos presentaron y </a:t>
                      </a:r>
                      <a:r>
                        <a:rPr sz="1100" spc="-5" dirty="0">
                          <a:latin typeface="Arial"/>
                          <a:cs typeface="Arial"/>
                        </a:rPr>
                        <a:t>discutieron </a:t>
                      </a:r>
                      <a:r>
                        <a:rPr sz="1100" dirty="0">
                          <a:latin typeface="Arial"/>
                          <a:cs typeface="Arial"/>
                        </a:rPr>
                        <a:t>sobre </a:t>
                      </a:r>
                      <a:r>
                        <a:rPr sz="1100" spc="-5" dirty="0">
                          <a:latin typeface="Arial"/>
                          <a:cs typeface="Arial"/>
                        </a:rPr>
                        <a:t>la realidad del tema nuestro país  </a:t>
                      </a:r>
                      <a:r>
                        <a:rPr sz="1100" dirty="0">
                          <a:latin typeface="Arial"/>
                          <a:cs typeface="Arial"/>
                        </a:rPr>
                        <a:t>en este aspecto y se </a:t>
                      </a:r>
                      <a:r>
                        <a:rPr sz="1100" spc="-5" dirty="0">
                          <a:latin typeface="Arial"/>
                          <a:cs typeface="Arial"/>
                        </a:rPr>
                        <a:t>les indicó </a:t>
                      </a:r>
                      <a:r>
                        <a:rPr sz="1100" dirty="0">
                          <a:latin typeface="Arial"/>
                          <a:cs typeface="Arial"/>
                        </a:rPr>
                        <a:t>que dieran </a:t>
                      </a:r>
                      <a:r>
                        <a:rPr sz="1100" spc="-5" dirty="0">
                          <a:latin typeface="Arial"/>
                          <a:cs typeface="Arial"/>
                        </a:rPr>
                        <a:t>algunas ideas </a:t>
                      </a:r>
                      <a:r>
                        <a:rPr sz="1100" dirty="0">
                          <a:latin typeface="Arial"/>
                          <a:cs typeface="Arial"/>
                        </a:rPr>
                        <a:t>sobre </a:t>
                      </a:r>
                      <a:r>
                        <a:rPr sz="1100" spc="-5" dirty="0">
                          <a:latin typeface="Arial"/>
                          <a:cs typeface="Arial"/>
                        </a:rPr>
                        <a:t>lo que </a:t>
                      </a:r>
                      <a:r>
                        <a:rPr sz="1100" dirty="0">
                          <a:latin typeface="Arial"/>
                          <a:cs typeface="Arial"/>
                        </a:rPr>
                        <a:t>se </a:t>
                      </a:r>
                      <a:r>
                        <a:rPr sz="1100" spc="-5" dirty="0">
                          <a:latin typeface="Arial"/>
                          <a:cs typeface="Arial"/>
                        </a:rPr>
                        <a:t>podría </a:t>
                      </a:r>
                      <a:r>
                        <a:rPr sz="1100" dirty="0">
                          <a:latin typeface="Arial"/>
                          <a:cs typeface="Arial"/>
                        </a:rPr>
                        <a:t>hacer para </a:t>
                      </a:r>
                      <a:r>
                        <a:rPr sz="1100" spc="-5" dirty="0">
                          <a:latin typeface="Arial"/>
                          <a:cs typeface="Arial"/>
                        </a:rPr>
                        <a:t>mejorar diferentes  </a:t>
                      </a:r>
                      <a:r>
                        <a:rPr sz="1100" dirty="0">
                          <a:latin typeface="Arial"/>
                          <a:cs typeface="Arial"/>
                        </a:rPr>
                        <a:t>aspectos </a:t>
                      </a:r>
                      <a:r>
                        <a:rPr sz="1100" spc="-5" dirty="0">
                          <a:latin typeface="Arial"/>
                          <a:cs typeface="Arial"/>
                        </a:rPr>
                        <a:t>negativos </a:t>
                      </a:r>
                      <a:r>
                        <a:rPr sz="1100" dirty="0">
                          <a:latin typeface="Arial"/>
                          <a:cs typeface="Arial"/>
                        </a:rPr>
                        <a:t>que se</a:t>
                      </a:r>
                      <a:r>
                        <a:rPr sz="1100" spc="-25" dirty="0">
                          <a:latin typeface="Arial"/>
                          <a:cs typeface="Arial"/>
                        </a:rPr>
                        <a:t> </a:t>
                      </a:r>
                      <a:r>
                        <a:rPr sz="1100" spc="-5" dirty="0">
                          <a:latin typeface="Arial"/>
                          <a:cs typeface="Arial"/>
                        </a:rPr>
                        <a:t>mencionaron.</a:t>
                      </a:r>
                      <a:endParaRPr sz="1100">
                        <a:latin typeface="Arial"/>
                        <a:cs typeface="Arial"/>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5" name="CuadroTexto 4"/>
          <p:cNvSpPr txBox="1"/>
          <p:nvPr/>
        </p:nvSpPr>
        <p:spPr>
          <a:xfrm>
            <a:off x="579759" y="311524"/>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3699915253"/>
              </p:ext>
            </p:extLst>
          </p:nvPr>
        </p:nvGraphicFramePr>
        <p:xfrm>
          <a:off x="614172" y="719327"/>
          <a:ext cx="8817607" cy="6038850"/>
        </p:xfrm>
        <a:graphic>
          <a:graphicData uri="http://schemas.openxmlformats.org/drawingml/2006/table">
            <a:tbl>
              <a:tblPr firstRow="1" bandRow="1">
                <a:tableStyleId>{2D5ABB26-0587-4C30-8999-92F81FD0307C}</a:tableStyleId>
              </a:tblPr>
              <a:tblGrid>
                <a:gridCol w="1432560">
                  <a:extLst>
                    <a:ext uri="{9D8B030D-6E8A-4147-A177-3AD203B41FA5}">
                      <a16:colId xmlns:a16="http://schemas.microsoft.com/office/drawing/2014/main" val="20000"/>
                    </a:ext>
                  </a:extLst>
                </a:gridCol>
                <a:gridCol w="4455160">
                  <a:extLst>
                    <a:ext uri="{9D8B030D-6E8A-4147-A177-3AD203B41FA5}">
                      <a16:colId xmlns:a16="http://schemas.microsoft.com/office/drawing/2014/main" val="20001"/>
                    </a:ext>
                  </a:extLst>
                </a:gridCol>
                <a:gridCol w="827404">
                  <a:extLst>
                    <a:ext uri="{9D8B030D-6E8A-4147-A177-3AD203B41FA5}">
                      <a16:colId xmlns:a16="http://schemas.microsoft.com/office/drawing/2014/main" val="20002"/>
                    </a:ext>
                  </a:extLst>
                </a:gridCol>
                <a:gridCol w="1059179">
                  <a:extLst>
                    <a:ext uri="{9D8B030D-6E8A-4147-A177-3AD203B41FA5}">
                      <a16:colId xmlns:a16="http://schemas.microsoft.com/office/drawing/2014/main" val="20003"/>
                    </a:ext>
                  </a:extLst>
                </a:gridCol>
                <a:gridCol w="1043304">
                  <a:extLst>
                    <a:ext uri="{9D8B030D-6E8A-4147-A177-3AD203B41FA5}">
                      <a16:colId xmlns:a16="http://schemas.microsoft.com/office/drawing/2014/main" val="20004"/>
                    </a:ext>
                  </a:extLst>
                </a:gridCol>
              </a:tblGrid>
              <a:tr h="2550160">
                <a:tc>
                  <a:txBody>
                    <a:bodyPr/>
                    <a:lstStyle/>
                    <a:p>
                      <a:pPr marL="345440" marR="136525" indent="-180340">
                        <a:lnSpc>
                          <a:spcPct val="117600"/>
                        </a:lnSpc>
                        <a:spcBef>
                          <a:spcPts val="335"/>
                        </a:spcBef>
                      </a:pPr>
                      <a:r>
                        <a:rPr sz="1100" b="1" spc="-130" dirty="0">
                          <a:latin typeface="Verdana"/>
                          <a:cs typeface="Verdana"/>
                        </a:rPr>
                        <a:t>3. </a:t>
                      </a:r>
                      <a:r>
                        <a:rPr sz="1100" b="1" spc="-85" dirty="0">
                          <a:latin typeface="Verdana"/>
                          <a:cs typeface="Verdana"/>
                        </a:rPr>
                        <a:t>Recopilar  </a:t>
                      </a:r>
                      <a:r>
                        <a:rPr sz="1100" b="1" spc="-95" dirty="0">
                          <a:latin typeface="Verdana"/>
                          <a:cs typeface="Verdana"/>
                        </a:rPr>
                        <a:t>información</a:t>
                      </a:r>
                      <a:r>
                        <a:rPr sz="1100" b="1" spc="-145" dirty="0">
                          <a:latin typeface="Verdana"/>
                          <a:cs typeface="Verdana"/>
                        </a:rPr>
                        <a:t> </a:t>
                      </a:r>
                      <a:r>
                        <a:rPr sz="1100" b="1" spc="-10" dirty="0">
                          <a:latin typeface="Verdana"/>
                          <a:cs typeface="Verdana"/>
                        </a:rPr>
                        <a:t>a  </a:t>
                      </a:r>
                      <a:r>
                        <a:rPr sz="1100" b="1" spc="-114" dirty="0">
                          <a:latin typeface="Verdana"/>
                          <a:cs typeface="Verdana"/>
                        </a:rPr>
                        <a:t>través </a:t>
                      </a:r>
                      <a:r>
                        <a:rPr sz="1100" b="1" spc="-30" dirty="0">
                          <a:latin typeface="Verdana"/>
                          <a:cs typeface="Verdana"/>
                        </a:rPr>
                        <a:t>de </a:t>
                      </a:r>
                      <a:r>
                        <a:rPr sz="1100" b="1" spc="-60" dirty="0">
                          <a:latin typeface="Verdana"/>
                          <a:cs typeface="Verdana"/>
                        </a:rPr>
                        <a:t>la  </a:t>
                      </a:r>
                      <a:r>
                        <a:rPr sz="1100" b="1" dirty="0">
                          <a:latin typeface="Verdana"/>
                          <a:cs typeface="Verdana"/>
                        </a:rPr>
                        <a:t>i</a:t>
                      </a:r>
                      <a:r>
                        <a:rPr sz="1100" b="1" spc="-5" dirty="0">
                          <a:latin typeface="Verdana"/>
                          <a:cs typeface="Verdana"/>
                        </a:rPr>
                        <a:t>n</a:t>
                      </a:r>
                      <a:r>
                        <a:rPr sz="1100" b="1" dirty="0">
                          <a:latin typeface="Verdana"/>
                          <a:cs typeface="Verdana"/>
                        </a:rPr>
                        <a:t>v</a:t>
                      </a:r>
                      <a:r>
                        <a:rPr sz="1100" b="1" spc="-5" dirty="0">
                          <a:latin typeface="Verdana"/>
                          <a:cs typeface="Verdana"/>
                        </a:rPr>
                        <a:t>es</a:t>
                      </a:r>
                      <a:r>
                        <a:rPr sz="1100" b="1" dirty="0">
                          <a:latin typeface="Verdana"/>
                          <a:cs typeface="Verdana"/>
                        </a:rPr>
                        <a:t>t</a:t>
                      </a:r>
                      <a:r>
                        <a:rPr sz="1100" b="1" spc="-15" dirty="0">
                          <a:latin typeface="Verdana"/>
                          <a:cs typeface="Verdana"/>
                        </a:rPr>
                        <a:t>i</a:t>
                      </a:r>
                      <a:r>
                        <a:rPr sz="1100" b="1" dirty="0">
                          <a:latin typeface="Verdana"/>
                          <a:cs typeface="Verdana"/>
                        </a:rPr>
                        <a:t>ga</a:t>
                      </a:r>
                      <a:r>
                        <a:rPr sz="1100" b="1" spc="-5" dirty="0">
                          <a:latin typeface="Verdana"/>
                          <a:cs typeface="Verdana"/>
                        </a:rPr>
                        <a:t>c</a:t>
                      </a:r>
                      <a:r>
                        <a:rPr sz="1100" b="1" spc="-15" dirty="0">
                          <a:latin typeface="Verdana"/>
                          <a:cs typeface="Verdana"/>
                        </a:rPr>
                        <a:t>i</a:t>
                      </a:r>
                      <a:r>
                        <a:rPr sz="1100" b="1" spc="-5" dirty="0">
                          <a:latin typeface="Verdana"/>
                          <a:cs typeface="Verdana"/>
                        </a:rPr>
                        <a:t>ón.</a:t>
                      </a:r>
                      <a:endParaRPr sz="1100" dirty="0">
                        <a:latin typeface="Verdana"/>
                        <a:cs typeface="Verdana"/>
                      </a:endParaRPr>
                    </a:p>
                    <a:p>
                      <a:pPr marL="320040">
                        <a:lnSpc>
                          <a:spcPct val="100000"/>
                        </a:lnSpc>
                        <a:spcBef>
                          <a:spcPts val="229"/>
                        </a:spcBef>
                      </a:pPr>
                      <a:r>
                        <a:rPr sz="1100" spc="40" dirty="0">
                          <a:latin typeface="Verdana"/>
                          <a:cs typeface="Verdana"/>
                        </a:rPr>
                        <a:t>¿Qué</a:t>
                      </a:r>
                      <a:r>
                        <a:rPr sz="1100" spc="-100" dirty="0">
                          <a:latin typeface="Verdana"/>
                          <a:cs typeface="Verdana"/>
                        </a:rPr>
                        <a:t> </a:t>
                      </a:r>
                      <a:r>
                        <a:rPr sz="1100" spc="-45" dirty="0">
                          <a:latin typeface="Verdana"/>
                          <a:cs typeface="Verdana"/>
                        </a:rPr>
                        <a:t>se</a:t>
                      </a:r>
                      <a:endParaRPr sz="1100" dirty="0">
                        <a:latin typeface="Verdana"/>
                        <a:cs typeface="Verdana"/>
                      </a:endParaRPr>
                    </a:p>
                    <a:p>
                      <a:pPr marL="345440" marR="149225">
                        <a:lnSpc>
                          <a:spcPct val="117300"/>
                        </a:lnSpc>
                        <a:spcBef>
                          <a:spcPts val="10"/>
                        </a:spcBef>
                      </a:pPr>
                      <a:r>
                        <a:rPr sz="1100" spc="-30" dirty="0">
                          <a:latin typeface="Verdana"/>
                          <a:cs typeface="Verdana"/>
                        </a:rPr>
                        <a:t>investiga </a:t>
                      </a:r>
                      <a:r>
                        <a:rPr sz="1100" spc="-60" dirty="0">
                          <a:latin typeface="Verdana"/>
                          <a:cs typeface="Verdana"/>
                        </a:rPr>
                        <a:t>y</a:t>
                      </a:r>
                      <a:r>
                        <a:rPr sz="1100" spc="-204" dirty="0">
                          <a:latin typeface="Verdana"/>
                          <a:cs typeface="Verdana"/>
                        </a:rPr>
                        <a:t> </a:t>
                      </a:r>
                      <a:r>
                        <a:rPr sz="1100" spc="15" dirty="0">
                          <a:latin typeface="Verdana"/>
                          <a:cs typeface="Verdana"/>
                        </a:rPr>
                        <a:t>en  </a:t>
                      </a:r>
                      <a:r>
                        <a:rPr sz="1100" spc="30" dirty="0">
                          <a:latin typeface="Verdana"/>
                          <a:cs typeface="Verdana"/>
                        </a:rPr>
                        <a:t>qué</a:t>
                      </a:r>
                      <a:r>
                        <a:rPr sz="1100" spc="-120" dirty="0">
                          <a:latin typeface="Verdana"/>
                          <a:cs typeface="Verdana"/>
                        </a:rPr>
                        <a:t> </a:t>
                      </a:r>
                      <a:r>
                        <a:rPr sz="1100" spc="-20" dirty="0">
                          <a:latin typeface="Verdana"/>
                          <a:cs typeface="Verdana"/>
                        </a:rPr>
                        <a:t>fuentes?</a:t>
                      </a:r>
                      <a:endParaRPr sz="1100" dirty="0">
                        <a:latin typeface="Verdana"/>
                        <a:cs typeface="Verdana"/>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8580">
                        <a:lnSpc>
                          <a:spcPct val="100000"/>
                        </a:lnSpc>
                        <a:spcBef>
                          <a:spcPts val="470"/>
                        </a:spcBef>
                      </a:pPr>
                      <a:r>
                        <a:rPr sz="1100" dirty="0">
                          <a:latin typeface="Arial"/>
                          <a:cs typeface="Arial"/>
                        </a:rPr>
                        <a:t>Libros, </a:t>
                      </a:r>
                      <a:r>
                        <a:rPr sz="1100" spc="-5" dirty="0">
                          <a:latin typeface="Arial"/>
                          <a:cs typeface="Arial"/>
                        </a:rPr>
                        <a:t>revistas, manuales </a:t>
                      </a:r>
                      <a:r>
                        <a:rPr sz="1100" dirty="0">
                          <a:latin typeface="Arial"/>
                          <a:cs typeface="Arial"/>
                        </a:rPr>
                        <a:t>e </a:t>
                      </a:r>
                      <a:r>
                        <a:rPr sz="1100" spc="-5" dirty="0">
                          <a:latin typeface="Arial"/>
                          <a:cs typeface="Arial"/>
                        </a:rPr>
                        <a:t>internet</a:t>
                      </a:r>
                      <a:endParaRPr sz="1100" dirty="0">
                        <a:latin typeface="Arial"/>
                        <a:cs typeface="Arial"/>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MX" sz="1100" dirty="0" smtClean="0">
                          <a:latin typeface="Arial"/>
                          <a:cs typeface="Arial"/>
                        </a:rPr>
                        <a:t>Libros, </a:t>
                      </a:r>
                      <a:r>
                        <a:rPr lang="es-MX" sz="1100" spc="-5" dirty="0" smtClean="0">
                          <a:latin typeface="Arial"/>
                          <a:cs typeface="Arial"/>
                        </a:rPr>
                        <a:t>revistas, manuales </a:t>
                      </a:r>
                      <a:r>
                        <a:rPr lang="es-MX" sz="1100" dirty="0" smtClean="0">
                          <a:latin typeface="Arial"/>
                          <a:cs typeface="Arial"/>
                        </a:rPr>
                        <a:t>e </a:t>
                      </a:r>
                      <a:r>
                        <a:rPr lang="es-MX" sz="1100" spc="-5" dirty="0" smtClean="0">
                          <a:latin typeface="Arial"/>
                          <a:cs typeface="Arial"/>
                        </a:rPr>
                        <a:t>internet</a:t>
                      </a:r>
                      <a:endParaRPr lang="es-MX" sz="1100" dirty="0" smtClean="0">
                        <a:latin typeface="Arial"/>
                        <a:cs typeface="Arial"/>
                      </a:endParaRPr>
                    </a:p>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0485" marR="116205">
                        <a:lnSpc>
                          <a:spcPct val="102200"/>
                        </a:lnSpc>
                        <a:spcBef>
                          <a:spcPts val="540"/>
                        </a:spcBef>
                      </a:pPr>
                      <a:r>
                        <a:rPr sz="1100" spc="-35" dirty="0">
                          <a:latin typeface="Verdana"/>
                          <a:cs typeface="Verdana"/>
                        </a:rPr>
                        <a:t>Fuentes </a:t>
                      </a:r>
                      <a:r>
                        <a:rPr sz="1100" spc="60" dirty="0">
                          <a:latin typeface="Verdana"/>
                          <a:cs typeface="Verdana"/>
                        </a:rPr>
                        <a:t>de  </a:t>
                      </a:r>
                      <a:r>
                        <a:rPr sz="1100" spc="-10" dirty="0">
                          <a:latin typeface="Verdana"/>
                          <a:cs typeface="Verdana"/>
                        </a:rPr>
                        <a:t>información  </a:t>
                      </a:r>
                      <a:r>
                        <a:rPr sz="1100" spc="60" dirty="0">
                          <a:latin typeface="Verdana"/>
                          <a:cs typeface="Verdana"/>
                        </a:rPr>
                        <a:t>de </a:t>
                      </a:r>
                      <a:r>
                        <a:rPr sz="1100" spc="-30" dirty="0">
                          <a:latin typeface="Verdana"/>
                          <a:cs typeface="Verdana"/>
                        </a:rPr>
                        <a:t>primera</a:t>
                      </a:r>
                      <a:r>
                        <a:rPr sz="1100" spc="-300" dirty="0">
                          <a:latin typeface="Verdana"/>
                          <a:cs typeface="Verdana"/>
                        </a:rPr>
                        <a:t> </a:t>
                      </a:r>
                      <a:r>
                        <a:rPr sz="1100" spc="-60" dirty="0">
                          <a:latin typeface="Verdana"/>
                          <a:cs typeface="Verdana"/>
                        </a:rPr>
                        <a:t>y  </a:t>
                      </a:r>
                      <a:r>
                        <a:rPr sz="1100" spc="-15" dirty="0">
                          <a:latin typeface="Verdana"/>
                          <a:cs typeface="Verdana"/>
                        </a:rPr>
                        <a:t>secundarias  </a:t>
                      </a:r>
                      <a:r>
                        <a:rPr sz="1100" spc="-35" dirty="0">
                          <a:latin typeface="Verdana"/>
                          <a:cs typeface="Verdana"/>
                        </a:rPr>
                        <a:t>Digitales  </a:t>
                      </a:r>
                      <a:r>
                        <a:rPr sz="1100" dirty="0">
                          <a:latin typeface="Verdana"/>
                          <a:cs typeface="Verdana"/>
                        </a:rPr>
                        <a:t>también</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marR="93980">
                        <a:lnSpc>
                          <a:spcPct val="95900"/>
                        </a:lnSpc>
                        <a:spcBef>
                          <a:spcPts val="525"/>
                        </a:spcBef>
                      </a:pPr>
                      <a:r>
                        <a:rPr sz="1100" dirty="0">
                          <a:latin typeface="Arial"/>
                          <a:cs typeface="Arial"/>
                        </a:rPr>
                        <a:t>Esto nos</a:t>
                      </a:r>
                      <a:r>
                        <a:rPr sz="1100" spc="-75" dirty="0">
                          <a:latin typeface="Arial"/>
                          <a:cs typeface="Arial"/>
                        </a:rPr>
                        <a:t> </a:t>
                      </a:r>
                      <a:r>
                        <a:rPr sz="1100" spc="-10" dirty="0">
                          <a:latin typeface="Arial"/>
                          <a:cs typeface="Arial"/>
                        </a:rPr>
                        <a:t>llevó  </a:t>
                      </a:r>
                      <a:r>
                        <a:rPr sz="1100" dirty="0">
                          <a:latin typeface="Arial"/>
                          <a:cs typeface="Arial"/>
                        </a:rPr>
                        <a:t>a </a:t>
                      </a:r>
                      <a:r>
                        <a:rPr sz="1100" spc="-5" dirty="0">
                          <a:latin typeface="Arial"/>
                          <a:cs typeface="Arial"/>
                        </a:rPr>
                        <a:t>plantear la  necesidad </a:t>
                      </a:r>
                      <a:r>
                        <a:rPr sz="1100" dirty="0">
                          <a:latin typeface="Arial"/>
                          <a:cs typeface="Arial"/>
                        </a:rPr>
                        <a:t>de  tener un  contacto con  fuentes  primarias no  d</a:t>
                      </a:r>
                      <a:r>
                        <a:rPr sz="1100" spc="-5" dirty="0">
                          <a:latin typeface="Arial"/>
                          <a:cs typeface="Arial"/>
                        </a:rPr>
                        <a:t>o</a:t>
                      </a:r>
                      <a:r>
                        <a:rPr sz="1100" dirty="0">
                          <a:latin typeface="Arial"/>
                          <a:cs typeface="Arial"/>
                        </a:rPr>
                        <a:t>cumenta</a:t>
                      </a:r>
                      <a:r>
                        <a:rPr sz="1100" spc="-10" dirty="0">
                          <a:latin typeface="Arial"/>
                          <a:cs typeface="Arial"/>
                        </a:rPr>
                        <a:t>l</a:t>
                      </a:r>
                      <a:r>
                        <a:rPr sz="1100" dirty="0">
                          <a:latin typeface="Arial"/>
                          <a:cs typeface="Arial"/>
                        </a:rPr>
                        <a:t>es  y también  </a:t>
                      </a:r>
                      <a:r>
                        <a:rPr sz="1100" spc="-5" dirty="0">
                          <a:latin typeface="Arial"/>
                          <a:cs typeface="Arial"/>
                        </a:rPr>
                        <a:t>analizar  </a:t>
                      </a:r>
                      <a:r>
                        <a:rPr sz="1100" dirty="0">
                          <a:latin typeface="Arial"/>
                          <a:cs typeface="Arial"/>
                        </a:rPr>
                        <a:t>diferentes  d</a:t>
                      </a:r>
                      <a:r>
                        <a:rPr sz="1100" spc="-5" dirty="0">
                          <a:latin typeface="Arial"/>
                          <a:cs typeface="Arial"/>
                        </a:rPr>
                        <a:t>o</a:t>
                      </a:r>
                      <a:r>
                        <a:rPr sz="1100" dirty="0">
                          <a:latin typeface="Arial"/>
                          <a:cs typeface="Arial"/>
                        </a:rPr>
                        <a:t>cumenta</a:t>
                      </a:r>
                      <a:r>
                        <a:rPr sz="1100" spc="-10" dirty="0">
                          <a:latin typeface="Arial"/>
                          <a:cs typeface="Arial"/>
                        </a:rPr>
                        <a:t>l</a:t>
                      </a:r>
                      <a:r>
                        <a:rPr sz="1100" dirty="0">
                          <a:latin typeface="Arial"/>
                          <a:cs typeface="Arial"/>
                        </a:rPr>
                        <a:t>es  en </a:t>
                      </a:r>
                      <a:r>
                        <a:rPr sz="1100" spc="-5" dirty="0">
                          <a:latin typeface="Arial"/>
                          <a:cs typeface="Arial"/>
                        </a:rPr>
                        <a:t>inglés  relacionados  </a:t>
                      </a:r>
                      <a:r>
                        <a:rPr sz="1100" dirty="0">
                          <a:latin typeface="Arial"/>
                          <a:cs typeface="Arial"/>
                        </a:rPr>
                        <a:t>con el</a:t>
                      </a:r>
                      <a:r>
                        <a:rPr sz="1100" spc="-35" dirty="0">
                          <a:latin typeface="Arial"/>
                          <a:cs typeface="Arial"/>
                        </a:rPr>
                        <a:t> </a:t>
                      </a:r>
                      <a:r>
                        <a:rPr sz="1100" spc="-5" dirty="0">
                          <a:latin typeface="Arial"/>
                          <a:cs typeface="Arial"/>
                        </a:rPr>
                        <a:t>tema</a:t>
                      </a:r>
                      <a:endParaRPr sz="1100">
                        <a:latin typeface="Arial"/>
                        <a:cs typeface="Arial"/>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488690">
                <a:tc>
                  <a:txBody>
                    <a:bodyPr/>
                    <a:lstStyle/>
                    <a:p>
                      <a:pPr marL="320040" marR="142875" indent="-154305">
                        <a:lnSpc>
                          <a:spcPct val="117600"/>
                        </a:lnSpc>
                        <a:spcBef>
                          <a:spcPts val="335"/>
                        </a:spcBef>
                      </a:pPr>
                      <a:r>
                        <a:rPr sz="1100" b="1" spc="-130" dirty="0">
                          <a:latin typeface="Verdana"/>
                          <a:cs typeface="Verdana"/>
                        </a:rPr>
                        <a:t>4. </a:t>
                      </a:r>
                      <a:r>
                        <a:rPr sz="1100" b="1" spc="-100" dirty="0">
                          <a:latin typeface="Verdana"/>
                          <a:cs typeface="Verdana"/>
                        </a:rPr>
                        <a:t>Organizar </a:t>
                      </a:r>
                      <a:r>
                        <a:rPr sz="1100" b="1" spc="-65" dirty="0">
                          <a:latin typeface="Verdana"/>
                          <a:cs typeface="Verdana"/>
                        </a:rPr>
                        <a:t>la  </a:t>
                      </a:r>
                      <a:r>
                        <a:rPr sz="1100" b="1" spc="-95" dirty="0">
                          <a:latin typeface="Verdana"/>
                          <a:cs typeface="Verdana"/>
                        </a:rPr>
                        <a:t>información.  </a:t>
                      </a:r>
                      <a:r>
                        <a:rPr sz="1100" spc="-45" dirty="0">
                          <a:latin typeface="Verdana"/>
                          <a:cs typeface="Verdana"/>
                        </a:rPr>
                        <a:t>Implica:  </a:t>
                      </a:r>
                      <a:r>
                        <a:rPr sz="1100" spc="5" dirty="0">
                          <a:latin typeface="Verdana"/>
                          <a:cs typeface="Verdana"/>
                        </a:rPr>
                        <a:t>clasificación  </a:t>
                      </a:r>
                      <a:r>
                        <a:rPr sz="1100" spc="60" dirty="0">
                          <a:latin typeface="Verdana"/>
                          <a:cs typeface="Verdana"/>
                        </a:rPr>
                        <a:t>de </a:t>
                      </a:r>
                      <a:r>
                        <a:rPr sz="1100" spc="-5" dirty="0">
                          <a:latin typeface="Verdana"/>
                          <a:cs typeface="Verdana"/>
                        </a:rPr>
                        <a:t>datos  </a:t>
                      </a:r>
                      <a:r>
                        <a:rPr sz="1100" spc="-15" dirty="0">
                          <a:latin typeface="Verdana"/>
                          <a:cs typeface="Verdana"/>
                        </a:rPr>
                        <a:t>obtenidos,  </a:t>
                      </a:r>
                      <a:r>
                        <a:rPr sz="1100" spc="-55" dirty="0">
                          <a:latin typeface="Verdana"/>
                          <a:cs typeface="Verdana"/>
                        </a:rPr>
                        <a:t>Análisis </a:t>
                      </a:r>
                      <a:r>
                        <a:rPr sz="1100" spc="60" dirty="0">
                          <a:latin typeface="Verdana"/>
                          <a:cs typeface="Verdana"/>
                        </a:rPr>
                        <a:t>de </a:t>
                      </a:r>
                      <a:r>
                        <a:rPr sz="1100" spc="-65" dirty="0">
                          <a:latin typeface="Verdana"/>
                          <a:cs typeface="Verdana"/>
                        </a:rPr>
                        <a:t>los  </a:t>
                      </a:r>
                      <a:r>
                        <a:rPr sz="1100" spc="-5" dirty="0">
                          <a:latin typeface="Verdana"/>
                          <a:cs typeface="Verdana"/>
                        </a:rPr>
                        <a:t>datos  </a:t>
                      </a:r>
                      <a:r>
                        <a:rPr sz="1100" spc="-15" dirty="0">
                          <a:latin typeface="Verdana"/>
                          <a:cs typeface="Verdana"/>
                        </a:rPr>
                        <a:t>obtenidos,  </a:t>
                      </a:r>
                      <a:r>
                        <a:rPr sz="1100" spc="-55" dirty="0">
                          <a:latin typeface="Verdana"/>
                          <a:cs typeface="Verdana"/>
                        </a:rPr>
                        <a:t>registro </a:t>
                      </a:r>
                      <a:r>
                        <a:rPr sz="1100" spc="60" dirty="0">
                          <a:latin typeface="Verdana"/>
                          <a:cs typeface="Verdana"/>
                        </a:rPr>
                        <a:t>de </a:t>
                      </a:r>
                      <a:r>
                        <a:rPr sz="1100" spc="5" dirty="0">
                          <a:latin typeface="Verdana"/>
                          <a:cs typeface="Verdana"/>
                        </a:rPr>
                        <a:t>la  </a:t>
                      </a:r>
                      <a:r>
                        <a:rPr sz="1100" spc="-20" dirty="0">
                          <a:latin typeface="Verdana"/>
                          <a:cs typeface="Verdana"/>
                        </a:rPr>
                        <a:t>información.  </a:t>
                      </a:r>
                      <a:r>
                        <a:rPr sz="1100" spc="-10" dirty="0">
                          <a:latin typeface="Verdana"/>
                          <a:cs typeface="Verdana"/>
                        </a:rPr>
                        <a:t>conclusiones  por </a:t>
                      </a:r>
                      <a:r>
                        <a:rPr sz="1100" spc="-25" dirty="0">
                          <a:latin typeface="Verdana"/>
                          <a:cs typeface="Verdana"/>
                        </a:rPr>
                        <a:t>disciplina,  </a:t>
                      </a:r>
                      <a:r>
                        <a:rPr sz="1100" spc="-10" dirty="0">
                          <a:latin typeface="Verdana"/>
                          <a:cs typeface="Verdana"/>
                        </a:rPr>
                        <a:t>conclusiones  </a:t>
                      </a:r>
                      <a:r>
                        <a:rPr sz="1100" spc="-30" dirty="0">
                          <a:latin typeface="Verdana"/>
                          <a:cs typeface="Verdana"/>
                        </a:rPr>
                        <a:t>conjuntas.</a:t>
                      </a:r>
                      <a:endParaRPr sz="1100">
                        <a:latin typeface="Verdana"/>
                        <a:cs typeface="Verdana"/>
                      </a:endParaRPr>
                    </a:p>
                    <a:p>
                      <a:pPr marL="340995" marR="337820">
                        <a:lnSpc>
                          <a:spcPct val="117200"/>
                        </a:lnSpc>
                      </a:pPr>
                      <a:r>
                        <a:rPr sz="1100" spc="30" dirty="0">
                          <a:latin typeface="Verdana"/>
                          <a:cs typeface="Verdana"/>
                        </a:rPr>
                        <a:t>¿Cuál </a:t>
                      </a:r>
                      <a:r>
                        <a:rPr sz="1100" spc="-45" dirty="0">
                          <a:latin typeface="Verdana"/>
                          <a:cs typeface="Verdana"/>
                        </a:rPr>
                        <a:t>es</a:t>
                      </a:r>
                      <a:r>
                        <a:rPr sz="1100" spc="-280" dirty="0">
                          <a:latin typeface="Verdana"/>
                          <a:cs typeface="Verdana"/>
                        </a:rPr>
                        <a:t> </a:t>
                      </a:r>
                      <a:r>
                        <a:rPr sz="1100" spc="-15" dirty="0">
                          <a:latin typeface="Verdana"/>
                          <a:cs typeface="Verdana"/>
                        </a:rPr>
                        <a:t>el  </a:t>
                      </a:r>
                      <a:r>
                        <a:rPr sz="1100" spc="10" dirty="0">
                          <a:latin typeface="Verdana"/>
                          <a:cs typeface="Verdana"/>
                        </a:rPr>
                        <a:t>orden?</a:t>
                      </a:r>
                      <a:endParaRPr sz="1100">
                        <a:latin typeface="Verdana"/>
                        <a:cs typeface="Verdana"/>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1898014" indent="-228600">
                        <a:lnSpc>
                          <a:spcPct val="100000"/>
                        </a:lnSpc>
                        <a:spcBef>
                          <a:spcPts val="565"/>
                        </a:spcBef>
                        <a:buAutoNum type="arabicPeriod"/>
                        <a:tabLst>
                          <a:tab pos="1898014" algn="l"/>
                        </a:tabLst>
                      </a:pPr>
                      <a:r>
                        <a:rPr sz="1100" spc="-25" dirty="0">
                          <a:latin typeface="Verdana"/>
                          <a:cs typeface="Verdana"/>
                        </a:rPr>
                        <a:t>Investigación</a:t>
                      </a:r>
                      <a:endParaRPr sz="1100" dirty="0">
                        <a:latin typeface="Verdana"/>
                        <a:cs typeface="Verdana"/>
                      </a:endParaRPr>
                    </a:p>
                    <a:p>
                      <a:pPr marL="1898014" indent="-228600">
                        <a:lnSpc>
                          <a:spcPct val="100000"/>
                        </a:lnSpc>
                        <a:spcBef>
                          <a:spcPts val="40"/>
                        </a:spcBef>
                        <a:buAutoNum type="arabicPeriod"/>
                        <a:tabLst>
                          <a:tab pos="1898014" algn="l"/>
                        </a:tabLst>
                      </a:pPr>
                      <a:r>
                        <a:rPr sz="1100" spc="5" dirty="0">
                          <a:latin typeface="Verdana"/>
                          <a:cs typeface="Verdana"/>
                        </a:rPr>
                        <a:t>Clasificación</a:t>
                      </a:r>
                      <a:endParaRPr sz="1100" dirty="0">
                        <a:latin typeface="Verdana"/>
                        <a:cs typeface="Verdana"/>
                      </a:endParaRPr>
                    </a:p>
                    <a:p>
                      <a:pPr marL="1898014" indent="-228600">
                        <a:lnSpc>
                          <a:spcPct val="100000"/>
                        </a:lnSpc>
                        <a:spcBef>
                          <a:spcPts val="20"/>
                        </a:spcBef>
                        <a:buAutoNum type="arabicPeriod"/>
                        <a:tabLst>
                          <a:tab pos="1898014" algn="l"/>
                        </a:tabLst>
                      </a:pPr>
                      <a:r>
                        <a:rPr sz="1100" spc="-55" dirty="0">
                          <a:latin typeface="Verdana"/>
                          <a:cs typeface="Verdana"/>
                        </a:rPr>
                        <a:t>Análisis</a:t>
                      </a:r>
                      <a:endParaRPr sz="1100" dirty="0">
                        <a:latin typeface="Verdana"/>
                        <a:cs typeface="Verdana"/>
                      </a:endParaRPr>
                    </a:p>
                    <a:p>
                      <a:pPr marL="1898014" indent="-228600">
                        <a:lnSpc>
                          <a:spcPct val="100000"/>
                        </a:lnSpc>
                        <a:spcBef>
                          <a:spcPts val="25"/>
                        </a:spcBef>
                        <a:buAutoNum type="arabicPeriod"/>
                        <a:tabLst>
                          <a:tab pos="1898014" algn="l"/>
                        </a:tabLst>
                      </a:pPr>
                      <a:r>
                        <a:rPr sz="1100" spc="35" dirty="0">
                          <a:latin typeface="Verdana"/>
                          <a:cs typeface="Verdana"/>
                        </a:rPr>
                        <a:t>Redacción</a:t>
                      </a:r>
                      <a:endParaRPr sz="1100" dirty="0">
                        <a:latin typeface="Verdana"/>
                        <a:cs typeface="Verdana"/>
                      </a:endParaRPr>
                    </a:p>
                    <a:p>
                      <a:pPr marL="1898014" indent="-228600">
                        <a:lnSpc>
                          <a:spcPct val="100000"/>
                        </a:lnSpc>
                        <a:spcBef>
                          <a:spcPts val="40"/>
                        </a:spcBef>
                        <a:buAutoNum type="arabicPeriod"/>
                        <a:tabLst>
                          <a:tab pos="1898014" algn="l"/>
                        </a:tabLst>
                      </a:pPr>
                      <a:r>
                        <a:rPr sz="1100" spc="-5" dirty="0">
                          <a:latin typeface="Verdana"/>
                          <a:cs typeface="Verdana"/>
                        </a:rPr>
                        <a:t>Conclusión</a:t>
                      </a:r>
                      <a:endParaRPr sz="1100" dirty="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r>
                        <a:rPr lang="es-MX" sz="1100" dirty="0" smtClean="0">
                          <a:latin typeface="Times New Roman"/>
                          <a:cs typeface="Times New Roman"/>
                        </a:rPr>
                        <a:t>Investigación</a:t>
                      </a:r>
                    </a:p>
                    <a:p>
                      <a:pPr>
                        <a:lnSpc>
                          <a:spcPct val="100000"/>
                        </a:lnSpc>
                      </a:pPr>
                      <a:r>
                        <a:rPr lang="es-MX" sz="1100" dirty="0" smtClean="0">
                          <a:latin typeface="Times New Roman"/>
                          <a:cs typeface="Times New Roman"/>
                        </a:rPr>
                        <a:t>Clasificación</a:t>
                      </a:r>
                    </a:p>
                    <a:p>
                      <a:pPr>
                        <a:lnSpc>
                          <a:spcPct val="100000"/>
                        </a:lnSpc>
                      </a:pPr>
                      <a:r>
                        <a:rPr lang="es-MX" sz="1100" dirty="0" smtClean="0">
                          <a:latin typeface="Times New Roman"/>
                          <a:cs typeface="Times New Roman"/>
                        </a:rPr>
                        <a:t>Análisis</a:t>
                      </a:r>
                    </a:p>
                    <a:p>
                      <a:pPr>
                        <a:lnSpc>
                          <a:spcPct val="100000"/>
                        </a:lnSpc>
                      </a:pPr>
                      <a:r>
                        <a:rPr lang="es-MX" sz="1100" dirty="0" smtClean="0">
                          <a:latin typeface="Times New Roman"/>
                          <a:cs typeface="Times New Roman"/>
                        </a:rPr>
                        <a:t>Redacción</a:t>
                      </a:r>
                    </a:p>
                    <a:p>
                      <a:pPr>
                        <a:lnSpc>
                          <a:spcPct val="100000"/>
                        </a:lnSpc>
                      </a:pPr>
                      <a:r>
                        <a:rPr lang="es-MX" sz="1100" dirty="0" smtClean="0">
                          <a:latin typeface="Times New Roman"/>
                          <a:cs typeface="Times New Roman"/>
                        </a:rPr>
                        <a:t>Conclusión</a:t>
                      </a:r>
                    </a:p>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0485" marR="80010">
                        <a:lnSpc>
                          <a:spcPct val="102699"/>
                        </a:lnSpc>
                        <a:spcBef>
                          <a:spcPts val="530"/>
                        </a:spcBef>
                      </a:pPr>
                      <a:r>
                        <a:rPr sz="1100" spc="10" dirty="0">
                          <a:latin typeface="Verdana"/>
                          <a:cs typeface="Verdana"/>
                        </a:rPr>
                        <a:t>I</a:t>
                      </a:r>
                      <a:r>
                        <a:rPr sz="1100" spc="-15" dirty="0">
                          <a:latin typeface="Verdana"/>
                          <a:cs typeface="Verdana"/>
                        </a:rPr>
                        <a:t>n</a:t>
                      </a:r>
                      <a:r>
                        <a:rPr sz="1100" spc="-5" dirty="0">
                          <a:latin typeface="Verdana"/>
                          <a:cs typeface="Verdana"/>
                        </a:rPr>
                        <a:t>ve</a:t>
                      </a:r>
                      <a:r>
                        <a:rPr sz="1100" spc="5" dirty="0">
                          <a:latin typeface="Verdana"/>
                          <a:cs typeface="Verdana"/>
                        </a:rPr>
                        <a:t>s</a:t>
                      </a:r>
                      <a:r>
                        <a:rPr sz="1100" spc="-15" dirty="0">
                          <a:latin typeface="Verdana"/>
                          <a:cs typeface="Verdana"/>
                        </a:rPr>
                        <a:t>t</a:t>
                      </a:r>
                      <a:r>
                        <a:rPr sz="1100" spc="5" dirty="0">
                          <a:latin typeface="Verdana"/>
                          <a:cs typeface="Verdana"/>
                        </a:rPr>
                        <a:t>i</a:t>
                      </a:r>
                      <a:r>
                        <a:rPr sz="1100" spc="-15" dirty="0">
                          <a:latin typeface="Verdana"/>
                          <a:cs typeface="Verdana"/>
                        </a:rPr>
                        <a:t>g</a:t>
                      </a:r>
                      <a:r>
                        <a:rPr sz="1100" spc="-5" dirty="0">
                          <a:latin typeface="Verdana"/>
                          <a:cs typeface="Verdana"/>
                        </a:rPr>
                        <a:t>ac</a:t>
                      </a:r>
                      <a:r>
                        <a:rPr sz="1100" spc="5" dirty="0">
                          <a:latin typeface="Verdana"/>
                          <a:cs typeface="Verdana"/>
                        </a:rPr>
                        <a:t>i</a:t>
                      </a:r>
                      <a:r>
                        <a:rPr sz="1100" dirty="0">
                          <a:latin typeface="Verdana"/>
                          <a:cs typeface="Verdana"/>
                        </a:rPr>
                        <a:t>ón  </a:t>
                      </a:r>
                      <a:r>
                        <a:rPr sz="1100" spc="5" dirty="0">
                          <a:latin typeface="Verdana"/>
                          <a:cs typeface="Verdana"/>
                        </a:rPr>
                        <a:t>Clasificación</a:t>
                      </a:r>
                      <a:endParaRPr sz="110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marR="55244">
                        <a:lnSpc>
                          <a:spcPct val="102200"/>
                        </a:lnSpc>
                        <a:spcBef>
                          <a:spcPts val="535"/>
                        </a:spcBef>
                      </a:pPr>
                      <a:r>
                        <a:rPr sz="1100" spc="-45" dirty="0">
                          <a:latin typeface="Verdana"/>
                          <a:cs typeface="Verdana"/>
                        </a:rPr>
                        <a:t>Sólo </a:t>
                      </a:r>
                      <a:r>
                        <a:rPr sz="1100" dirty="0">
                          <a:latin typeface="Verdana"/>
                          <a:cs typeface="Verdana"/>
                        </a:rPr>
                        <a:t>hay </a:t>
                      </a:r>
                      <a:r>
                        <a:rPr sz="1100" spc="-25" dirty="0">
                          <a:latin typeface="Verdana"/>
                          <a:cs typeface="Verdana"/>
                        </a:rPr>
                        <a:t>un  </a:t>
                      </a:r>
                      <a:r>
                        <a:rPr sz="1100" spc="10" dirty="0">
                          <a:latin typeface="Verdana"/>
                          <a:cs typeface="Verdana"/>
                        </a:rPr>
                        <a:t>único  </a:t>
                      </a:r>
                      <a:r>
                        <a:rPr sz="1100" spc="-15" dirty="0">
                          <a:latin typeface="Verdana"/>
                          <a:cs typeface="Verdana"/>
                        </a:rPr>
                        <a:t>formato</a:t>
                      </a:r>
                      <a:r>
                        <a:rPr sz="1100" spc="-160" dirty="0">
                          <a:latin typeface="Verdana"/>
                          <a:cs typeface="Verdana"/>
                        </a:rPr>
                        <a:t> </a:t>
                      </a:r>
                      <a:r>
                        <a:rPr sz="1100" spc="25" dirty="0">
                          <a:latin typeface="Verdana"/>
                          <a:cs typeface="Verdana"/>
                        </a:rPr>
                        <a:t>para  </a:t>
                      </a:r>
                      <a:r>
                        <a:rPr sz="1100" spc="5" dirty="0">
                          <a:latin typeface="Verdana"/>
                          <a:cs typeface="Verdana"/>
                        </a:rPr>
                        <a:t>vaciar la  </a:t>
                      </a:r>
                      <a:r>
                        <a:rPr sz="1100" spc="-10" dirty="0">
                          <a:latin typeface="Verdana"/>
                          <a:cs typeface="Verdana"/>
                        </a:rPr>
                        <a:t>información  </a:t>
                      </a:r>
                      <a:r>
                        <a:rPr sz="1100" spc="-60" dirty="0">
                          <a:latin typeface="Verdana"/>
                          <a:cs typeface="Verdana"/>
                        </a:rPr>
                        <a:t>y </a:t>
                      </a:r>
                      <a:r>
                        <a:rPr sz="1100" spc="10" dirty="0">
                          <a:latin typeface="Verdana"/>
                          <a:cs typeface="Verdana"/>
                        </a:rPr>
                        <a:t>redactar </a:t>
                      </a:r>
                      <a:r>
                        <a:rPr sz="1100" spc="5" dirty="0">
                          <a:latin typeface="Verdana"/>
                          <a:cs typeface="Verdana"/>
                        </a:rPr>
                        <a:t>la  </a:t>
                      </a:r>
                      <a:r>
                        <a:rPr sz="1100" spc="-10" dirty="0">
                          <a:latin typeface="Verdana"/>
                          <a:cs typeface="Verdana"/>
                        </a:rPr>
                        <a:t>información  </a:t>
                      </a:r>
                      <a:r>
                        <a:rPr sz="1100" spc="20" dirty="0">
                          <a:latin typeface="Verdana"/>
                          <a:cs typeface="Verdana"/>
                        </a:rPr>
                        <a:t>obtenida </a:t>
                      </a:r>
                      <a:r>
                        <a:rPr sz="1100" spc="-60" dirty="0">
                          <a:latin typeface="Verdana"/>
                          <a:cs typeface="Verdana"/>
                        </a:rPr>
                        <a:t>y  </a:t>
                      </a:r>
                      <a:r>
                        <a:rPr sz="1100" spc="10" dirty="0">
                          <a:latin typeface="Verdana"/>
                          <a:cs typeface="Verdana"/>
                        </a:rPr>
                        <a:t>valorada  </a:t>
                      </a:r>
                      <a:r>
                        <a:rPr sz="1100" spc="-10" dirty="0">
                          <a:latin typeface="Verdana"/>
                          <a:cs typeface="Verdana"/>
                        </a:rPr>
                        <a:t>durante el  </a:t>
                      </a:r>
                      <a:r>
                        <a:rPr sz="1100" spc="-5" dirty="0">
                          <a:latin typeface="Verdana"/>
                          <a:cs typeface="Verdana"/>
                        </a:rPr>
                        <a:t>proceso.</a:t>
                      </a:r>
                      <a:endParaRPr sz="1100" dirty="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CuadroTexto 3"/>
          <p:cNvSpPr txBox="1"/>
          <p:nvPr/>
        </p:nvSpPr>
        <p:spPr>
          <a:xfrm>
            <a:off x="582217" y="258809"/>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2721779903"/>
              </p:ext>
            </p:extLst>
          </p:nvPr>
        </p:nvGraphicFramePr>
        <p:xfrm>
          <a:off x="614172" y="719327"/>
          <a:ext cx="8817607" cy="6276975"/>
        </p:xfrm>
        <a:graphic>
          <a:graphicData uri="http://schemas.openxmlformats.org/drawingml/2006/table">
            <a:tbl>
              <a:tblPr firstRow="1" bandRow="1">
                <a:tableStyleId>{2D5ABB26-0587-4C30-8999-92F81FD0307C}</a:tableStyleId>
              </a:tblPr>
              <a:tblGrid>
                <a:gridCol w="1432560">
                  <a:extLst>
                    <a:ext uri="{9D8B030D-6E8A-4147-A177-3AD203B41FA5}">
                      <a16:colId xmlns:a16="http://schemas.microsoft.com/office/drawing/2014/main" val="20000"/>
                    </a:ext>
                  </a:extLst>
                </a:gridCol>
                <a:gridCol w="4455160">
                  <a:extLst>
                    <a:ext uri="{9D8B030D-6E8A-4147-A177-3AD203B41FA5}">
                      <a16:colId xmlns:a16="http://schemas.microsoft.com/office/drawing/2014/main" val="20001"/>
                    </a:ext>
                  </a:extLst>
                </a:gridCol>
                <a:gridCol w="827404">
                  <a:extLst>
                    <a:ext uri="{9D8B030D-6E8A-4147-A177-3AD203B41FA5}">
                      <a16:colId xmlns:a16="http://schemas.microsoft.com/office/drawing/2014/main" val="20002"/>
                    </a:ext>
                  </a:extLst>
                </a:gridCol>
                <a:gridCol w="1059179">
                  <a:extLst>
                    <a:ext uri="{9D8B030D-6E8A-4147-A177-3AD203B41FA5}">
                      <a16:colId xmlns:a16="http://schemas.microsoft.com/office/drawing/2014/main" val="20003"/>
                    </a:ext>
                  </a:extLst>
                </a:gridCol>
                <a:gridCol w="1043304">
                  <a:extLst>
                    <a:ext uri="{9D8B030D-6E8A-4147-A177-3AD203B41FA5}">
                      <a16:colId xmlns:a16="http://schemas.microsoft.com/office/drawing/2014/main" val="20004"/>
                    </a:ext>
                  </a:extLst>
                </a:gridCol>
              </a:tblGrid>
              <a:tr h="3687445">
                <a:tc>
                  <a:txBody>
                    <a:bodyPr/>
                    <a:lstStyle/>
                    <a:p>
                      <a:pPr>
                        <a:lnSpc>
                          <a:spcPct val="100000"/>
                        </a:lnSpc>
                      </a:pPr>
                      <a:endParaRPr sz="1300" dirty="0">
                        <a:latin typeface="Times New Roman"/>
                        <a:cs typeface="Times New Roman"/>
                      </a:endParaRPr>
                    </a:p>
                    <a:p>
                      <a:pPr>
                        <a:lnSpc>
                          <a:spcPct val="100000"/>
                        </a:lnSpc>
                        <a:spcBef>
                          <a:spcPts val="55"/>
                        </a:spcBef>
                      </a:pPr>
                      <a:endParaRPr sz="1650" dirty="0">
                        <a:latin typeface="Times New Roman"/>
                        <a:cs typeface="Times New Roman"/>
                      </a:endParaRPr>
                    </a:p>
                    <a:p>
                      <a:pPr marL="69850" marR="463550">
                        <a:lnSpc>
                          <a:spcPct val="117300"/>
                        </a:lnSpc>
                      </a:pPr>
                      <a:r>
                        <a:rPr sz="1100" b="1" spc="-125" dirty="0">
                          <a:latin typeface="Verdana"/>
                          <a:cs typeface="Verdana"/>
                        </a:rPr>
                        <a:t>5. </a:t>
                      </a:r>
                      <a:r>
                        <a:rPr sz="1100" b="1" spc="-105" dirty="0">
                          <a:latin typeface="Verdana"/>
                          <a:cs typeface="Verdana"/>
                        </a:rPr>
                        <a:t>Llegar </a:t>
                      </a:r>
                      <a:r>
                        <a:rPr sz="1100" b="1" spc="-10" dirty="0">
                          <a:latin typeface="Verdana"/>
                          <a:cs typeface="Verdana"/>
                        </a:rPr>
                        <a:t>a  </a:t>
                      </a:r>
                      <a:r>
                        <a:rPr sz="1100" b="1" spc="-5" dirty="0">
                          <a:latin typeface="Verdana"/>
                          <a:cs typeface="Verdana"/>
                        </a:rPr>
                        <a:t>conclu</a:t>
                      </a:r>
                      <a:r>
                        <a:rPr sz="1100" b="1" spc="-10" dirty="0">
                          <a:latin typeface="Verdana"/>
                          <a:cs typeface="Verdana"/>
                        </a:rPr>
                        <a:t>s</a:t>
                      </a:r>
                      <a:r>
                        <a:rPr sz="1100" b="1" dirty="0">
                          <a:latin typeface="Verdana"/>
                          <a:cs typeface="Verdana"/>
                        </a:rPr>
                        <a:t>iones  </a:t>
                      </a:r>
                      <a:r>
                        <a:rPr sz="1100" b="1" spc="-75" dirty="0">
                          <a:latin typeface="Verdana"/>
                          <a:cs typeface="Verdana"/>
                        </a:rPr>
                        <a:t>parciales</a:t>
                      </a:r>
                      <a:endParaRPr sz="1100" dirty="0">
                        <a:latin typeface="Verdana"/>
                        <a:cs typeface="Verdana"/>
                      </a:endParaRPr>
                    </a:p>
                    <a:p>
                      <a:pPr marL="340995" marR="120650" indent="-35560">
                        <a:lnSpc>
                          <a:spcPct val="117500"/>
                        </a:lnSpc>
                        <a:spcBef>
                          <a:spcPts val="10"/>
                        </a:spcBef>
                      </a:pPr>
                      <a:r>
                        <a:rPr sz="1100" b="1" spc="-120" dirty="0">
                          <a:latin typeface="Verdana"/>
                          <a:cs typeface="Verdana"/>
                        </a:rPr>
                        <a:t>útiles </a:t>
                      </a:r>
                      <a:r>
                        <a:rPr sz="1100" b="1" spc="-70" dirty="0">
                          <a:latin typeface="Verdana"/>
                          <a:cs typeface="Verdana"/>
                        </a:rPr>
                        <a:t>para </a:t>
                      </a:r>
                      <a:r>
                        <a:rPr sz="1100" b="1" spc="-75" dirty="0">
                          <a:latin typeface="Verdana"/>
                          <a:cs typeface="Verdana"/>
                        </a:rPr>
                        <a:t>el  proyecto</a:t>
                      </a:r>
                      <a:r>
                        <a:rPr sz="1100" spc="-75" dirty="0">
                          <a:latin typeface="Verdana"/>
                          <a:cs typeface="Verdana"/>
                        </a:rPr>
                        <a:t>, </a:t>
                      </a:r>
                      <a:r>
                        <a:rPr sz="1100" spc="60" dirty="0">
                          <a:latin typeface="Verdana"/>
                          <a:cs typeface="Verdana"/>
                        </a:rPr>
                        <a:t>de  </a:t>
                      </a:r>
                      <a:r>
                        <a:rPr sz="1100" spc="-20" dirty="0">
                          <a:latin typeface="Verdana"/>
                          <a:cs typeface="Verdana"/>
                        </a:rPr>
                        <a:t>tal </a:t>
                      </a:r>
                      <a:r>
                        <a:rPr sz="1100" spc="-15" dirty="0">
                          <a:latin typeface="Verdana"/>
                          <a:cs typeface="Verdana"/>
                        </a:rPr>
                        <a:t>forma </a:t>
                      </a:r>
                      <a:r>
                        <a:rPr sz="1100" spc="30" dirty="0">
                          <a:latin typeface="Verdana"/>
                          <a:cs typeface="Verdana"/>
                        </a:rPr>
                        <a:t>que  </a:t>
                      </a:r>
                      <a:r>
                        <a:rPr sz="1100" spc="-15" dirty="0">
                          <a:latin typeface="Verdana"/>
                          <a:cs typeface="Verdana"/>
                        </a:rPr>
                        <a:t>lo </a:t>
                      </a:r>
                      <a:r>
                        <a:rPr sz="1100" spc="5" dirty="0">
                          <a:latin typeface="Verdana"/>
                          <a:cs typeface="Verdana"/>
                        </a:rPr>
                        <a:t>aclaran,  </a:t>
                      </a:r>
                      <a:r>
                        <a:rPr sz="1100" spc="-5" dirty="0">
                          <a:latin typeface="Verdana"/>
                          <a:cs typeface="Verdana"/>
                        </a:rPr>
                        <a:t>describen </a:t>
                      </a:r>
                      <a:r>
                        <a:rPr sz="1100" spc="55" dirty="0">
                          <a:latin typeface="Verdana"/>
                          <a:cs typeface="Verdana"/>
                        </a:rPr>
                        <a:t>o  </a:t>
                      </a:r>
                      <a:r>
                        <a:rPr sz="1100" spc="-15" dirty="0">
                          <a:latin typeface="Verdana"/>
                          <a:cs typeface="Verdana"/>
                        </a:rPr>
                        <a:t>descifran  </a:t>
                      </a:r>
                      <a:r>
                        <a:rPr sz="1100" spc="-55" dirty="0">
                          <a:latin typeface="Verdana"/>
                          <a:cs typeface="Verdana"/>
                        </a:rPr>
                        <a:t>(fruto </a:t>
                      </a:r>
                      <a:r>
                        <a:rPr sz="1100" spc="60" dirty="0">
                          <a:latin typeface="Verdana"/>
                          <a:cs typeface="Verdana"/>
                        </a:rPr>
                        <a:t>de </a:t>
                      </a:r>
                      <a:r>
                        <a:rPr sz="1100" spc="5" dirty="0">
                          <a:latin typeface="Verdana"/>
                          <a:cs typeface="Verdana"/>
                        </a:rPr>
                        <a:t>la  </a:t>
                      </a:r>
                      <a:r>
                        <a:rPr sz="1100" spc="-40" dirty="0">
                          <a:latin typeface="Verdana"/>
                          <a:cs typeface="Verdana"/>
                        </a:rPr>
                        <a:t>reflexión  </a:t>
                      </a:r>
                      <a:r>
                        <a:rPr sz="1100" spc="10" dirty="0">
                          <a:latin typeface="Verdana"/>
                          <a:cs typeface="Verdana"/>
                        </a:rPr>
                        <a:t>colaborativa  </a:t>
                      </a:r>
                      <a:r>
                        <a:rPr sz="1100" spc="60" dirty="0">
                          <a:latin typeface="Verdana"/>
                          <a:cs typeface="Verdana"/>
                        </a:rPr>
                        <a:t>de </a:t>
                      </a:r>
                      <a:r>
                        <a:rPr sz="1100" spc="-55" dirty="0">
                          <a:latin typeface="Verdana"/>
                          <a:cs typeface="Verdana"/>
                        </a:rPr>
                        <a:t>los  </a:t>
                      </a:r>
                      <a:r>
                        <a:rPr sz="1100" spc="-40" dirty="0">
                          <a:latin typeface="Verdana"/>
                          <a:cs typeface="Verdana"/>
                        </a:rPr>
                        <a:t>estudiantes).</a:t>
                      </a:r>
                      <a:endParaRPr sz="1100" dirty="0">
                        <a:latin typeface="Verdana"/>
                        <a:cs typeface="Verdana"/>
                      </a:endParaRPr>
                    </a:p>
                    <a:p>
                      <a:pPr marL="340995" marR="390525" indent="-1905">
                        <a:lnSpc>
                          <a:spcPts val="1560"/>
                        </a:lnSpc>
                        <a:spcBef>
                          <a:spcPts val="80"/>
                        </a:spcBef>
                      </a:pPr>
                      <a:r>
                        <a:rPr sz="1100" spc="45" dirty="0">
                          <a:latin typeface="Verdana"/>
                          <a:cs typeface="Verdana"/>
                        </a:rPr>
                        <a:t>¿Cómo</a:t>
                      </a:r>
                      <a:r>
                        <a:rPr sz="1100" spc="-155" dirty="0">
                          <a:latin typeface="Verdana"/>
                          <a:cs typeface="Verdana"/>
                        </a:rPr>
                        <a:t> </a:t>
                      </a:r>
                      <a:r>
                        <a:rPr sz="1100" spc="-45" dirty="0">
                          <a:latin typeface="Verdana"/>
                          <a:cs typeface="Verdana"/>
                        </a:rPr>
                        <a:t>se  </a:t>
                      </a:r>
                      <a:r>
                        <a:rPr sz="1100" spc="-5" dirty="0">
                          <a:latin typeface="Verdana"/>
                          <a:cs typeface="Verdana"/>
                        </a:rPr>
                        <a:t>logran?</a:t>
                      </a:r>
                      <a:endParaRPr sz="1100" dirty="0">
                        <a:latin typeface="Verdana"/>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a:lnSpc>
                          <a:spcPct val="100000"/>
                        </a:lnSpc>
                      </a:pPr>
                      <a:endParaRPr sz="1650" dirty="0">
                        <a:latin typeface="Times New Roman"/>
                        <a:cs typeface="Times New Roman"/>
                      </a:endParaRPr>
                    </a:p>
                    <a:p>
                      <a:pPr marL="68580" marR="386080">
                        <a:lnSpc>
                          <a:spcPct val="102099"/>
                        </a:lnSpc>
                      </a:pPr>
                      <a:r>
                        <a:rPr sz="1100" spc="-70" dirty="0">
                          <a:latin typeface="Verdana"/>
                          <a:cs typeface="Verdana"/>
                        </a:rPr>
                        <a:t>En </a:t>
                      </a:r>
                      <a:r>
                        <a:rPr sz="1100" spc="95" dirty="0">
                          <a:latin typeface="Verdana"/>
                          <a:cs typeface="Verdana"/>
                        </a:rPr>
                        <a:t>cada </a:t>
                      </a:r>
                      <a:r>
                        <a:rPr sz="1100" spc="-20" dirty="0">
                          <a:latin typeface="Verdana"/>
                          <a:cs typeface="Verdana"/>
                        </a:rPr>
                        <a:t>asignatura </a:t>
                      </a:r>
                      <a:r>
                        <a:rPr sz="1100" spc="-50" dirty="0">
                          <a:latin typeface="Verdana"/>
                          <a:cs typeface="Verdana"/>
                        </a:rPr>
                        <a:t>se </a:t>
                      </a:r>
                      <a:r>
                        <a:rPr sz="1100" spc="-30" dirty="0">
                          <a:latin typeface="Verdana"/>
                          <a:cs typeface="Verdana"/>
                        </a:rPr>
                        <a:t>realizaron </a:t>
                      </a:r>
                      <a:r>
                        <a:rPr sz="1100" spc="-15" dirty="0">
                          <a:latin typeface="Verdana"/>
                          <a:cs typeface="Verdana"/>
                        </a:rPr>
                        <a:t>conclusiones parciales.  </a:t>
                      </a:r>
                      <a:r>
                        <a:rPr sz="1100" spc="-75" dirty="0">
                          <a:latin typeface="Verdana"/>
                          <a:cs typeface="Verdana"/>
                        </a:rPr>
                        <a:t>Se</a:t>
                      </a:r>
                      <a:r>
                        <a:rPr sz="1100" spc="-85" dirty="0">
                          <a:latin typeface="Verdana"/>
                          <a:cs typeface="Verdana"/>
                        </a:rPr>
                        <a:t> </a:t>
                      </a:r>
                      <a:r>
                        <a:rPr sz="1100" spc="-10" dirty="0">
                          <a:latin typeface="Verdana"/>
                          <a:cs typeface="Verdana"/>
                        </a:rPr>
                        <a:t>logran</a:t>
                      </a:r>
                      <a:r>
                        <a:rPr sz="1100" spc="-85" dirty="0">
                          <a:latin typeface="Verdana"/>
                          <a:cs typeface="Verdana"/>
                        </a:rPr>
                        <a:t> </a:t>
                      </a:r>
                      <a:r>
                        <a:rPr sz="1100" spc="90" dirty="0">
                          <a:latin typeface="Verdana"/>
                          <a:cs typeface="Verdana"/>
                        </a:rPr>
                        <a:t>a</a:t>
                      </a:r>
                      <a:r>
                        <a:rPr sz="1100" spc="-85" dirty="0">
                          <a:latin typeface="Verdana"/>
                          <a:cs typeface="Verdana"/>
                        </a:rPr>
                        <a:t> </a:t>
                      </a:r>
                      <a:r>
                        <a:rPr sz="1100" spc="-45" dirty="0">
                          <a:latin typeface="Verdana"/>
                          <a:cs typeface="Verdana"/>
                        </a:rPr>
                        <a:t>través</a:t>
                      </a:r>
                      <a:r>
                        <a:rPr sz="1100" spc="-80" dirty="0">
                          <a:latin typeface="Verdana"/>
                          <a:cs typeface="Verdana"/>
                        </a:rPr>
                        <a:t> </a:t>
                      </a:r>
                      <a:r>
                        <a:rPr sz="1100" spc="10" dirty="0">
                          <a:latin typeface="Verdana"/>
                          <a:cs typeface="Verdana"/>
                        </a:rPr>
                        <a:t>del</a:t>
                      </a:r>
                      <a:r>
                        <a:rPr sz="1100" spc="-90" dirty="0">
                          <a:latin typeface="Verdana"/>
                          <a:cs typeface="Verdana"/>
                        </a:rPr>
                        <a:t> </a:t>
                      </a:r>
                      <a:r>
                        <a:rPr sz="1100" spc="-55" dirty="0">
                          <a:latin typeface="Verdana"/>
                          <a:cs typeface="Verdana"/>
                        </a:rPr>
                        <a:t>análisis</a:t>
                      </a:r>
                      <a:r>
                        <a:rPr sz="1100" spc="-85" dirty="0">
                          <a:latin typeface="Verdana"/>
                          <a:cs typeface="Verdana"/>
                        </a:rPr>
                        <a:t> </a:t>
                      </a:r>
                      <a:r>
                        <a:rPr sz="1100" spc="30" dirty="0">
                          <a:latin typeface="Verdana"/>
                          <a:cs typeface="Verdana"/>
                        </a:rPr>
                        <a:t>que</a:t>
                      </a:r>
                      <a:r>
                        <a:rPr sz="1100" spc="-80" dirty="0">
                          <a:latin typeface="Verdana"/>
                          <a:cs typeface="Verdana"/>
                        </a:rPr>
                        <a:t> </a:t>
                      </a:r>
                      <a:r>
                        <a:rPr sz="1100" spc="-30" dirty="0">
                          <a:latin typeface="Verdana"/>
                          <a:cs typeface="Verdana"/>
                        </a:rPr>
                        <a:t>realiza</a:t>
                      </a:r>
                      <a:r>
                        <a:rPr sz="1100" spc="-85" dirty="0">
                          <a:latin typeface="Verdana"/>
                          <a:cs typeface="Verdana"/>
                        </a:rPr>
                        <a:t> </a:t>
                      </a:r>
                      <a:r>
                        <a:rPr sz="1100" spc="-15" dirty="0">
                          <a:latin typeface="Verdana"/>
                          <a:cs typeface="Verdana"/>
                        </a:rPr>
                        <a:t>el</a:t>
                      </a:r>
                      <a:r>
                        <a:rPr sz="1100" spc="-80" dirty="0">
                          <a:latin typeface="Verdana"/>
                          <a:cs typeface="Verdana"/>
                        </a:rPr>
                        <a:t> </a:t>
                      </a:r>
                      <a:r>
                        <a:rPr sz="1100" spc="-5" dirty="0">
                          <a:latin typeface="Verdana"/>
                          <a:cs typeface="Verdana"/>
                        </a:rPr>
                        <a:t>alumno</a:t>
                      </a:r>
                      <a:r>
                        <a:rPr sz="1100" spc="-85" dirty="0">
                          <a:latin typeface="Verdana"/>
                          <a:cs typeface="Verdana"/>
                        </a:rPr>
                        <a:t> </a:t>
                      </a:r>
                      <a:r>
                        <a:rPr sz="1100" spc="55" dirty="0">
                          <a:latin typeface="Verdana"/>
                          <a:cs typeface="Verdana"/>
                        </a:rPr>
                        <a:t>con</a:t>
                      </a:r>
                      <a:r>
                        <a:rPr sz="1100" spc="-105" dirty="0">
                          <a:latin typeface="Verdana"/>
                          <a:cs typeface="Verdana"/>
                        </a:rPr>
                        <a:t> </a:t>
                      </a:r>
                      <a:r>
                        <a:rPr sz="1100" spc="-55" dirty="0">
                          <a:latin typeface="Verdana"/>
                          <a:cs typeface="Verdana"/>
                        </a:rPr>
                        <a:t>los  </a:t>
                      </a:r>
                      <a:r>
                        <a:rPr sz="1100" spc="-15" dirty="0">
                          <a:latin typeface="Verdana"/>
                          <a:cs typeface="Verdana"/>
                        </a:rPr>
                        <a:t>elementos </a:t>
                      </a:r>
                      <a:r>
                        <a:rPr sz="1100" spc="-5" dirty="0">
                          <a:latin typeface="Verdana"/>
                          <a:cs typeface="Verdana"/>
                        </a:rPr>
                        <a:t>obtenidos </a:t>
                      </a:r>
                      <a:r>
                        <a:rPr sz="1100" spc="10" dirty="0">
                          <a:latin typeface="Verdana"/>
                          <a:cs typeface="Verdana"/>
                        </a:rPr>
                        <a:t>en </a:t>
                      </a:r>
                      <a:r>
                        <a:rPr sz="1100" spc="95" dirty="0">
                          <a:latin typeface="Verdana"/>
                          <a:cs typeface="Verdana"/>
                        </a:rPr>
                        <a:t>cada </a:t>
                      </a:r>
                      <a:r>
                        <a:rPr sz="1100" spc="10" dirty="0">
                          <a:latin typeface="Verdana"/>
                          <a:cs typeface="Verdana"/>
                        </a:rPr>
                        <a:t>una </a:t>
                      </a:r>
                      <a:r>
                        <a:rPr sz="1100" spc="60" dirty="0">
                          <a:latin typeface="Verdana"/>
                          <a:cs typeface="Verdana"/>
                        </a:rPr>
                        <a:t>de </a:t>
                      </a:r>
                      <a:r>
                        <a:rPr sz="1100" spc="-50" dirty="0">
                          <a:latin typeface="Verdana"/>
                          <a:cs typeface="Verdana"/>
                        </a:rPr>
                        <a:t>las </a:t>
                      </a:r>
                      <a:r>
                        <a:rPr sz="1100" spc="-30" dirty="0">
                          <a:latin typeface="Verdana"/>
                          <a:cs typeface="Verdana"/>
                        </a:rPr>
                        <a:t>disciplinas </a:t>
                      </a:r>
                      <a:r>
                        <a:rPr sz="1100" spc="30" dirty="0">
                          <a:latin typeface="Verdana"/>
                          <a:cs typeface="Verdana"/>
                        </a:rPr>
                        <a:t>que  </a:t>
                      </a:r>
                      <a:r>
                        <a:rPr sz="1100" spc="-15" dirty="0">
                          <a:latin typeface="Verdana"/>
                          <a:cs typeface="Verdana"/>
                        </a:rPr>
                        <a:t>forman </a:t>
                      </a:r>
                      <a:r>
                        <a:rPr sz="1100" dirty="0">
                          <a:latin typeface="Verdana"/>
                          <a:cs typeface="Verdana"/>
                        </a:rPr>
                        <a:t>parte </a:t>
                      </a:r>
                      <a:r>
                        <a:rPr sz="1100" spc="10" dirty="0">
                          <a:latin typeface="Verdana"/>
                          <a:cs typeface="Verdana"/>
                        </a:rPr>
                        <a:t>del</a:t>
                      </a:r>
                      <a:r>
                        <a:rPr sz="1100" spc="-245" dirty="0">
                          <a:latin typeface="Verdana"/>
                          <a:cs typeface="Verdana"/>
                        </a:rPr>
                        <a:t> </a:t>
                      </a:r>
                      <a:r>
                        <a:rPr sz="1100" spc="-5" dirty="0">
                          <a:latin typeface="Verdana"/>
                          <a:cs typeface="Verdana"/>
                        </a:rPr>
                        <a:t>proyecto.</a:t>
                      </a:r>
                      <a:endParaRPr sz="1100" dirty="0">
                        <a:latin typeface="Verdana"/>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r>
                        <a:rPr lang="es-MX" sz="1100" dirty="0" smtClean="0">
                          <a:latin typeface="Times New Roman"/>
                          <a:cs typeface="Times New Roman"/>
                        </a:rPr>
                        <a:t>En cada asignatura se realizaron conclusiones parciales.  Se logran a través del análisis que realiza el alumno con los  elementos obtenidos en cada una de las disciplinas que  forman parte del proyecto.</a:t>
                      </a:r>
                    </a:p>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r>
                        <a:rPr lang="es-MX" sz="1100" dirty="0" smtClean="0">
                          <a:latin typeface="Times New Roman"/>
                          <a:cs typeface="Times New Roman"/>
                        </a:rPr>
                        <a:t>En cada asignatura se realizaron conclusiones parciales.  Se logran a través del análisis que realiza el alumno con los  elementos obtenidos en cada una de las disciplinas que  forman parte del proyecto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r>
                        <a:rPr lang="es-MX" sz="1100" dirty="0" smtClean="0">
                          <a:latin typeface="Times New Roman"/>
                          <a:cs typeface="Times New Roman"/>
                        </a:rPr>
                        <a:t>En cada asignatura se realizaron conclusiones parciales.  Se logran a través del análisis que realiza el alumno con los  elementos obtenidos en cada una de las disciplinas que  forman parte del proyecto</a:t>
                      </a: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589530">
                <a:tc>
                  <a:txBody>
                    <a:bodyPr/>
                    <a:lstStyle/>
                    <a:p>
                      <a:pPr>
                        <a:lnSpc>
                          <a:spcPct val="100000"/>
                        </a:lnSpc>
                        <a:spcBef>
                          <a:spcPts val="45"/>
                        </a:spcBef>
                      </a:pPr>
                      <a:endParaRPr sz="1800">
                        <a:latin typeface="Times New Roman"/>
                        <a:cs typeface="Times New Roman"/>
                      </a:endParaRPr>
                    </a:p>
                    <a:p>
                      <a:pPr marL="69850">
                        <a:lnSpc>
                          <a:spcPct val="100000"/>
                        </a:lnSpc>
                      </a:pPr>
                      <a:r>
                        <a:rPr sz="1100" b="1" spc="-125" dirty="0">
                          <a:latin typeface="Verdana"/>
                          <a:cs typeface="Verdana"/>
                        </a:rPr>
                        <a:t>6.</a:t>
                      </a:r>
                      <a:r>
                        <a:rPr sz="1100" b="1" spc="-85" dirty="0">
                          <a:latin typeface="Verdana"/>
                          <a:cs typeface="Verdana"/>
                        </a:rPr>
                        <a:t> </a:t>
                      </a:r>
                      <a:r>
                        <a:rPr sz="1100" b="1" spc="-65" dirty="0">
                          <a:latin typeface="Verdana"/>
                          <a:cs typeface="Verdana"/>
                        </a:rPr>
                        <a:t>Conectar.</a:t>
                      </a:r>
                      <a:endParaRPr sz="1100">
                        <a:latin typeface="Verdana"/>
                        <a:cs typeface="Verdana"/>
                      </a:endParaRPr>
                    </a:p>
                    <a:p>
                      <a:pPr marL="267970" marR="55244" indent="5715">
                        <a:lnSpc>
                          <a:spcPct val="102200"/>
                        </a:lnSpc>
                        <a:spcBef>
                          <a:spcPts val="200"/>
                        </a:spcBef>
                      </a:pPr>
                      <a:r>
                        <a:rPr sz="1100" spc="20" dirty="0">
                          <a:latin typeface="Verdana"/>
                          <a:cs typeface="Verdana"/>
                        </a:rPr>
                        <a:t>¿De </a:t>
                      </a:r>
                      <a:r>
                        <a:rPr sz="1100" spc="30" dirty="0">
                          <a:latin typeface="Verdana"/>
                          <a:cs typeface="Verdana"/>
                        </a:rPr>
                        <a:t>qué  </a:t>
                      </a:r>
                      <a:r>
                        <a:rPr sz="1100" dirty="0">
                          <a:latin typeface="Verdana"/>
                          <a:cs typeface="Verdana"/>
                        </a:rPr>
                        <a:t>manera </a:t>
                      </a:r>
                      <a:r>
                        <a:rPr sz="1100" spc="-50" dirty="0">
                          <a:latin typeface="Verdana"/>
                          <a:cs typeface="Verdana"/>
                        </a:rPr>
                        <a:t>las  </a:t>
                      </a:r>
                      <a:r>
                        <a:rPr sz="1100" spc="-10" dirty="0">
                          <a:latin typeface="Verdana"/>
                          <a:cs typeface="Verdana"/>
                        </a:rPr>
                        <a:t>conclusiones</a:t>
                      </a:r>
                      <a:r>
                        <a:rPr sz="1100" spc="-150" dirty="0">
                          <a:latin typeface="Verdana"/>
                          <a:cs typeface="Verdana"/>
                        </a:rPr>
                        <a:t> </a:t>
                      </a:r>
                      <a:r>
                        <a:rPr sz="1100" spc="60" dirty="0">
                          <a:latin typeface="Verdana"/>
                          <a:cs typeface="Verdana"/>
                        </a:rPr>
                        <a:t>de  </a:t>
                      </a:r>
                      <a:r>
                        <a:rPr sz="1100" spc="90" dirty="0">
                          <a:latin typeface="Verdana"/>
                          <a:cs typeface="Verdana"/>
                        </a:rPr>
                        <a:t>cada </a:t>
                      </a:r>
                      <a:r>
                        <a:rPr sz="1100" spc="-15" dirty="0">
                          <a:latin typeface="Verdana"/>
                          <a:cs typeface="Verdana"/>
                        </a:rPr>
                        <a:t>disciplina  </a:t>
                      </a:r>
                      <a:r>
                        <a:rPr sz="1100" spc="40" dirty="0">
                          <a:latin typeface="Verdana"/>
                          <a:cs typeface="Verdana"/>
                        </a:rPr>
                        <a:t>dan </a:t>
                      </a:r>
                      <a:r>
                        <a:rPr sz="1100" spc="-30" dirty="0">
                          <a:latin typeface="Verdana"/>
                          <a:cs typeface="Verdana"/>
                        </a:rPr>
                        <a:t>respuesta  </a:t>
                      </a:r>
                      <a:r>
                        <a:rPr sz="1100" spc="55" dirty="0">
                          <a:latin typeface="Verdana"/>
                          <a:cs typeface="Verdana"/>
                        </a:rPr>
                        <a:t>o </a:t>
                      </a:r>
                      <a:r>
                        <a:rPr sz="1100" spc="-45" dirty="0">
                          <a:latin typeface="Verdana"/>
                          <a:cs typeface="Verdana"/>
                        </a:rPr>
                        <a:t>se </a:t>
                      </a:r>
                      <a:r>
                        <a:rPr sz="1100" spc="-10" dirty="0">
                          <a:latin typeface="Verdana"/>
                          <a:cs typeface="Verdana"/>
                        </a:rPr>
                        <a:t>vinculan  </a:t>
                      </a:r>
                      <a:r>
                        <a:rPr sz="1100" spc="55" dirty="0">
                          <a:latin typeface="Verdana"/>
                          <a:cs typeface="Verdana"/>
                        </a:rPr>
                        <a:t>con</a:t>
                      </a:r>
                      <a:endParaRPr sz="1100">
                        <a:latin typeface="Verdana"/>
                        <a:cs typeface="Verdana"/>
                      </a:endParaRPr>
                    </a:p>
                    <a:p>
                      <a:pPr marL="267970" marR="66675">
                        <a:lnSpc>
                          <a:spcPct val="102299"/>
                        </a:lnSpc>
                        <a:spcBef>
                          <a:spcPts val="5"/>
                        </a:spcBef>
                      </a:pPr>
                      <a:r>
                        <a:rPr sz="1100" spc="5" dirty="0">
                          <a:latin typeface="Verdana"/>
                          <a:cs typeface="Verdana"/>
                        </a:rPr>
                        <a:t>la </a:t>
                      </a:r>
                      <a:r>
                        <a:rPr sz="1100" dirty="0">
                          <a:latin typeface="Verdana"/>
                          <a:cs typeface="Verdana"/>
                        </a:rPr>
                        <a:t>pregunta  </a:t>
                      </a:r>
                      <a:r>
                        <a:rPr sz="1100" spc="-5" dirty="0">
                          <a:latin typeface="Verdana"/>
                          <a:cs typeface="Verdana"/>
                        </a:rPr>
                        <a:t>disparadora</a:t>
                      </a:r>
                      <a:r>
                        <a:rPr sz="1100" spc="-120" dirty="0">
                          <a:latin typeface="Verdana"/>
                          <a:cs typeface="Verdana"/>
                        </a:rPr>
                        <a:t> </a:t>
                      </a:r>
                      <a:r>
                        <a:rPr sz="1100" spc="10" dirty="0">
                          <a:latin typeface="Verdana"/>
                          <a:cs typeface="Verdana"/>
                        </a:rPr>
                        <a:t>del  </a:t>
                      </a:r>
                      <a:r>
                        <a:rPr sz="1100" spc="15" dirty="0">
                          <a:latin typeface="Verdana"/>
                          <a:cs typeface="Verdana"/>
                        </a:rPr>
                        <a:t>proyecto?</a:t>
                      </a:r>
                      <a:endParaRPr sz="1100">
                        <a:latin typeface="Verdana"/>
                        <a:cs typeface="Verdana"/>
                      </a:endParaRPr>
                    </a:p>
                    <a:p>
                      <a:pPr marL="273685" marR="333375" indent="-6350">
                        <a:lnSpc>
                          <a:spcPct val="101800"/>
                        </a:lnSpc>
                      </a:pPr>
                      <a:r>
                        <a:rPr sz="1100" spc="30" dirty="0">
                          <a:latin typeface="Verdana"/>
                          <a:cs typeface="Verdana"/>
                        </a:rPr>
                        <a:t>¿Cuál </a:t>
                      </a:r>
                      <a:r>
                        <a:rPr sz="1100" spc="-45" dirty="0">
                          <a:latin typeface="Verdana"/>
                          <a:cs typeface="Verdana"/>
                        </a:rPr>
                        <a:t>es </a:t>
                      </a:r>
                      <a:r>
                        <a:rPr sz="1100" spc="5" dirty="0">
                          <a:latin typeface="Verdana"/>
                          <a:cs typeface="Verdana"/>
                        </a:rPr>
                        <a:t>la  </a:t>
                      </a:r>
                      <a:r>
                        <a:rPr sz="1100" spc="-15" dirty="0">
                          <a:latin typeface="Verdana"/>
                          <a:cs typeface="Verdana"/>
                        </a:rPr>
                        <a:t>estrategia</a:t>
                      </a:r>
                      <a:r>
                        <a:rPr sz="1100" spc="-170" dirty="0">
                          <a:latin typeface="Verdana"/>
                          <a:cs typeface="Verdana"/>
                        </a:rPr>
                        <a:t> </a:t>
                      </a:r>
                      <a:r>
                        <a:rPr sz="1100" spc="55" dirty="0">
                          <a:latin typeface="Verdana"/>
                          <a:cs typeface="Verdana"/>
                        </a:rPr>
                        <a:t>o</a:t>
                      </a:r>
                      <a:endParaRPr sz="1100">
                        <a:latin typeface="Verdana"/>
                        <a:cs typeface="Verdana"/>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marL="68580" marR="1335405">
                        <a:lnSpc>
                          <a:spcPct val="110400"/>
                        </a:lnSpc>
                        <a:spcBef>
                          <a:spcPts val="1075"/>
                        </a:spcBef>
                      </a:pPr>
                      <a:r>
                        <a:rPr sz="1150" b="0" spc="-180" dirty="0">
                          <a:solidFill>
                            <a:srgbClr val="202020"/>
                          </a:solidFill>
                          <a:latin typeface="Arial Black"/>
                          <a:cs typeface="Arial Black"/>
                        </a:rPr>
                        <a:t>En </a:t>
                      </a:r>
                      <a:r>
                        <a:rPr sz="1150" b="0" spc="-135" dirty="0">
                          <a:solidFill>
                            <a:srgbClr val="202020"/>
                          </a:solidFill>
                          <a:latin typeface="Arial Black"/>
                          <a:cs typeface="Arial Black"/>
                        </a:rPr>
                        <a:t>deportes </a:t>
                      </a:r>
                      <a:r>
                        <a:rPr sz="1150" b="0" spc="-190" dirty="0">
                          <a:solidFill>
                            <a:srgbClr val="202020"/>
                          </a:solidFill>
                          <a:latin typeface="Arial Black"/>
                          <a:cs typeface="Arial Black"/>
                        </a:rPr>
                        <a:t>se </a:t>
                      </a:r>
                      <a:r>
                        <a:rPr sz="1150" b="0" spc="-145" dirty="0">
                          <a:solidFill>
                            <a:srgbClr val="202020"/>
                          </a:solidFill>
                          <a:latin typeface="Arial Black"/>
                          <a:cs typeface="Arial Black"/>
                        </a:rPr>
                        <a:t>analizará </a:t>
                      </a:r>
                      <a:r>
                        <a:rPr sz="1150" b="0" spc="-135" dirty="0">
                          <a:solidFill>
                            <a:srgbClr val="202020"/>
                          </a:solidFill>
                          <a:latin typeface="Arial Black"/>
                          <a:cs typeface="Arial Black"/>
                        </a:rPr>
                        <a:t>el </a:t>
                      </a:r>
                      <a:r>
                        <a:rPr sz="1150" b="0" spc="-155" dirty="0">
                          <a:solidFill>
                            <a:srgbClr val="202020"/>
                          </a:solidFill>
                          <a:latin typeface="Arial Black"/>
                          <a:cs typeface="Arial Black"/>
                        </a:rPr>
                        <a:t>desgaste </a:t>
                      </a:r>
                      <a:r>
                        <a:rPr sz="1150" b="0" spc="-140" dirty="0">
                          <a:solidFill>
                            <a:srgbClr val="202020"/>
                          </a:solidFill>
                          <a:latin typeface="Arial Black"/>
                          <a:cs typeface="Arial Black"/>
                        </a:rPr>
                        <a:t>energético </a:t>
                      </a:r>
                      <a:r>
                        <a:rPr sz="1150" b="0" spc="-125" dirty="0">
                          <a:solidFill>
                            <a:srgbClr val="202020"/>
                          </a:solidFill>
                          <a:latin typeface="Arial Black"/>
                          <a:cs typeface="Arial Black"/>
                        </a:rPr>
                        <a:t>que </a:t>
                      </a:r>
                      <a:r>
                        <a:rPr sz="1150" b="0" spc="-120" dirty="0">
                          <a:solidFill>
                            <a:srgbClr val="202020"/>
                          </a:solidFill>
                          <a:latin typeface="Arial Black"/>
                          <a:cs typeface="Arial Black"/>
                        </a:rPr>
                        <a:t>un </a:t>
                      </a:r>
                      <a:r>
                        <a:rPr sz="1150" b="0" spc="-130" dirty="0">
                          <a:solidFill>
                            <a:srgbClr val="202020"/>
                          </a:solidFill>
                          <a:latin typeface="Arial Black"/>
                          <a:cs typeface="Arial Black"/>
                        </a:rPr>
                        <a:t>alumno </a:t>
                      </a:r>
                      <a:r>
                        <a:rPr sz="1150" b="0" spc="-140" dirty="0">
                          <a:solidFill>
                            <a:srgbClr val="202020"/>
                          </a:solidFill>
                          <a:latin typeface="Arial Black"/>
                          <a:cs typeface="Arial Black"/>
                        </a:rPr>
                        <a:t>tiene en </a:t>
                      </a:r>
                      <a:r>
                        <a:rPr sz="1150" b="0" spc="-145" dirty="0">
                          <a:solidFill>
                            <a:srgbClr val="202020"/>
                          </a:solidFill>
                          <a:latin typeface="Arial Black"/>
                          <a:cs typeface="Arial Black"/>
                        </a:rPr>
                        <a:t>la </a:t>
                      </a:r>
                      <a:r>
                        <a:rPr sz="1150" b="0" spc="-185" dirty="0">
                          <a:solidFill>
                            <a:srgbClr val="202020"/>
                          </a:solidFill>
                          <a:latin typeface="Arial Black"/>
                          <a:cs typeface="Arial Black"/>
                        </a:rPr>
                        <a:t>clase </a:t>
                      </a:r>
                      <a:r>
                        <a:rPr sz="1150" b="0" spc="-130" dirty="0">
                          <a:solidFill>
                            <a:srgbClr val="202020"/>
                          </a:solidFill>
                          <a:latin typeface="Arial Black"/>
                          <a:cs typeface="Arial Black"/>
                        </a:rPr>
                        <a:t>de </a:t>
                      </a:r>
                      <a:r>
                        <a:rPr sz="1150" b="0" spc="-135" dirty="0">
                          <a:solidFill>
                            <a:srgbClr val="202020"/>
                          </a:solidFill>
                          <a:latin typeface="Arial Black"/>
                          <a:cs typeface="Arial Black"/>
                        </a:rPr>
                        <a:t>deportes.  </a:t>
                      </a:r>
                      <a:r>
                        <a:rPr sz="1150" b="0" spc="-185" dirty="0">
                          <a:solidFill>
                            <a:srgbClr val="202020"/>
                          </a:solidFill>
                          <a:latin typeface="Arial Black"/>
                          <a:cs typeface="Arial Black"/>
                        </a:rPr>
                        <a:t>En </a:t>
                      </a:r>
                      <a:r>
                        <a:rPr sz="1150" b="0" spc="-170" dirty="0">
                          <a:solidFill>
                            <a:srgbClr val="202020"/>
                          </a:solidFill>
                          <a:latin typeface="Arial Black"/>
                          <a:cs typeface="Arial Black"/>
                        </a:rPr>
                        <a:t>matemáticas </a:t>
                      </a:r>
                      <a:r>
                        <a:rPr sz="1150" b="0" spc="-190" dirty="0">
                          <a:solidFill>
                            <a:srgbClr val="202020"/>
                          </a:solidFill>
                          <a:latin typeface="Arial Black"/>
                          <a:cs typeface="Arial Black"/>
                        </a:rPr>
                        <a:t>se </a:t>
                      </a:r>
                      <a:r>
                        <a:rPr sz="1150" b="0" spc="-150" dirty="0">
                          <a:solidFill>
                            <a:srgbClr val="202020"/>
                          </a:solidFill>
                          <a:latin typeface="Arial Black"/>
                          <a:cs typeface="Arial Black"/>
                        </a:rPr>
                        <a:t>hará </a:t>
                      </a:r>
                      <a:r>
                        <a:rPr sz="1150" b="0" spc="-135" dirty="0">
                          <a:solidFill>
                            <a:srgbClr val="202020"/>
                          </a:solidFill>
                          <a:latin typeface="Arial Black"/>
                          <a:cs typeface="Arial Black"/>
                        </a:rPr>
                        <a:t>el </a:t>
                      </a:r>
                      <a:r>
                        <a:rPr sz="1150" b="0" spc="-155" dirty="0">
                          <a:solidFill>
                            <a:srgbClr val="202020"/>
                          </a:solidFill>
                          <a:latin typeface="Arial Black"/>
                          <a:cs typeface="Arial Black"/>
                        </a:rPr>
                        <a:t>cálculo </a:t>
                      </a:r>
                      <a:r>
                        <a:rPr sz="1150" b="0" spc="-120" dirty="0">
                          <a:solidFill>
                            <a:srgbClr val="202020"/>
                          </a:solidFill>
                          <a:latin typeface="Arial Black"/>
                          <a:cs typeface="Arial Black"/>
                        </a:rPr>
                        <a:t>del </a:t>
                      </a:r>
                      <a:r>
                        <a:rPr sz="1150" b="0" spc="-155" dirty="0">
                          <a:solidFill>
                            <a:srgbClr val="202020"/>
                          </a:solidFill>
                          <a:latin typeface="Arial Black"/>
                          <a:cs typeface="Arial Black"/>
                        </a:rPr>
                        <a:t>desgaste </a:t>
                      </a:r>
                      <a:r>
                        <a:rPr sz="1150" b="0" spc="-150" dirty="0">
                          <a:solidFill>
                            <a:srgbClr val="202020"/>
                          </a:solidFill>
                          <a:latin typeface="Arial Black"/>
                          <a:cs typeface="Arial Black"/>
                        </a:rPr>
                        <a:t>calórico </a:t>
                      </a:r>
                      <a:r>
                        <a:rPr sz="1150" b="0" spc="-130" dirty="0">
                          <a:solidFill>
                            <a:srgbClr val="202020"/>
                          </a:solidFill>
                          <a:latin typeface="Arial Black"/>
                          <a:cs typeface="Arial Black"/>
                        </a:rPr>
                        <a:t>durante </a:t>
                      </a:r>
                      <a:r>
                        <a:rPr sz="1150" b="0" spc="-150" dirty="0">
                          <a:solidFill>
                            <a:srgbClr val="202020"/>
                          </a:solidFill>
                          <a:latin typeface="Arial Black"/>
                          <a:cs typeface="Arial Black"/>
                        </a:rPr>
                        <a:t>la </a:t>
                      </a:r>
                      <a:r>
                        <a:rPr sz="1150" b="0" spc="-145" dirty="0">
                          <a:solidFill>
                            <a:srgbClr val="202020"/>
                          </a:solidFill>
                          <a:latin typeface="Arial Black"/>
                          <a:cs typeface="Arial Black"/>
                        </a:rPr>
                        <a:t>actividad</a:t>
                      </a:r>
                      <a:r>
                        <a:rPr sz="1150" b="0" spc="-45" dirty="0">
                          <a:solidFill>
                            <a:srgbClr val="202020"/>
                          </a:solidFill>
                          <a:latin typeface="Arial Black"/>
                          <a:cs typeface="Arial Black"/>
                        </a:rPr>
                        <a:t> </a:t>
                      </a:r>
                      <a:r>
                        <a:rPr sz="1150" b="0" spc="-130" dirty="0">
                          <a:solidFill>
                            <a:srgbClr val="202020"/>
                          </a:solidFill>
                          <a:latin typeface="Arial Black"/>
                          <a:cs typeface="Arial Black"/>
                        </a:rPr>
                        <a:t>deportiva.</a:t>
                      </a:r>
                      <a:endParaRPr sz="1150" b="0" dirty="0">
                        <a:latin typeface="Arial Black"/>
                        <a:cs typeface="Arial Black"/>
                      </a:endParaRPr>
                    </a:p>
                    <a:p>
                      <a:pPr marL="68580">
                        <a:lnSpc>
                          <a:spcPct val="100000"/>
                        </a:lnSpc>
                        <a:spcBef>
                          <a:spcPts val="155"/>
                        </a:spcBef>
                      </a:pPr>
                      <a:r>
                        <a:rPr sz="1150" b="0" spc="-185" dirty="0">
                          <a:solidFill>
                            <a:srgbClr val="202020"/>
                          </a:solidFill>
                          <a:latin typeface="Arial Black"/>
                          <a:cs typeface="Arial Black"/>
                        </a:rPr>
                        <a:t>En</a:t>
                      </a:r>
                      <a:r>
                        <a:rPr sz="1150" b="0" spc="-75" dirty="0">
                          <a:solidFill>
                            <a:srgbClr val="202020"/>
                          </a:solidFill>
                          <a:latin typeface="Arial Black"/>
                          <a:cs typeface="Arial Black"/>
                        </a:rPr>
                        <a:t> </a:t>
                      </a:r>
                      <a:r>
                        <a:rPr sz="1150" b="0" spc="-135" dirty="0">
                          <a:solidFill>
                            <a:srgbClr val="202020"/>
                          </a:solidFill>
                          <a:latin typeface="Arial Black"/>
                          <a:cs typeface="Arial Black"/>
                        </a:rPr>
                        <a:t>literatura</a:t>
                      </a:r>
                      <a:r>
                        <a:rPr sz="1150" b="0" spc="-65" dirty="0">
                          <a:solidFill>
                            <a:srgbClr val="202020"/>
                          </a:solidFill>
                          <a:latin typeface="Arial Black"/>
                          <a:cs typeface="Arial Black"/>
                        </a:rPr>
                        <a:t> </a:t>
                      </a:r>
                      <a:r>
                        <a:rPr sz="1150" b="0" spc="-140" dirty="0">
                          <a:solidFill>
                            <a:srgbClr val="202020"/>
                          </a:solidFill>
                          <a:latin typeface="Arial Black"/>
                          <a:cs typeface="Arial Black"/>
                        </a:rPr>
                        <a:t>el</a:t>
                      </a:r>
                      <a:r>
                        <a:rPr sz="1150" b="0" spc="-75" dirty="0">
                          <a:solidFill>
                            <a:srgbClr val="202020"/>
                          </a:solidFill>
                          <a:latin typeface="Arial Black"/>
                          <a:cs typeface="Arial Black"/>
                        </a:rPr>
                        <a:t> </a:t>
                      </a:r>
                      <a:r>
                        <a:rPr sz="1150" b="0" spc="-145" dirty="0">
                          <a:solidFill>
                            <a:srgbClr val="202020"/>
                          </a:solidFill>
                          <a:latin typeface="Arial Black"/>
                          <a:cs typeface="Arial Black"/>
                        </a:rPr>
                        <a:t>estudiante</a:t>
                      </a:r>
                      <a:r>
                        <a:rPr sz="1150" b="0" spc="-70" dirty="0">
                          <a:solidFill>
                            <a:srgbClr val="202020"/>
                          </a:solidFill>
                          <a:latin typeface="Arial Black"/>
                          <a:cs typeface="Arial Black"/>
                        </a:rPr>
                        <a:t> </a:t>
                      </a:r>
                      <a:r>
                        <a:rPr sz="1150" b="0" spc="-150" dirty="0">
                          <a:solidFill>
                            <a:srgbClr val="202020"/>
                          </a:solidFill>
                          <a:latin typeface="Arial Black"/>
                          <a:cs typeface="Arial Black"/>
                        </a:rPr>
                        <a:t>hará</a:t>
                      </a:r>
                      <a:r>
                        <a:rPr sz="1150" b="0" spc="-70" dirty="0">
                          <a:solidFill>
                            <a:srgbClr val="202020"/>
                          </a:solidFill>
                          <a:latin typeface="Arial Black"/>
                          <a:cs typeface="Arial Black"/>
                        </a:rPr>
                        <a:t> </a:t>
                      </a:r>
                      <a:r>
                        <a:rPr sz="1150" b="0" spc="-120" dirty="0">
                          <a:solidFill>
                            <a:srgbClr val="202020"/>
                          </a:solidFill>
                          <a:latin typeface="Arial Black"/>
                          <a:cs typeface="Arial Black"/>
                        </a:rPr>
                        <a:t>un</a:t>
                      </a:r>
                      <a:r>
                        <a:rPr sz="1150" b="0" spc="-75" dirty="0">
                          <a:solidFill>
                            <a:srgbClr val="202020"/>
                          </a:solidFill>
                          <a:latin typeface="Arial Black"/>
                          <a:cs typeface="Arial Black"/>
                        </a:rPr>
                        <a:t> </a:t>
                      </a:r>
                      <a:r>
                        <a:rPr sz="1150" b="0" spc="-150" dirty="0">
                          <a:solidFill>
                            <a:srgbClr val="202020"/>
                          </a:solidFill>
                          <a:latin typeface="Arial Black"/>
                          <a:cs typeface="Arial Black"/>
                        </a:rPr>
                        <a:t>texto</a:t>
                      </a:r>
                      <a:r>
                        <a:rPr sz="1150" b="0" spc="-70" dirty="0">
                          <a:solidFill>
                            <a:srgbClr val="202020"/>
                          </a:solidFill>
                          <a:latin typeface="Arial Black"/>
                          <a:cs typeface="Arial Black"/>
                        </a:rPr>
                        <a:t> </a:t>
                      </a:r>
                      <a:r>
                        <a:rPr sz="1150" b="0" spc="-140" dirty="0">
                          <a:solidFill>
                            <a:srgbClr val="202020"/>
                          </a:solidFill>
                          <a:latin typeface="Arial Black"/>
                          <a:cs typeface="Arial Black"/>
                        </a:rPr>
                        <a:t>expositivo</a:t>
                      </a:r>
                      <a:r>
                        <a:rPr sz="1150" b="0" spc="-70" dirty="0">
                          <a:solidFill>
                            <a:srgbClr val="202020"/>
                          </a:solidFill>
                          <a:latin typeface="Arial Black"/>
                          <a:cs typeface="Arial Black"/>
                        </a:rPr>
                        <a:t> </a:t>
                      </a:r>
                      <a:r>
                        <a:rPr sz="1150" b="0" spc="-145" dirty="0">
                          <a:solidFill>
                            <a:srgbClr val="202020"/>
                          </a:solidFill>
                          <a:latin typeface="Arial Black"/>
                          <a:cs typeface="Arial Black"/>
                        </a:rPr>
                        <a:t>para</a:t>
                      </a:r>
                      <a:r>
                        <a:rPr sz="1150" b="0" spc="-70" dirty="0">
                          <a:solidFill>
                            <a:srgbClr val="202020"/>
                          </a:solidFill>
                          <a:latin typeface="Arial Black"/>
                          <a:cs typeface="Arial Black"/>
                        </a:rPr>
                        <a:t> </a:t>
                      </a:r>
                      <a:r>
                        <a:rPr sz="1150" b="0" spc="-145" dirty="0">
                          <a:solidFill>
                            <a:srgbClr val="202020"/>
                          </a:solidFill>
                          <a:latin typeface="Arial Black"/>
                          <a:cs typeface="Arial Black"/>
                        </a:rPr>
                        <a:t>mostrar</a:t>
                      </a:r>
                      <a:r>
                        <a:rPr sz="1150" b="0" spc="-70" dirty="0">
                          <a:solidFill>
                            <a:srgbClr val="202020"/>
                          </a:solidFill>
                          <a:latin typeface="Arial Black"/>
                          <a:cs typeface="Arial Black"/>
                        </a:rPr>
                        <a:t> </a:t>
                      </a:r>
                      <a:r>
                        <a:rPr sz="1150" b="0" spc="-145" dirty="0">
                          <a:solidFill>
                            <a:srgbClr val="202020"/>
                          </a:solidFill>
                          <a:latin typeface="Arial Black"/>
                          <a:cs typeface="Arial Black"/>
                        </a:rPr>
                        <a:t>los</a:t>
                      </a:r>
                      <a:r>
                        <a:rPr sz="1150" b="0" spc="-65" dirty="0">
                          <a:solidFill>
                            <a:srgbClr val="202020"/>
                          </a:solidFill>
                          <a:latin typeface="Arial Black"/>
                          <a:cs typeface="Arial Black"/>
                        </a:rPr>
                        <a:t> </a:t>
                      </a:r>
                      <a:r>
                        <a:rPr sz="1150" b="0" spc="-140" dirty="0">
                          <a:solidFill>
                            <a:srgbClr val="202020"/>
                          </a:solidFill>
                          <a:latin typeface="Arial Black"/>
                          <a:cs typeface="Arial Black"/>
                        </a:rPr>
                        <a:t>argumentos</a:t>
                      </a:r>
                      <a:r>
                        <a:rPr sz="1150" b="0" spc="-70" dirty="0">
                          <a:solidFill>
                            <a:srgbClr val="202020"/>
                          </a:solidFill>
                          <a:latin typeface="Arial Black"/>
                          <a:cs typeface="Arial Black"/>
                        </a:rPr>
                        <a:t> </a:t>
                      </a:r>
                      <a:r>
                        <a:rPr sz="1150" b="0" spc="-135" dirty="0">
                          <a:solidFill>
                            <a:srgbClr val="202020"/>
                          </a:solidFill>
                          <a:latin typeface="Arial Black"/>
                          <a:cs typeface="Arial Black"/>
                        </a:rPr>
                        <a:t>derivados</a:t>
                      </a:r>
                      <a:r>
                        <a:rPr sz="1150" b="0" spc="-80" dirty="0">
                          <a:solidFill>
                            <a:srgbClr val="202020"/>
                          </a:solidFill>
                          <a:latin typeface="Arial Black"/>
                          <a:cs typeface="Arial Black"/>
                        </a:rPr>
                        <a:t> </a:t>
                      </a:r>
                      <a:r>
                        <a:rPr sz="1150" b="0" spc="-120" dirty="0">
                          <a:solidFill>
                            <a:srgbClr val="202020"/>
                          </a:solidFill>
                          <a:latin typeface="Arial Black"/>
                          <a:cs typeface="Arial Black"/>
                        </a:rPr>
                        <a:t>del</a:t>
                      </a:r>
                      <a:r>
                        <a:rPr sz="1150" b="0" spc="-75" dirty="0">
                          <a:solidFill>
                            <a:srgbClr val="202020"/>
                          </a:solidFill>
                          <a:latin typeface="Arial Black"/>
                          <a:cs typeface="Arial Black"/>
                        </a:rPr>
                        <a:t> </a:t>
                      </a:r>
                      <a:r>
                        <a:rPr sz="1150" b="0" spc="-135" dirty="0">
                          <a:solidFill>
                            <a:srgbClr val="202020"/>
                          </a:solidFill>
                          <a:latin typeface="Arial Black"/>
                          <a:cs typeface="Arial Black"/>
                        </a:rPr>
                        <a:t>proyecto.</a:t>
                      </a:r>
                      <a:endParaRPr sz="1150" b="0" dirty="0">
                        <a:latin typeface="Arial Black"/>
                        <a:cs typeface="Arial Black"/>
                      </a:endParaRPr>
                    </a:p>
                    <a:p>
                      <a:pPr marL="68580">
                        <a:lnSpc>
                          <a:spcPct val="100000"/>
                        </a:lnSpc>
                        <a:spcBef>
                          <a:spcPts val="145"/>
                        </a:spcBef>
                      </a:pPr>
                      <a:r>
                        <a:rPr sz="1150" b="0" spc="-185" dirty="0">
                          <a:solidFill>
                            <a:srgbClr val="202020"/>
                          </a:solidFill>
                          <a:latin typeface="Arial Black"/>
                          <a:cs typeface="Arial Black"/>
                        </a:rPr>
                        <a:t>En </a:t>
                      </a:r>
                      <a:r>
                        <a:rPr sz="1150" b="0" spc="-140" dirty="0">
                          <a:solidFill>
                            <a:srgbClr val="202020"/>
                          </a:solidFill>
                          <a:latin typeface="Arial Black"/>
                          <a:cs typeface="Arial Black"/>
                        </a:rPr>
                        <a:t>inglés </a:t>
                      </a:r>
                      <a:r>
                        <a:rPr sz="1150" b="0" spc="-150" dirty="0">
                          <a:solidFill>
                            <a:srgbClr val="202020"/>
                          </a:solidFill>
                          <a:latin typeface="Arial Black"/>
                          <a:cs typeface="Arial Black"/>
                        </a:rPr>
                        <a:t>con </a:t>
                      </a:r>
                      <a:r>
                        <a:rPr sz="1150" b="0" spc="-165" dirty="0">
                          <a:solidFill>
                            <a:srgbClr val="202020"/>
                          </a:solidFill>
                          <a:latin typeface="Arial Black"/>
                          <a:cs typeface="Arial Black"/>
                        </a:rPr>
                        <a:t>base </a:t>
                      </a:r>
                      <a:r>
                        <a:rPr sz="1150" b="0" spc="-140" dirty="0">
                          <a:solidFill>
                            <a:srgbClr val="202020"/>
                          </a:solidFill>
                          <a:latin typeface="Arial Black"/>
                          <a:cs typeface="Arial Black"/>
                        </a:rPr>
                        <a:t>en la </a:t>
                      </a:r>
                      <a:r>
                        <a:rPr sz="1150" b="0" spc="-120" dirty="0">
                          <a:solidFill>
                            <a:srgbClr val="202020"/>
                          </a:solidFill>
                          <a:latin typeface="Arial Black"/>
                          <a:cs typeface="Arial Black"/>
                        </a:rPr>
                        <a:t>infografía </a:t>
                      </a:r>
                      <a:r>
                        <a:rPr sz="1150" b="0" spc="-125" dirty="0">
                          <a:solidFill>
                            <a:srgbClr val="202020"/>
                          </a:solidFill>
                          <a:latin typeface="Arial Black"/>
                          <a:cs typeface="Arial Black"/>
                        </a:rPr>
                        <a:t>que </a:t>
                      </a:r>
                      <a:r>
                        <a:rPr sz="1150" b="0" spc="-190" dirty="0">
                          <a:solidFill>
                            <a:srgbClr val="202020"/>
                          </a:solidFill>
                          <a:latin typeface="Arial Black"/>
                          <a:cs typeface="Arial Black"/>
                        </a:rPr>
                        <a:t>se </a:t>
                      </a:r>
                      <a:r>
                        <a:rPr sz="1150" b="0" spc="-145" dirty="0">
                          <a:solidFill>
                            <a:srgbClr val="202020"/>
                          </a:solidFill>
                          <a:latin typeface="Arial Black"/>
                          <a:cs typeface="Arial Black"/>
                        </a:rPr>
                        <a:t>haga </a:t>
                      </a:r>
                      <a:r>
                        <a:rPr sz="1150" b="0" spc="-140" dirty="0">
                          <a:solidFill>
                            <a:srgbClr val="202020"/>
                          </a:solidFill>
                          <a:latin typeface="Arial Black"/>
                          <a:cs typeface="Arial Black"/>
                        </a:rPr>
                        <a:t>en </a:t>
                      </a:r>
                      <a:r>
                        <a:rPr sz="1150" b="0" spc="-135" dirty="0">
                          <a:solidFill>
                            <a:srgbClr val="202020"/>
                          </a:solidFill>
                          <a:latin typeface="Arial Black"/>
                          <a:cs typeface="Arial Black"/>
                        </a:rPr>
                        <a:t>literatura </a:t>
                      </a:r>
                      <a:r>
                        <a:rPr sz="1150" b="0" spc="-190" dirty="0">
                          <a:solidFill>
                            <a:srgbClr val="202020"/>
                          </a:solidFill>
                          <a:latin typeface="Arial Black"/>
                          <a:cs typeface="Arial Black"/>
                        </a:rPr>
                        <a:t>se </a:t>
                      </a:r>
                      <a:r>
                        <a:rPr sz="1150" b="0" spc="-145" dirty="0">
                          <a:solidFill>
                            <a:srgbClr val="202020"/>
                          </a:solidFill>
                          <a:latin typeface="Arial Black"/>
                          <a:cs typeface="Arial Black"/>
                        </a:rPr>
                        <a:t>llevara </a:t>
                      </a:r>
                      <a:r>
                        <a:rPr sz="1150" b="0" spc="-185" dirty="0">
                          <a:solidFill>
                            <a:srgbClr val="202020"/>
                          </a:solidFill>
                          <a:latin typeface="Arial Black"/>
                          <a:cs typeface="Arial Black"/>
                        </a:rPr>
                        <a:t>a </a:t>
                      </a:r>
                      <a:r>
                        <a:rPr sz="1150" b="0" spc="-155" dirty="0">
                          <a:solidFill>
                            <a:srgbClr val="202020"/>
                          </a:solidFill>
                          <a:latin typeface="Arial Black"/>
                          <a:cs typeface="Arial Black"/>
                        </a:rPr>
                        <a:t>cabo </a:t>
                      </a:r>
                      <a:r>
                        <a:rPr sz="1150" b="0" spc="-114" dirty="0">
                          <a:solidFill>
                            <a:srgbClr val="202020"/>
                          </a:solidFill>
                          <a:latin typeface="Arial Black"/>
                          <a:cs typeface="Arial Black"/>
                        </a:rPr>
                        <a:t>un </a:t>
                      </a:r>
                      <a:r>
                        <a:rPr sz="1150" b="0" spc="-120" dirty="0">
                          <a:solidFill>
                            <a:srgbClr val="202020"/>
                          </a:solidFill>
                          <a:latin typeface="Arial Black"/>
                          <a:cs typeface="Arial Black"/>
                        </a:rPr>
                        <a:t>producto bilingüe </a:t>
                      </a:r>
                      <a:r>
                        <a:rPr sz="1150" b="0" spc="-114" dirty="0">
                          <a:solidFill>
                            <a:srgbClr val="202020"/>
                          </a:solidFill>
                          <a:latin typeface="Arial Black"/>
                          <a:cs typeface="Arial Black"/>
                        </a:rPr>
                        <a:t>donde</a:t>
                      </a:r>
                      <a:r>
                        <a:rPr sz="1150" b="0" spc="-120" dirty="0">
                          <a:solidFill>
                            <a:srgbClr val="202020"/>
                          </a:solidFill>
                          <a:latin typeface="Arial Black"/>
                          <a:cs typeface="Arial Black"/>
                        </a:rPr>
                        <a:t> </a:t>
                      </a:r>
                      <a:r>
                        <a:rPr sz="1150" b="0" spc="-145" dirty="0">
                          <a:solidFill>
                            <a:srgbClr val="202020"/>
                          </a:solidFill>
                          <a:latin typeface="Arial Black"/>
                          <a:cs typeface="Arial Black"/>
                        </a:rPr>
                        <a:t>los</a:t>
                      </a:r>
                      <a:endParaRPr sz="1150" b="0" dirty="0">
                        <a:latin typeface="Arial Black"/>
                        <a:cs typeface="Arial Black"/>
                      </a:endParaRPr>
                    </a:p>
                    <a:p>
                      <a:pPr marL="68580" marR="49530">
                        <a:lnSpc>
                          <a:spcPct val="110400"/>
                        </a:lnSpc>
                        <a:spcBef>
                          <a:spcPts val="15"/>
                        </a:spcBef>
                      </a:pPr>
                      <a:r>
                        <a:rPr sz="1150" b="0" spc="-145" dirty="0">
                          <a:solidFill>
                            <a:srgbClr val="202020"/>
                          </a:solidFill>
                          <a:latin typeface="Arial Black"/>
                          <a:cs typeface="Arial Black"/>
                        </a:rPr>
                        <a:t>alumnos </a:t>
                      </a:r>
                      <a:r>
                        <a:rPr sz="1150" b="0" spc="-130" dirty="0">
                          <a:solidFill>
                            <a:srgbClr val="202020"/>
                          </a:solidFill>
                          <a:latin typeface="Arial Black"/>
                          <a:cs typeface="Arial Black"/>
                        </a:rPr>
                        <a:t>utilizaran </a:t>
                      </a:r>
                      <a:r>
                        <a:rPr sz="1150" b="0" spc="-135" dirty="0">
                          <a:solidFill>
                            <a:srgbClr val="202020"/>
                          </a:solidFill>
                          <a:latin typeface="Arial Black"/>
                          <a:cs typeface="Arial Black"/>
                        </a:rPr>
                        <a:t>los </a:t>
                      </a:r>
                      <a:r>
                        <a:rPr sz="1150" b="0" spc="-150" dirty="0">
                          <a:solidFill>
                            <a:srgbClr val="202020"/>
                          </a:solidFill>
                          <a:latin typeface="Arial Black"/>
                          <a:cs typeface="Arial Black"/>
                        </a:rPr>
                        <a:t>conocimientos </a:t>
                      </a:r>
                      <a:r>
                        <a:rPr sz="1150" b="0" spc="-155" dirty="0">
                          <a:solidFill>
                            <a:srgbClr val="202020"/>
                          </a:solidFill>
                          <a:latin typeface="Arial Black"/>
                          <a:cs typeface="Arial Black"/>
                        </a:rPr>
                        <a:t>gramaticales </a:t>
                      </a:r>
                      <a:r>
                        <a:rPr sz="1150" b="0" spc="-145" dirty="0">
                          <a:solidFill>
                            <a:srgbClr val="202020"/>
                          </a:solidFill>
                          <a:latin typeface="Arial Black"/>
                          <a:cs typeface="Arial Black"/>
                        </a:rPr>
                        <a:t>para la descripción </a:t>
                      </a:r>
                      <a:r>
                        <a:rPr sz="1150" b="0" spc="-130" dirty="0">
                          <a:solidFill>
                            <a:srgbClr val="202020"/>
                          </a:solidFill>
                          <a:latin typeface="Arial Black"/>
                          <a:cs typeface="Arial Black"/>
                        </a:rPr>
                        <a:t>de </a:t>
                      </a:r>
                      <a:r>
                        <a:rPr sz="1150" b="0" spc="-150" dirty="0">
                          <a:solidFill>
                            <a:srgbClr val="202020"/>
                          </a:solidFill>
                          <a:latin typeface="Arial Black"/>
                          <a:cs typeface="Arial Black"/>
                        </a:rPr>
                        <a:t>actividades </a:t>
                      </a:r>
                      <a:r>
                        <a:rPr sz="1150" b="0" spc="-145" dirty="0">
                          <a:solidFill>
                            <a:srgbClr val="202020"/>
                          </a:solidFill>
                          <a:latin typeface="Arial Black"/>
                          <a:cs typeface="Arial Black"/>
                        </a:rPr>
                        <a:t>cotidianas, </a:t>
                      </a:r>
                      <a:r>
                        <a:rPr sz="1150" b="0" spc="-150" dirty="0">
                          <a:solidFill>
                            <a:srgbClr val="202020"/>
                          </a:solidFill>
                          <a:latin typeface="Arial Black"/>
                          <a:cs typeface="Arial Black"/>
                        </a:rPr>
                        <a:t>nociones </a:t>
                      </a:r>
                      <a:r>
                        <a:rPr sz="1150" b="0" spc="-130" dirty="0">
                          <a:solidFill>
                            <a:srgbClr val="202020"/>
                          </a:solidFill>
                          <a:latin typeface="Arial Black"/>
                          <a:cs typeface="Arial Black"/>
                        </a:rPr>
                        <a:t>de  </a:t>
                      </a:r>
                      <a:r>
                        <a:rPr sz="1150" b="0" spc="-110" dirty="0">
                          <a:solidFill>
                            <a:srgbClr val="202020"/>
                          </a:solidFill>
                          <a:latin typeface="Arial Black"/>
                          <a:cs typeface="Arial Black"/>
                        </a:rPr>
                        <a:t>modo </a:t>
                      </a:r>
                      <a:r>
                        <a:rPr sz="1150" b="0" spc="-145" dirty="0">
                          <a:solidFill>
                            <a:srgbClr val="202020"/>
                          </a:solidFill>
                          <a:latin typeface="Arial Black"/>
                          <a:cs typeface="Arial Black"/>
                        </a:rPr>
                        <a:t>y</a:t>
                      </a:r>
                      <a:r>
                        <a:rPr sz="1150" b="0" spc="-50" dirty="0">
                          <a:solidFill>
                            <a:srgbClr val="202020"/>
                          </a:solidFill>
                          <a:latin typeface="Arial Black"/>
                          <a:cs typeface="Arial Black"/>
                        </a:rPr>
                        <a:t> </a:t>
                      </a:r>
                      <a:r>
                        <a:rPr sz="1150" b="0" spc="-135" dirty="0">
                          <a:solidFill>
                            <a:srgbClr val="202020"/>
                          </a:solidFill>
                          <a:latin typeface="Arial Black"/>
                          <a:cs typeface="Arial Black"/>
                        </a:rPr>
                        <a:t>habilidades</a:t>
                      </a:r>
                      <a:r>
                        <a:rPr sz="1150" spc="-135" dirty="0">
                          <a:solidFill>
                            <a:srgbClr val="202020"/>
                          </a:solidFill>
                          <a:latin typeface="Arial Black"/>
                          <a:cs typeface="Arial Black"/>
                        </a:rPr>
                        <a:t>.</a:t>
                      </a:r>
                      <a:endParaRPr sz="1150" dirty="0">
                        <a:latin typeface="Arial Black"/>
                        <a:cs typeface="Arial Black"/>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4" name="CuadroTexto 3"/>
          <p:cNvSpPr txBox="1"/>
          <p:nvPr/>
        </p:nvSpPr>
        <p:spPr>
          <a:xfrm>
            <a:off x="614172" y="258809"/>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ontent Placeholder 3"/>
          <p:cNvSpPr>
            <a:spLocks noGrp="1"/>
          </p:cNvSpPr>
          <p:nvPr>
            <p:ph sz="quarter" idx="13"/>
          </p:nvPr>
        </p:nvSpPr>
        <p:spPr>
          <a:xfrm>
            <a:off x="595472" y="2447291"/>
            <a:ext cx="9043828" cy="3397853"/>
          </a:xfrm>
        </p:spPr>
        <p:txBody>
          <a:bodyPr/>
          <a:lstStyle/>
          <a:p>
            <a:pPr algn="ctr"/>
            <a:r>
              <a:rPr lang="es-MX" altLang="en-US" sz="3080" dirty="0">
                <a:solidFill>
                  <a:srgbClr val="404040"/>
                </a:solidFill>
                <a:latin typeface="Helvetica Light" charset="0"/>
                <a:cs typeface="Helvetica Light" charset="0"/>
              </a:rPr>
              <a:t>Proyecto para el ciclo lectivo 2018-2019</a:t>
            </a:r>
          </a:p>
          <a:p>
            <a:pPr algn="ctr"/>
            <a:endParaRPr lang="es-MX" altLang="en-US" sz="3080" dirty="0">
              <a:solidFill>
                <a:srgbClr val="404040"/>
              </a:solidFill>
              <a:latin typeface="Helvetica Light" charset="0"/>
              <a:cs typeface="Helvetica Light" charset="0"/>
            </a:endParaRPr>
          </a:p>
          <a:p>
            <a:pPr algn="ctr"/>
            <a:r>
              <a:rPr lang="es-MX" altLang="en-US" sz="3080" dirty="0">
                <a:solidFill>
                  <a:srgbClr val="404040"/>
                </a:solidFill>
                <a:latin typeface="Helvetica Light" charset="0"/>
                <a:cs typeface="Helvetica Light" charset="0"/>
              </a:rPr>
              <a:t>Nombre del proyecto:</a:t>
            </a:r>
          </a:p>
          <a:p>
            <a:pPr algn="ctr"/>
            <a:r>
              <a:rPr lang="es-MX" altLang="en-US" sz="3080" dirty="0">
                <a:solidFill>
                  <a:srgbClr val="404040"/>
                </a:solidFill>
                <a:latin typeface="Helvetica Light" charset="0"/>
                <a:cs typeface="Helvetica Light" charset="0"/>
              </a:rPr>
              <a:t>Desgaste calórico de un alumno lasallista que se ejercita una vez a la semana 2 </a:t>
            </a:r>
            <a:r>
              <a:rPr lang="es-MX" altLang="en-US" sz="3080" dirty="0" smtClean="0">
                <a:solidFill>
                  <a:srgbClr val="404040"/>
                </a:solidFill>
                <a:latin typeface="Helvetica Light" charset="0"/>
                <a:cs typeface="Helvetica Light" charset="0"/>
              </a:rPr>
              <a:t>horas.</a:t>
            </a:r>
            <a:endParaRPr lang="es-MX" altLang="en-US" sz="3080" dirty="0">
              <a:solidFill>
                <a:srgbClr val="404040"/>
              </a:solidFill>
              <a:latin typeface="Helvetica Light" charset="0"/>
              <a:cs typeface="Helvetica Light" charset="0"/>
            </a:endParaRPr>
          </a:p>
          <a:p>
            <a:pPr algn="ctr"/>
            <a:r>
              <a:rPr lang="es-MX" altLang="en-US" sz="3080" dirty="0">
                <a:solidFill>
                  <a:srgbClr val="404040"/>
                </a:solidFill>
                <a:latin typeface="Helvetica Light" charset="0"/>
                <a:cs typeface="Helvetica Light" charset="0"/>
              </a:rPr>
              <a:t> </a:t>
            </a:r>
          </a:p>
          <a:p>
            <a:endParaRPr lang="es-MX" altLang="en-US" dirty="0">
              <a:solidFill>
                <a:srgbClr val="404040"/>
              </a:solidFill>
              <a:latin typeface="Helvetica Light" charset="0"/>
              <a:cs typeface="Helvetica Light" charset="0"/>
            </a:endParaRPr>
          </a:p>
          <a:p>
            <a:endParaRPr lang="es-MX" altLang="en-US" dirty="0">
              <a:solidFill>
                <a:srgbClr val="404040"/>
              </a:solidFill>
              <a:latin typeface="Helvetica Light" charset="0"/>
              <a:cs typeface="Helvetica Light" charset="0"/>
            </a:endParaRPr>
          </a:p>
        </p:txBody>
      </p:sp>
      <p:sp>
        <p:nvSpPr>
          <p:cNvPr id="2" name="Title 1">
            <a:extLst>
              <a:ext uri="{FF2B5EF4-FFF2-40B4-BE49-F238E27FC236}">
                <a16:creationId xmlns:a16="http://schemas.microsoft.com/office/drawing/2014/main" id="{7F6E7A68-747E-004E-9842-65EED6C33FB5}"/>
              </a:ext>
            </a:extLst>
          </p:cNvPr>
          <p:cNvSpPr txBox="1">
            <a:spLocks/>
          </p:cNvSpPr>
          <p:nvPr/>
        </p:nvSpPr>
        <p:spPr bwMode="auto">
          <a:xfrm>
            <a:off x="341472" y="6334602"/>
            <a:ext cx="9043828" cy="89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ctr" anchorCtr="0" compatLnSpc="1">
            <a:prstTxWarp prst="textNoShape">
              <a:avLst/>
            </a:prstTxWarp>
            <a:noAutofit/>
          </a:bodyPr>
          <a:lstStyle>
            <a:lvl1pPr algn="l" defTabSz="457200" rtl="0" eaLnBrk="0" fontAlgn="base" hangingPunct="0">
              <a:spcBef>
                <a:spcPct val="0"/>
              </a:spcBef>
              <a:spcAft>
                <a:spcPct val="0"/>
              </a:spcAft>
              <a:defRPr sz="3200" b="0" i="0" kern="1200">
                <a:solidFill>
                  <a:schemeClr val="tx1">
                    <a:lumMod val="60000"/>
                    <a:lumOff val="40000"/>
                  </a:schemeClr>
                </a:solidFill>
                <a:latin typeface="Helvetica Light"/>
                <a:ea typeface="MS PGothic" pitchFamily="34" charset="-128"/>
                <a:cs typeface="Helvetica Light"/>
              </a:defRPr>
            </a:lvl1pPr>
            <a:lvl2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2pPr>
            <a:lvl3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3pPr>
            <a:lvl4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4pPr>
            <a:lvl5pPr algn="ctr" defTabSz="457200" rtl="0" eaLnBrk="0" fontAlgn="base" hangingPunct="0">
              <a:spcBef>
                <a:spcPct val="0"/>
              </a:spcBef>
              <a:spcAft>
                <a:spcPct val="0"/>
              </a:spcAft>
              <a:defRPr sz="3200">
                <a:solidFill>
                  <a:srgbClr val="9F9F9F"/>
                </a:solidFill>
                <a:latin typeface="Helvetica" charset="0"/>
                <a:ea typeface="MS PGothic" pitchFamily="34" charset="-128"/>
                <a:cs typeface="Helvetica" panose="020B0604020202020204" pitchFamily="34" charset="0"/>
              </a:defRPr>
            </a:lvl5pPr>
            <a:lvl6pPr marL="457200" algn="ctr" defTabSz="457200" rtl="0" fontAlgn="base">
              <a:spcBef>
                <a:spcPct val="0"/>
              </a:spcBef>
              <a:spcAft>
                <a:spcPct val="0"/>
              </a:spcAft>
              <a:defRPr sz="3200">
                <a:solidFill>
                  <a:srgbClr val="9F9F9F"/>
                </a:solidFill>
                <a:latin typeface="Helvetica" charset="0"/>
                <a:ea typeface="ＭＳ Ｐゴシック" charset="0"/>
              </a:defRPr>
            </a:lvl6pPr>
            <a:lvl7pPr marL="914400" algn="ctr" defTabSz="457200" rtl="0" fontAlgn="base">
              <a:spcBef>
                <a:spcPct val="0"/>
              </a:spcBef>
              <a:spcAft>
                <a:spcPct val="0"/>
              </a:spcAft>
              <a:defRPr sz="3200">
                <a:solidFill>
                  <a:srgbClr val="9F9F9F"/>
                </a:solidFill>
                <a:latin typeface="Helvetica" charset="0"/>
                <a:ea typeface="ＭＳ Ｐゴシック" charset="0"/>
              </a:defRPr>
            </a:lvl7pPr>
            <a:lvl8pPr marL="1371600" algn="ctr" defTabSz="457200" rtl="0" fontAlgn="base">
              <a:spcBef>
                <a:spcPct val="0"/>
              </a:spcBef>
              <a:spcAft>
                <a:spcPct val="0"/>
              </a:spcAft>
              <a:defRPr sz="3200">
                <a:solidFill>
                  <a:srgbClr val="9F9F9F"/>
                </a:solidFill>
                <a:latin typeface="Helvetica" charset="0"/>
                <a:ea typeface="ＭＳ Ｐゴシック" charset="0"/>
              </a:defRPr>
            </a:lvl8pPr>
            <a:lvl9pPr marL="1828800" algn="ctr" defTabSz="457200" rtl="0" fontAlgn="base">
              <a:spcBef>
                <a:spcPct val="0"/>
              </a:spcBef>
              <a:spcAft>
                <a:spcPct val="0"/>
              </a:spcAft>
              <a:defRPr sz="3200">
                <a:solidFill>
                  <a:srgbClr val="9F9F9F"/>
                </a:solidFill>
                <a:latin typeface="Helvetica" charset="0"/>
                <a:ea typeface="ＭＳ Ｐゴシック" charset="0"/>
              </a:defRPr>
            </a:lvl9pPr>
          </a:lstStyle>
          <a:p>
            <a:pPr algn="ctr"/>
            <a:r>
              <a:rPr lang="es-MX" altLang="en-US" sz="3520">
                <a:solidFill>
                  <a:schemeClr val="tx1"/>
                </a:solidFill>
                <a:latin typeface="Helvetica Light" charset="0"/>
                <a:cs typeface="Helvetica" panose="020B0604020202020204" pitchFamily="34" charset="0"/>
              </a:rPr>
              <a:t>Preparatoria Universidad La Salle</a:t>
            </a:r>
            <a:endParaRPr lang="es-MX" altLang="en-US" sz="3520" dirty="0">
              <a:solidFill>
                <a:schemeClr val="tx1"/>
              </a:solidFill>
              <a:latin typeface="Helvetica Light" charset="0"/>
              <a:cs typeface="Helvetica" panose="020B0604020202020204" pitchFamily="34" charset="0"/>
            </a:endParaRPr>
          </a:p>
        </p:txBody>
      </p:sp>
      <p:sp>
        <p:nvSpPr>
          <p:cNvPr id="11" name="Title 1">
            <a:extLst>
              <a:ext uri="{FF2B5EF4-FFF2-40B4-BE49-F238E27FC236}">
                <a16:creationId xmlns:a16="http://schemas.microsoft.com/office/drawing/2014/main" id="{F997A9BC-2FAA-1042-8BAD-D37E50AAC94D}"/>
              </a:ext>
            </a:extLst>
          </p:cNvPr>
          <p:cNvSpPr>
            <a:spLocks noGrp="1"/>
          </p:cNvSpPr>
          <p:nvPr>
            <p:ph type="title"/>
          </p:nvPr>
        </p:nvSpPr>
        <p:spPr>
          <a:xfrm>
            <a:off x="595472" y="807562"/>
            <a:ext cx="9043828" cy="89408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12" name="Text Placeholder 2">
            <a:extLst>
              <a:ext uri="{FF2B5EF4-FFF2-40B4-BE49-F238E27FC236}">
                <a16:creationId xmlns:a16="http://schemas.microsoft.com/office/drawing/2014/main" id="{922DC72A-3166-B443-84C9-85CABD40CDD9}"/>
              </a:ext>
            </a:extLst>
          </p:cNvPr>
          <p:cNvSpPr>
            <a:spLocks noGrp="1"/>
          </p:cNvSpPr>
          <p:nvPr>
            <p:ph type="body" sz="quarter" idx="12"/>
          </p:nvPr>
        </p:nvSpPr>
        <p:spPr>
          <a:xfrm>
            <a:off x="595472" y="1701642"/>
            <a:ext cx="9043828" cy="391160"/>
          </a:xfrm>
        </p:spPr>
        <p:txBody>
          <a:bodyPr/>
          <a:lstStyle/>
          <a:p>
            <a:pPr algn="ctr">
              <a:defRPr/>
            </a:pPr>
            <a:r>
              <a:rPr lang="es-MX" altLang="en-US" dirty="0">
                <a:solidFill>
                  <a:srgbClr val="404040"/>
                </a:solidFill>
                <a:latin typeface="Helvetica Light" charset="0"/>
              </a:rPr>
              <a:t>1006</a:t>
            </a:r>
          </a:p>
        </p:txBody>
      </p:sp>
    </p:spTree>
    <p:extLst>
      <p:ext uri="{BB962C8B-B14F-4D97-AF65-F5344CB8AC3E}">
        <p14:creationId xmlns:p14="http://schemas.microsoft.com/office/powerpoint/2010/main" val="4051403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nvGraphicFramePr>
        <p:xfrm>
          <a:off x="614172" y="719327"/>
          <a:ext cx="8818880" cy="4331335"/>
        </p:xfrm>
        <a:graphic>
          <a:graphicData uri="http://schemas.openxmlformats.org/drawingml/2006/table">
            <a:tbl>
              <a:tblPr firstRow="1" bandRow="1">
                <a:tableStyleId>{2D5ABB26-0587-4C30-8999-92F81FD0307C}</a:tableStyleId>
              </a:tblPr>
              <a:tblGrid>
                <a:gridCol w="1432560">
                  <a:extLst>
                    <a:ext uri="{9D8B030D-6E8A-4147-A177-3AD203B41FA5}">
                      <a16:colId xmlns:a16="http://schemas.microsoft.com/office/drawing/2014/main" val="20000"/>
                    </a:ext>
                  </a:extLst>
                </a:gridCol>
                <a:gridCol w="7386320">
                  <a:extLst>
                    <a:ext uri="{9D8B030D-6E8A-4147-A177-3AD203B41FA5}">
                      <a16:colId xmlns:a16="http://schemas.microsoft.com/office/drawing/2014/main" val="20001"/>
                    </a:ext>
                  </a:extLst>
                </a:gridCol>
              </a:tblGrid>
              <a:tr h="1022350">
                <a:tc>
                  <a:txBody>
                    <a:bodyPr/>
                    <a:lstStyle/>
                    <a:p>
                      <a:pPr marL="267970" marR="56515">
                        <a:lnSpc>
                          <a:spcPct val="102400"/>
                        </a:lnSpc>
                        <a:spcBef>
                          <a:spcPts val="535"/>
                        </a:spcBef>
                      </a:pPr>
                      <a:r>
                        <a:rPr sz="1100" spc="20" dirty="0">
                          <a:latin typeface="Verdana"/>
                          <a:cs typeface="Verdana"/>
                        </a:rPr>
                        <a:t>actividad </a:t>
                      </a:r>
                      <a:r>
                        <a:rPr sz="1100" spc="25" dirty="0">
                          <a:latin typeface="Verdana"/>
                          <a:cs typeface="Verdana"/>
                        </a:rPr>
                        <a:t>para  </a:t>
                      </a:r>
                      <a:r>
                        <a:rPr sz="1100" spc="-30" dirty="0">
                          <a:latin typeface="Verdana"/>
                          <a:cs typeface="Verdana"/>
                        </a:rPr>
                        <a:t>lograr </a:t>
                      </a:r>
                      <a:r>
                        <a:rPr sz="1100" spc="30" dirty="0">
                          <a:latin typeface="Verdana"/>
                          <a:cs typeface="Verdana"/>
                        </a:rPr>
                        <a:t>que</a:t>
                      </a:r>
                      <a:r>
                        <a:rPr sz="1100" spc="-204" dirty="0">
                          <a:latin typeface="Verdana"/>
                          <a:cs typeface="Verdana"/>
                        </a:rPr>
                        <a:t> </a:t>
                      </a:r>
                      <a:r>
                        <a:rPr sz="1100" spc="20" dirty="0">
                          <a:latin typeface="Verdana"/>
                          <a:cs typeface="Verdana"/>
                        </a:rPr>
                        <a:t>haya  </a:t>
                      </a:r>
                      <a:r>
                        <a:rPr sz="1100" spc="35" dirty="0">
                          <a:latin typeface="Verdana"/>
                          <a:cs typeface="Verdana"/>
                        </a:rPr>
                        <a:t>conciencia </a:t>
                      </a:r>
                      <a:r>
                        <a:rPr sz="1100" spc="60" dirty="0">
                          <a:latin typeface="Verdana"/>
                          <a:cs typeface="Verdana"/>
                        </a:rPr>
                        <a:t>de  </a:t>
                      </a:r>
                      <a:r>
                        <a:rPr sz="1100" dirty="0">
                          <a:latin typeface="Verdana"/>
                          <a:cs typeface="Verdana"/>
                        </a:rPr>
                        <a:t>ello?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308985">
                <a:tc>
                  <a:txBody>
                    <a:bodyPr/>
                    <a:lstStyle/>
                    <a:p>
                      <a:pPr marL="69850" marR="535940" algn="just">
                        <a:lnSpc>
                          <a:spcPct val="117300"/>
                        </a:lnSpc>
                        <a:spcBef>
                          <a:spcPts val="340"/>
                        </a:spcBef>
                      </a:pPr>
                      <a:r>
                        <a:rPr sz="1100" b="1" spc="-125" dirty="0">
                          <a:latin typeface="Verdana"/>
                          <a:cs typeface="Verdana"/>
                        </a:rPr>
                        <a:t>7. </a:t>
                      </a:r>
                      <a:r>
                        <a:rPr sz="1100" b="1" spc="-110" dirty="0">
                          <a:latin typeface="Verdana"/>
                          <a:cs typeface="Verdana"/>
                        </a:rPr>
                        <a:t>Evaluar </a:t>
                      </a:r>
                      <a:r>
                        <a:rPr sz="1100" b="1" spc="-60" dirty="0">
                          <a:latin typeface="Verdana"/>
                          <a:cs typeface="Verdana"/>
                        </a:rPr>
                        <a:t>la  </a:t>
                      </a:r>
                      <a:r>
                        <a:rPr sz="1100" b="1" dirty="0">
                          <a:latin typeface="Verdana"/>
                          <a:cs typeface="Verdana"/>
                        </a:rPr>
                        <a:t>i</a:t>
                      </a:r>
                      <a:r>
                        <a:rPr sz="1100" b="1" spc="-5" dirty="0">
                          <a:latin typeface="Verdana"/>
                          <a:cs typeface="Verdana"/>
                        </a:rPr>
                        <a:t>n</a:t>
                      </a:r>
                      <a:r>
                        <a:rPr sz="1100" b="1" dirty="0">
                          <a:latin typeface="Verdana"/>
                          <a:cs typeface="Verdana"/>
                        </a:rPr>
                        <a:t>fo</a:t>
                      </a:r>
                      <a:r>
                        <a:rPr sz="1100" b="1" spc="-10" dirty="0">
                          <a:latin typeface="Verdana"/>
                          <a:cs typeface="Verdana"/>
                        </a:rPr>
                        <a:t>rm</a:t>
                      </a:r>
                      <a:r>
                        <a:rPr sz="1100" b="1" dirty="0">
                          <a:latin typeface="Verdana"/>
                          <a:cs typeface="Verdana"/>
                        </a:rPr>
                        <a:t>a</a:t>
                      </a:r>
                      <a:r>
                        <a:rPr sz="1100" b="1" spc="-5" dirty="0">
                          <a:latin typeface="Verdana"/>
                          <a:cs typeface="Verdana"/>
                        </a:rPr>
                        <a:t>ción  </a:t>
                      </a:r>
                      <a:r>
                        <a:rPr sz="1100" b="1" spc="-65" dirty="0">
                          <a:latin typeface="Verdana"/>
                          <a:cs typeface="Verdana"/>
                        </a:rPr>
                        <a:t>generada.</a:t>
                      </a:r>
                      <a:endParaRPr sz="1100">
                        <a:latin typeface="Verdana"/>
                        <a:cs typeface="Verdana"/>
                      </a:endParaRPr>
                    </a:p>
                    <a:p>
                      <a:pPr marL="249554" marR="85725" indent="-21590" algn="just">
                        <a:lnSpc>
                          <a:spcPct val="117500"/>
                        </a:lnSpc>
                        <a:spcBef>
                          <a:spcPts val="10"/>
                        </a:spcBef>
                      </a:pPr>
                      <a:r>
                        <a:rPr sz="1100" spc="5" dirty="0">
                          <a:latin typeface="Verdana"/>
                          <a:cs typeface="Verdana"/>
                        </a:rPr>
                        <a:t>¿La</a:t>
                      </a:r>
                      <a:r>
                        <a:rPr sz="1100" spc="-150" dirty="0">
                          <a:latin typeface="Verdana"/>
                          <a:cs typeface="Verdana"/>
                        </a:rPr>
                        <a:t> </a:t>
                      </a:r>
                      <a:r>
                        <a:rPr sz="1100" spc="-10" dirty="0">
                          <a:latin typeface="Verdana"/>
                          <a:cs typeface="Verdana"/>
                        </a:rPr>
                        <a:t>información  </a:t>
                      </a:r>
                      <a:r>
                        <a:rPr sz="1100" spc="20" dirty="0">
                          <a:latin typeface="Verdana"/>
                          <a:cs typeface="Verdana"/>
                        </a:rPr>
                        <a:t>obtenida</a:t>
                      </a:r>
                      <a:r>
                        <a:rPr sz="1100" spc="-140" dirty="0">
                          <a:latin typeface="Verdana"/>
                          <a:cs typeface="Verdana"/>
                        </a:rPr>
                        <a:t> </a:t>
                      </a:r>
                      <a:r>
                        <a:rPr sz="1100" spc="15" dirty="0">
                          <a:latin typeface="Verdana"/>
                          <a:cs typeface="Verdana"/>
                        </a:rPr>
                        <a:t>cubre  </a:t>
                      </a:r>
                      <a:r>
                        <a:rPr sz="1100" spc="-45" dirty="0">
                          <a:latin typeface="Verdana"/>
                          <a:cs typeface="Verdana"/>
                        </a:rPr>
                        <a:t>las</a:t>
                      </a:r>
                      <a:r>
                        <a:rPr sz="1100" spc="-165" dirty="0">
                          <a:latin typeface="Verdana"/>
                          <a:cs typeface="Verdana"/>
                        </a:rPr>
                        <a:t> </a:t>
                      </a:r>
                      <a:r>
                        <a:rPr sz="1100" spc="10" dirty="0">
                          <a:latin typeface="Verdana"/>
                          <a:cs typeface="Verdana"/>
                        </a:rPr>
                        <a:t>necesidades  </a:t>
                      </a:r>
                      <a:r>
                        <a:rPr sz="1100" spc="25" dirty="0">
                          <a:latin typeface="Verdana"/>
                          <a:cs typeface="Verdana"/>
                        </a:rPr>
                        <a:t>para </a:t>
                      </a:r>
                      <a:r>
                        <a:rPr sz="1100" spc="5" dirty="0">
                          <a:latin typeface="Verdana"/>
                          <a:cs typeface="Verdana"/>
                        </a:rPr>
                        <a:t>la</a:t>
                      </a:r>
                      <a:r>
                        <a:rPr sz="1100" spc="-254" dirty="0">
                          <a:latin typeface="Verdana"/>
                          <a:cs typeface="Verdana"/>
                        </a:rPr>
                        <a:t> </a:t>
                      </a:r>
                      <a:r>
                        <a:rPr sz="1100" spc="-20" dirty="0">
                          <a:latin typeface="Verdana"/>
                          <a:cs typeface="Verdana"/>
                        </a:rPr>
                        <a:t>solución  </a:t>
                      </a:r>
                      <a:r>
                        <a:rPr sz="1100" spc="10" dirty="0">
                          <a:latin typeface="Verdana"/>
                          <a:cs typeface="Verdana"/>
                        </a:rPr>
                        <a:t>del</a:t>
                      </a:r>
                      <a:r>
                        <a:rPr sz="1100" spc="-105" dirty="0">
                          <a:latin typeface="Verdana"/>
                          <a:cs typeface="Verdana"/>
                        </a:rPr>
                        <a:t> </a:t>
                      </a:r>
                      <a:r>
                        <a:rPr sz="1100" spc="10" dirty="0">
                          <a:latin typeface="Verdana"/>
                          <a:cs typeface="Verdana"/>
                        </a:rPr>
                        <a:t>problema?</a:t>
                      </a:r>
                      <a:endParaRPr sz="1100">
                        <a:latin typeface="Verdana"/>
                        <a:cs typeface="Verdana"/>
                      </a:endParaRPr>
                    </a:p>
                    <a:p>
                      <a:pPr marL="249554" marR="133350">
                        <a:lnSpc>
                          <a:spcPct val="102099"/>
                        </a:lnSpc>
                        <a:spcBef>
                          <a:spcPts val="200"/>
                        </a:spcBef>
                      </a:pPr>
                      <a:r>
                        <a:rPr sz="1100" spc="40" dirty="0">
                          <a:latin typeface="Verdana"/>
                          <a:cs typeface="Verdana"/>
                        </a:rPr>
                        <a:t>¿Qué </a:t>
                      </a:r>
                      <a:r>
                        <a:rPr sz="1100" spc="-45" dirty="0">
                          <a:latin typeface="Verdana"/>
                          <a:cs typeface="Verdana"/>
                        </a:rPr>
                        <a:t>otras  </a:t>
                      </a:r>
                      <a:r>
                        <a:rPr sz="1100" spc="5" dirty="0">
                          <a:latin typeface="Verdana"/>
                          <a:cs typeface="Verdana"/>
                        </a:rPr>
                        <a:t>i</a:t>
                      </a:r>
                      <a:r>
                        <a:rPr sz="1100" spc="-15" dirty="0">
                          <a:latin typeface="Verdana"/>
                          <a:cs typeface="Verdana"/>
                        </a:rPr>
                        <a:t>n</a:t>
                      </a:r>
                      <a:r>
                        <a:rPr sz="1100" spc="10" dirty="0">
                          <a:latin typeface="Verdana"/>
                          <a:cs typeface="Verdana"/>
                        </a:rPr>
                        <a:t>v</a:t>
                      </a:r>
                      <a:r>
                        <a:rPr sz="1100" spc="-10" dirty="0">
                          <a:latin typeface="Verdana"/>
                          <a:cs typeface="Verdana"/>
                        </a:rPr>
                        <a:t>e</a:t>
                      </a:r>
                      <a:r>
                        <a:rPr sz="1100" dirty="0">
                          <a:latin typeface="Verdana"/>
                          <a:cs typeface="Verdana"/>
                        </a:rPr>
                        <a:t>st</a:t>
                      </a:r>
                      <a:r>
                        <a:rPr sz="1100" spc="-10" dirty="0">
                          <a:latin typeface="Verdana"/>
                          <a:cs typeface="Verdana"/>
                        </a:rPr>
                        <a:t>i</a:t>
                      </a:r>
                      <a:r>
                        <a:rPr sz="1100" dirty="0">
                          <a:latin typeface="Verdana"/>
                          <a:cs typeface="Verdana"/>
                        </a:rPr>
                        <a:t>g</a:t>
                      </a:r>
                      <a:r>
                        <a:rPr sz="1100" spc="-10" dirty="0">
                          <a:latin typeface="Verdana"/>
                          <a:cs typeface="Verdana"/>
                        </a:rPr>
                        <a:t>a</a:t>
                      </a:r>
                      <a:r>
                        <a:rPr sz="1100" dirty="0">
                          <a:latin typeface="Verdana"/>
                          <a:cs typeface="Verdana"/>
                        </a:rPr>
                        <a:t>c</a:t>
                      </a:r>
                      <a:r>
                        <a:rPr sz="1100" spc="5" dirty="0">
                          <a:latin typeface="Verdana"/>
                          <a:cs typeface="Verdana"/>
                        </a:rPr>
                        <a:t>i</a:t>
                      </a:r>
                      <a:r>
                        <a:rPr sz="1100" dirty="0">
                          <a:latin typeface="Verdana"/>
                          <a:cs typeface="Verdana"/>
                        </a:rPr>
                        <a:t>o</a:t>
                      </a:r>
                      <a:r>
                        <a:rPr sz="1100" spc="-20" dirty="0">
                          <a:latin typeface="Verdana"/>
                          <a:cs typeface="Verdana"/>
                        </a:rPr>
                        <a:t>n</a:t>
                      </a:r>
                      <a:r>
                        <a:rPr sz="1100" dirty="0">
                          <a:latin typeface="Verdana"/>
                          <a:cs typeface="Verdana"/>
                        </a:rPr>
                        <a:t>es  </a:t>
                      </a:r>
                      <a:r>
                        <a:rPr sz="1100" spc="-45" dirty="0">
                          <a:latin typeface="Verdana"/>
                          <a:cs typeface="Verdana"/>
                        </a:rPr>
                        <a:t>se </a:t>
                      </a:r>
                      <a:r>
                        <a:rPr sz="1100" spc="30" dirty="0">
                          <a:latin typeface="Verdana"/>
                          <a:cs typeface="Verdana"/>
                        </a:rPr>
                        <a:t>pueden  </a:t>
                      </a:r>
                      <a:r>
                        <a:rPr sz="1100" spc="-35" dirty="0">
                          <a:latin typeface="Verdana"/>
                          <a:cs typeface="Verdana"/>
                        </a:rPr>
                        <a:t>llevar </a:t>
                      </a:r>
                      <a:r>
                        <a:rPr sz="1100" spc="90" dirty="0">
                          <a:latin typeface="Verdana"/>
                          <a:cs typeface="Verdana"/>
                        </a:rPr>
                        <a:t>a </a:t>
                      </a:r>
                      <a:r>
                        <a:rPr sz="1100" spc="80" dirty="0">
                          <a:latin typeface="Verdana"/>
                          <a:cs typeface="Verdana"/>
                        </a:rPr>
                        <a:t>cabo  </a:t>
                      </a:r>
                      <a:r>
                        <a:rPr sz="1100" spc="25" dirty="0">
                          <a:latin typeface="Verdana"/>
                          <a:cs typeface="Verdana"/>
                        </a:rPr>
                        <a:t>para  </a:t>
                      </a:r>
                      <a:r>
                        <a:rPr sz="1100" spc="5" dirty="0">
                          <a:latin typeface="Verdana"/>
                          <a:cs typeface="Verdana"/>
                        </a:rPr>
                        <a:t>complementar  </a:t>
                      </a:r>
                      <a:r>
                        <a:rPr sz="1100" spc="-10" dirty="0">
                          <a:latin typeface="Verdana"/>
                          <a:cs typeface="Verdana"/>
                        </a:rPr>
                        <a:t>el</a:t>
                      </a:r>
                      <a:r>
                        <a:rPr sz="1100" spc="-100" dirty="0">
                          <a:latin typeface="Verdana"/>
                          <a:cs typeface="Verdana"/>
                        </a:rPr>
                        <a:t> </a:t>
                      </a:r>
                      <a:r>
                        <a:rPr sz="1100" spc="15" dirty="0">
                          <a:latin typeface="Verdana"/>
                          <a:cs typeface="Verdana"/>
                        </a:rPr>
                        <a:t>proyecto?</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a:lnSpc>
                          <a:spcPct val="100000"/>
                        </a:lnSpc>
                        <a:spcBef>
                          <a:spcPts val="5"/>
                        </a:spcBef>
                      </a:pPr>
                      <a:endParaRPr sz="1500">
                        <a:latin typeface="Times New Roman"/>
                        <a:cs typeface="Times New Roman"/>
                      </a:endParaRPr>
                    </a:p>
                    <a:p>
                      <a:pPr marL="68580">
                        <a:lnSpc>
                          <a:spcPct val="100000"/>
                        </a:lnSpc>
                      </a:pPr>
                      <a:r>
                        <a:rPr sz="1100" spc="-5" dirty="0">
                          <a:latin typeface="Arial"/>
                          <a:cs typeface="Arial"/>
                        </a:rPr>
                        <a:t>Hubo </a:t>
                      </a:r>
                      <a:r>
                        <a:rPr sz="1100" dirty="0">
                          <a:latin typeface="Arial"/>
                          <a:cs typeface="Arial"/>
                        </a:rPr>
                        <a:t>discusiones </a:t>
                      </a:r>
                      <a:r>
                        <a:rPr sz="1100" spc="-5" dirty="0">
                          <a:latin typeface="Arial"/>
                          <a:cs typeface="Arial"/>
                        </a:rPr>
                        <a:t>abiertas, rúbricas </a:t>
                      </a:r>
                      <a:r>
                        <a:rPr sz="1100" dirty="0">
                          <a:latin typeface="Arial"/>
                          <a:cs typeface="Arial"/>
                        </a:rPr>
                        <a:t>y </a:t>
                      </a:r>
                      <a:r>
                        <a:rPr sz="1100" spc="-5" dirty="0">
                          <a:latin typeface="Arial"/>
                          <a:cs typeface="Arial"/>
                        </a:rPr>
                        <a:t>evaluación </a:t>
                      </a:r>
                      <a:r>
                        <a:rPr sz="1100" dirty="0">
                          <a:latin typeface="Arial"/>
                          <a:cs typeface="Arial"/>
                        </a:rPr>
                        <a:t>de cada </a:t>
                      </a:r>
                      <a:r>
                        <a:rPr sz="1100" spc="-5" dirty="0">
                          <a:latin typeface="Arial"/>
                          <a:cs typeface="Arial"/>
                        </a:rPr>
                        <a:t>profesor </a:t>
                      </a:r>
                      <a:r>
                        <a:rPr sz="1100" dirty="0">
                          <a:latin typeface="Arial"/>
                          <a:cs typeface="Arial"/>
                        </a:rPr>
                        <a:t>de </a:t>
                      </a:r>
                      <a:r>
                        <a:rPr sz="1100" spc="-5" dirty="0">
                          <a:latin typeface="Arial"/>
                          <a:cs typeface="Arial"/>
                        </a:rPr>
                        <a:t>cada</a:t>
                      </a:r>
                      <a:r>
                        <a:rPr sz="1100" spc="15" dirty="0">
                          <a:latin typeface="Arial"/>
                          <a:cs typeface="Arial"/>
                        </a:rPr>
                        <a:t> </a:t>
                      </a:r>
                      <a:r>
                        <a:rPr sz="1100" spc="-5" dirty="0">
                          <a:latin typeface="Arial"/>
                          <a:cs typeface="Arial"/>
                        </a:rPr>
                        <a:t>materia</a:t>
                      </a:r>
                      <a:endParaRPr sz="110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671576" y="6131814"/>
            <a:ext cx="1562100" cy="193675"/>
          </a:xfrm>
          <a:prstGeom prst="rect">
            <a:avLst/>
          </a:prstGeom>
        </p:spPr>
        <p:txBody>
          <a:bodyPr vert="horz" wrap="square" lIns="0" tIns="12700" rIns="0" bIns="0" rtlCol="0">
            <a:spAutoFit/>
          </a:bodyPr>
          <a:lstStyle/>
          <a:p>
            <a:pPr marL="12700">
              <a:lnSpc>
                <a:spcPct val="100000"/>
              </a:lnSpc>
              <a:spcBef>
                <a:spcPts val="100"/>
              </a:spcBef>
            </a:pPr>
            <a:r>
              <a:rPr sz="1100" b="1" spc="-155" dirty="0">
                <a:latin typeface="Verdana"/>
                <a:cs typeface="Verdana"/>
              </a:rPr>
              <a:t>VI. </a:t>
            </a:r>
            <a:r>
              <a:rPr sz="1100" b="1" spc="-120" dirty="0">
                <a:latin typeface="Verdana"/>
                <a:cs typeface="Verdana"/>
              </a:rPr>
              <a:t>División </a:t>
            </a:r>
            <a:r>
              <a:rPr sz="1100" b="1" spc="-65" dirty="0">
                <a:latin typeface="Verdana"/>
                <a:cs typeface="Verdana"/>
              </a:rPr>
              <a:t>del</a:t>
            </a:r>
            <a:r>
              <a:rPr sz="1100" b="1" spc="-195" dirty="0">
                <a:latin typeface="Verdana"/>
                <a:cs typeface="Verdana"/>
              </a:rPr>
              <a:t> </a:t>
            </a:r>
            <a:r>
              <a:rPr sz="1100" b="1" spc="-95" dirty="0">
                <a:latin typeface="Verdana"/>
                <a:cs typeface="Verdana"/>
              </a:rPr>
              <a:t>tiempo.</a:t>
            </a:r>
            <a:endParaRPr sz="1100">
              <a:latin typeface="Verdana"/>
              <a:cs typeface="Verdana"/>
            </a:endParaRPr>
          </a:p>
        </p:txBody>
      </p:sp>
      <p:sp>
        <p:nvSpPr>
          <p:cNvPr id="5" name="object 5"/>
          <p:cNvSpPr txBox="1"/>
          <p:nvPr/>
        </p:nvSpPr>
        <p:spPr>
          <a:xfrm>
            <a:off x="5023230" y="6131814"/>
            <a:ext cx="1195070" cy="193675"/>
          </a:xfrm>
          <a:prstGeom prst="rect">
            <a:avLst/>
          </a:prstGeom>
        </p:spPr>
        <p:txBody>
          <a:bodyPr vert="horz" wrap="square" lIns="0" tIns="12700" rIns="0" bIns="0" rtlCol="0">
            <a:spAutoFit/>
          </a:bodyPr>
          <a:lstStyle/>
          <a:p>
            <a:pPr marL="12700">
              <a:lnSpc>
                <a:spcPct val="100000"/>
              </a:lnSpc>
              <a:spcBef>
                <a:spcPts val="100"/>
              </a:spcBef>
            </a:pPr>
            <a:r>
              <a:rPr sz="1100" b="1" spc="-190" dirty="0">
                <a:latin typeface="Verdana"/>
                <a:cs typeface="Verdana"/>
              </a:rPr>
              <a:t>VII.</a:t>
            </a:r>
            <a:r>
              <a:rPr sz="1100" b="1" spc="-125" dirty="0">
                <a:latin typeface="Verdana"/>
                <a:cs typeface="Verdana"/>
              </a:rPr>
              <a:t> </a:t>
            </a:r>
            <a:r>
              <a:rPr sz="1100" b="1" spc="-100" dirty="0">
                <a:latin typeface="Verdana"/>
                <a:cs typeface="Verdana"/>
              </a:rPr>
              <a:t>Presentación.</a:t>
            </a:r>
            <a:endParaRPr sz="1100">
              <a:latin typeface="Verdana"/>
              <a:cs typeface="Verdana"/>
            </a:endParaRPr>
          </a:p>
        </p:txBody>
      </p:sp>
      <p:sp>
        <p:nvSpPr>
          <p:cNvPr id="6" name="object 6"/>
          <p:cNvSpPr txBox="1"/>
          <p:nvPr/>
        </p:nvSpPr>
        <p:spPr>
          <a:xfrm>
            <a:off x="620268" y="6491985"/>
            <a:ext cx="4385310" cy="535305"/>
          </a:xfrm>
          <a:prstGeom prst="rect">
            <a:avLst/>
          </a:prstGeom>
          <a:solidFill>
            <a:srgbClr val="C5D9F0"/>
          </a:solidFill>
          <a:ln w="12191">
            <a:solidFill>
              <a:srgbClr val="000000"/>
            </a:solidFill>
          </a:ln>
        </p:spPr>
        <p:txBody>
          <a:bodyPr vert="horz" wrap="square" lIns="0" tIns="71755" rIns="0" bIns="0" rtlCol="0">
            <a:spAutoFit/>
          </a:bodyPr>
          <a:lstStyle/>
          <a:p>
            <a:pPr marL="522605">
              <a:lnSpc>
                <a:spcPct val="100000"/>
              </a:lnSpc>
              <a:spcBef>
                <a:spcPts val="565"/>
              </a:spcBef>
            </a:pPr>
            <a:r>
              <a:rPr sz="1100" b="1" spc="-130" dirty="0">
                <a:latin typeface="Verdana"/>
                <a:cs typeface="Verdana"/>
              </a:rPr>
              <a:t>1. </a:t>
            </a:r>
            <a:r>
              <a:rPr sz="1100" b="1" spc="-120" dirty="0">
                <a:latin typeface="Verdana"/>
                <a:cs typeface="Verdana"/>
              </a:rPr>
              <a:t>Tiempos </a:t>
            </a:r>
            <a:r>
              <a:rPr sz="1100" b="1" spc="-55" dirty="0">
                <a:latin typeface="Verdana"/>
                <a:cs typeface="Verdana"/>
              </a:rPr>
              <a:t>dedicados </a:t>
            </a:r>
            <a:r>
              <a:rPr sz="1100" b="1" spc="-60" dirty="0">
                <a:latin typeface="Verdana"/>
                <a:cs typeface="Verdana"/>
              </a:rPr>
              <a:t>al </a:t>
            </a:r>
            <a:r>
              <a:rPr sz="1100" b="1" spc="-75" dirty="0">
                <a:latin typeface="Verdana"/>
                <a:cs typeface="Verdana"/>
              </a:rPr>
              <a:t>proyecto </a:t>
            </a:r>
            <a:r>
              <a:rPr sz="1100" b="1" spc="-5" dirty="0">
                <a:latin typeface="Verdana"/>
                <a:cs typeface="Verdana"/>
              </a:rPr>
              <a:t>cada</a:t>
            </a:r>
            <a:r>
              <a:rPr sz="1100" b="1" spc="10" dirty="0">
                <a:latin typeface="Verdana"/>
                <a:cs typeface="Verdana"/>
              </a:rPr>
              <a:t> </a:t>
            </a:r>
            <a:r>
              <a:rPr sz="1100" b="1" spc="-85" dirty="0">
                <a:latin typeface="Verdana"/>
                <a:cs typeface="Verdana"/>
              </a:rPr>
              <a:t>semana.</a:t>
            </a:r>
            <a:endParaRPr sz="1100">
              <a:latin typeface="Verdana"/>
              <a:cs typeface="Verdana"/>
            </a:endParaRPr>
          </a:p>
          <a:p>
            <a:pPr marL="294005">
              <a:lnSpc>
                <a:spcPct val="100000"/>
              </a:lnSpc>
              <a:spcBef>
                <a:spcPts val="229"/>
              </a:spcBef>
            </a:pPr>
            <a:r>
              <a:rPr sz="1100" spc="40" dirty="0">
                <a:latin typeface="Verdana"/>
                <a:cs typeface="Verdana"/>
              </a:rPr>
              <a:t>¿Qué </a:t>
            </a:r>
            <a:r>
              <a:rPr sz="1100" spc="-20" dirty="0">
                <a:latin typeface="Verdana"/>
                <a:cs typeface="Verdana"/>
              </a:rPr>
              <a:t>momentos </a:t>
            </a:r>
            <a:r>
              <a:rPr sz="1100" spc="-40" dirty="0">
                <a:latin typeface="Verdana"/>
                <a:cs typeface="Verdana"/>
              </a:rPr>
              <a:t>se </a:t>
            </a:r>
            <a:r>
              <a:rPr sz="1100" spc="-20" dirty="0">
                <a:latin typeface="Verdana"/>
                <a:cs typeface="Verdana"/>
              </a:rPr>
              <a:t>destinan </a:t>
            </a:r>
            <a:r>
              <a:rPr sz="1100" spc="-5" dirty="0">
                <a:latin typeface="Verdana"/>
                <a:cs typeface="Verdana"/>
              </a:rPr>
              <a:t>al</a:t>
            </a:r>
            <a:r>
              <a:rPr sz="1100" spc="-95" dirty="0">
                <a:latin typeface="Verdana"/>
                <a:cs typeface="Verdana"/>
              </a:rPr>
              <a:t> </a:t>
            </a:r>
            <a:r>
              <a:rPr sz="1100" spc="5" dirty="0">
                <a:latin typeface="Verdana"/>
                <a:cs typeface="Verdana"/>
              </a:rPr>
              <a:t>Proyecto?</a:t>
            </a:r>
            <a:endParaRPr sz="1100">
              <a:latin typeface="Verdana"/>
              <a:cs typeface="Verdana"/>
            </a:endParaRPr>
          </a:p>
        </p:txBody>
      </p:sp>
      <p:sp>
        <p:nvSpPr>
          <p:cNvPr id="7" name="object 7"/>
          <p:cNvSpPr txBox="1"/>
          <p:nvPr/>
        </p:nvSpPr>
        <p:spPr>
          <a:xfrm>
            <a:off x="5005451" y="6491985"/>
            <a:ext cx="4321175" cy="535305"/>
          </a:xfrm>
          <a:prstGeom prst="rect">
            <a:avLst/>
          </a:prstGeom>
          <a:solidFill>
            <a:srgbClr val="C5D9F0"/>
          </a:solidFill>
          <a:ln w="12192">
            <a:solidFill>
              <a:srgbClr val="000000"/>
            </a:solidFill>
          </a:ln>
        </p:spPr>
        <p:txBody>
          <a:bodyPr vert="horz" wrap="square" lIns="0" tIns="71755" rIns="0" bIns="0" rtlCol="0">
            <a:spAutoFit/>
          </a:bodyPr>
          <a:lstStyle/>
          <a:p>
            <a:pPr algn="ctr">
              <a:lnSpc>
                <a:spcPct val="100000"/>
              </a:lnSpc>
              <a:spcBef>
                <a:spcPts val="565"/>
              </a:spcBef>
            </a:pPr>
            <a:r>
              <a:rPr sz="1100" b="1" spc="-130" dirty="0">
                <a:latin typeface="Verdana"/>
                <a:cs typeface="Verdana"/>
              </a:rPr>
              <a:t>2. </a:t>
            </a:r>
            <a:r>
              <a:rPr sz="1100" b="1" spc="-100" dirty="0">
                <a:latin typeface="Verdana"/>
                <a:cs typeface="Verdana"/>
              </a:rPr>
              <a:t>Presentación </a:t>
            </a:r>
            <a:r>
              <a:rPr sz="1100" b="1" spc="-65" dirty="0">
                <a:latin typeface="Verdana"/>
                <a:cs typeface="Verdana"/>
              </a:rPr>
              <a:t>del </a:t>
            </a:r>
            <a:r>
              <a:rPr sz="1100" b="1" spc="-75" dirty="0">
                <a:latin typeface="Verdana"/>
                <a:cs typeface="Verdana"/>
              </a:rPr>
              <a:t>proyecto</a:t>
            </a:r>
            <a:r>
              <a:rPr sz="1100" b="1" spc="-10" dirty="0">
                <a:latin typeface="Verdana"/>
                <a:cs typeface="Verdana"/>
              </a:rPr>
              <a:t> </a:t>
            </a:r>
            <a:r>
              <a:rPr sz="1100" b="1" spc="-105" dirty="0">
                <a:latin typeface="Verdana"/>
                <a:cs typeface="Verdana"/>
              </a:rPr>
              <a:t>(producto).</a:t>
            </a:r>
            <a:endParaRPr sz="1100">
              <a:latin typeface="Verdana"/>
              <a:cs typeface="Verdana"/>
            </a:endParaRPr>
          </a:p>
          <a:p>
            <a:pPr algn="ctr">
              <a:lnSpc>
                <a:spcPct val="100000"/>
              </a:lnSpc>
              <a:spcBef>
                <a:spcPts val="229"/>
              </a:spcBef>
            </a:pPr>
            <a:r>
              <a:rPr sz="1100" spc="-10" dirty="0">
                <a:latin typeface="Verdana"/>
                <a:cs typeface="Verdana"/>
              </a:rPr>
              <a:t>Características </a:t>
            </a:r>
            <a:r>
              <a:rPr sz="1100" spc="60" dirty="0">
                <a:latin typeface="Verdana"/>
                <a:cs typeface="Verdana"/>
              </a:rPr>
              <a:t>de</a:t>
            </a:r>
            <a:r>
              <a:rPr sz="1100" spc="-270" dirty="0">
                <a:latin typeface="Verdana"/>
                <a:cs typeface="Verdana"/>
              </a:rPr>
              <a:t> </a:t>
            </a:r>
            <a:r>
              <a:rPr sz="1100" spc="5" dirty="0">
                <a:latin typeface="Verdana"/>
                <a:cs typeface="Verdana"/>
              </a:rPr>
              <a:t>la </a:t>
            </a:r>
            <a:r>
              <a:rPr sz="1100" spc="-10" dirty="0">
                <a:latin typeface="Verdana"/>
                <a:cs typeface="Verdana"/>
              </a:rPr>
              <a:t>presentación.</a:t>
            </a:r>
            <a:endParaRPr sz="1100">
              <a:latin typeface="Verdana"/>
              <a:cs typeface="Verdana"/>
            </a:endParaRPr>
          </a:p>
        </p:txBody>
      </p:sp>
      <p:sp>
        <p:nvSpPr>
          <p:cNvPr id="8" name="CuadroTexto 7"/>
          <p:cNvSpPr txBox="1"/>
          <p:nvPr/>
        </p:nvSpPr>
        <p:spPr>
          <a:xfrm>
            <a:off x="614172" y="266747"/>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48878"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nvGraphicFramePr>
        <p:xfrm>
          <a:off x="614172" y="719327"/>
          <a:ext cx="8706484" cy="1588770"/>
        </p:xfrm>
        <a:graphic>
          <a:graphicData uri="http://schemas.openxmlformats.org/drawingml/2006/table">
            <a:tbl>
              <a:tblPr firstRow="1" bandRow="1">
                <a:tableStyleId>{2D5ABB26-0587-4C30-8999-92F81FD0307C}</a:tableStyleId>
              </a:tblPr>
              <a:tblGrid>
                <a:gridCol w="4385310">
                  <a:extLst>
                    <a:ext uri="{9D8B030D-6E8A-4147-A177-3AD203B41FA5}">
                      <a16:colId xmlns:a16="http://schemas.microsoft.com/office/drawing/2014/main" val="20000"/>
                    </a:ext>
                  </a:extLst>
                </a:gridCol>
                <a:gridCol w="4321174">
                  <a:extLst>
                    <a:ext uri="{9D8B030D-6E8A-4147-A177-3AD203B41FA5}">
                      <a16:colId xmlns:a16="http://schemas.microsoft.com/office/drawing/2014/main" val="20001"/>
                    </a:ext>
                  </a:extLst>
                </a:gridCol>
              </a:tblGrid>
              <a:tr h="534670">
                <a:tc>
                  <a:txBody>
                    <a:bodyPr/>
                    <a:lstStyle/>
                    <a:p>
                      <a:pPr marL="895985" marR="252729" indent="-434340">
                        <a:lnSpc>
                          <a:spcPct val="118200"/>
                        </a:lnSpc>
                        <a:spcBef>
                          <a:spcPts val="330"/>
                        </a:spcBef>
                      </a:pPr>
                      <a:r>
                        <a:rPr sz="1100" spc="10" dirty="0">
                          <a:latin typeface="Verdana"/>
                          <a:cs typeface="Verdana"/>
                        </a:rPr>
                        <a:t>¿Cuántas </a:t>
                      </a:r>
                      <a:r>
                        <a:rPr sz="1100" spc="-40" dirty="0">
                          <a:latin typeface="Verdana"/>
                          <a:cs typeface="Verdana"/>
                        </a:rPr>
                        <a:t>horas </a:t>
                      </a:r>
                      <a:r>
                        <a:rPr sz="1100" spc="-45" dirty="0">
                          <a:latin typeface="Verdana"/>
                          <a:cs typeface="Verdana"/>
                        </a:rPr>
                        <a:t>se </a:t>
                      </a:r>
                      <a:r>
                        <a:rPr sz="1100" spc="-10" dirty="0">
                          <a:latin typeface="Verdana"/>
                          <a:cs typeface="Verdana"/>
                        </a:rPr>
                        <a:t>trabajan </a:t>
                      </a:r>
                      <a:r>
                        <a:rPr sz="1100" spc="55" dirty="0">
                          <a:latin typeface="Verdana"/>
                          <a:cs typeface="Verdana"/>
                        </a:rPr>
                        <a:t>de </a:t>
                      </a:r>
                      <a:r>
                        <a:rPr sz="1100" dirty="0">
                          <a:latin typeface="Verdana"/>
                          <a:cs typeface="Verdana"/>
                        </a:rPr>
                        <a:t>manera </a:t>
                      </a:r>
                      <a:r>
                        <a:rPr sz="1100" spc="-25" dirty="0">
                          <a:latin typeface="Verdana"/>
                          <a:cs typeface="Verdana"/>
                        </a:rPr>
                        <a:t>disciplinaria</a:t>
                      </a:r>
                      <a:r>
                        <a:rPr sz="1100" spc="-225" dirty="0">
                          <a:latin typeface="Verdana"/>
                          <a:cs typeface="Verdana"/>
                        </a:rPr>
                        <a:t> </a:t>
                      </a:r>
                      <a:r>
                        <a:rPr sz="1100" spc="-60" dirty="0">
                          <a:latin typeface="Verdana"/>
                          <a:cs typeface="Verdana"/>
                        </a:rPr>
                        <a:t>y  </a:t>
                      </a:r>
                      <a:r>
                        <a:rPr sz="1100" spc="5" dirty="0">
                          <a:latin typeface="Verdana"/>
                          <a:cs typeface="Verdana"/>
                        </a:rPr>
                        <a:t>cuántas </a:t>
                      </a:r>
                      <a:r>
                        <a:rPr sz="1100" spc="60" dirty="0">
                          <a:latin typeface="Verdana"/>
                          <a:cs typeface="Verdana"/>
                        </a:rPr>
                        <a:t>de </a:t>
                      </a:r>
                      <a:r>
                        <a:rPr sz="1100" spc="5" dirty="0">
                          <a:latin typeface="Verdana"/>
                          <a:cs typeface="Verdana"/>
                        </a:rPr>
                        <a:t>manera</a:t>
                      </a:r>
                      <a:r>
                        <a:rPr sz="1100" spc="-35" dirty="0">
                          <a:latin typeface="Verdana"/>
                          <a:cs typeface="Verdana"/>
                        </a:rPr>
                        <a:t> </a:t>
                      </a:r>
                      <a:r>
                        <a:rPr sz="1100" spc="-30" dirty="0">
                          <a:latin typeface="Verdana"/>
                          <a:cs typeface="Verdana"/>
                        </a:rPr>
                        <a:t>interdisciplinaria?</a:t>
                      </a:r>
                      <a:endParaRPr sz="1100">
                        <a:latin typeface="Verdana"/>
                        <a:cs typeface="Verdana"/>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9525" algn="ctr">
                        <a:lnSpc>
                          <a:spcPct val="100000"/>
                        </a:lnSpc>
                        <a:spcBef>
                          <a:spcPts val="570"/>
                        </a:spcBef>
                      </a:pPr>
                      <a:r>
                        <a:rPr sz="1100" spc="15" dirty="0">
                          <a:latin typeface="Verdana"/>
                          <a:cs typeface="Verdana"/>
                        </a:rPr>
                        <a:t>¿Quién?</a:t>
                      </a:r>
                      <a:r>
                        <a:rPr sz="1100" spc="-95" dirty="0">
                          <a:latin typeface="Verdana"/>
                          <a:cs typeface="Verdana"/>
                        </a:rPr>
                        <a:t> </a:t>
                      </a:r>
                      <a:r>
                        <a:rPr sz="1100" spc="50" dirty="0">
                          <a:latin typeface="Verdana"/>
                          <a:cs typeface="Verdana"/>
                        </a:rPr>
                        <a:t>¿Cómo?</a:t>
                      </a:r>
                      <a:r>
                        <a:rPr sz="1100" spc="-100" dirty="0">
                          <a:latin typeface="Verdana"/>
                          <a:cs typeface="Verdana"/>
                        </a:rPr>
                        <a:t> </a:t>
                      </a:r>
                      <a:r>
                        <a:rPr sz="1100" spc="45" dirty="0">
                          <a:latin typeface="Verdana"/>
                          <a:cs typeface="Verdana"/>
                        </a:rPr>
                        <a:t>¿Cuándo?</a:t>
                      </a:r>
                      <a:r>
                        <a:rPr sz="1100" spc="-95" dirty="0">
                          <a:latin typeface="Verdana"/>
                          <a:cs typeface="Verdana"/>
                        </a:rPr>
                        <a:t> </a:t>
                      </a:r>
                      <a:r>
                        <a:rPr sz="1100" spc="30" dirty="0">
                          <a:latin typeface="Verdana"/>
                          <a:cs typeface="Verdana"/>
                        </a:rPr>
                        <a:t>¿Dónde?</a:t>
                      </a:r>
                      <a:r>
                        <a:rPr sz="1100" spc="-95" dirty="0">
                          <a:latin typeface="Verdana"/>
                          <a:cs typeface="Verdana"/>
                        </a:rPr>
                        <a:t> </a:t>
                      </a:r>
                      <a:r>
                        <a:rPr sz="1100" spc="50" dirty="0">
                          <a:latin typeface="Verdana"/>
                          <a:cs typeface="Verdana"/>
                        </a:rPr>
                        <a:t>¿Con</a:t>
                      </a:r>
                      <a:r>
                        <a:rPr sz="1100" spc="-90" dirty="0">
                          <a:latin typeface="Verdana"/>
                          <a:cs typeface="Verdana"/>
                        </a:rPr>
                        <a:t> </a:t>
                      </a:r>
                      <a:r>
                        <a:rPr sz="1100" spc="35" dirty="0">
                          <a:latin typeface="Verdana"/>
                          <a:cs typeface="Verdana"/>
                        </a:rPr>
                        <a:t>qué?</a:t>
                      </a:r>
                      <a:endParaRPr sz="1100">
                        <a:latin typeface="Verdana"/>
                        <a:cs typeface="Verdana"/>
                      </a:endParaRPr>
                    </a:p>
                    <a:p>
                      <a:pPr marL="10795" algn="ctr">
                        <a:lnSpc>
                          <a:spcPct val="100000"/>
                        </a:lnSpc>
                        <a:spcBef>
                          <a:spcPts val="240"/>
                        </a:spcBef>
                      </a:pPr>
                      <a:r>
                        <a:rPr sz="1100" spc="10" dirty="0">
                          <a:latin typeface="Verdana"/>
                          <a:cs typeface="Verdana"/>
                        </a:rPr>
                        <a:t>¿Para</a:t>
                      </a:r>
                      <a:r>
                        <a:rPr sz="1100" spc="-90" dirty="0">
                          <a:latin typeface="Verdana"/>
                          <a:cs typeface="Verdana"/>
                        </a:rPr>
                        <a:t> </a:t>
                      </a:r>
                      <a:r>
                        <a:rPr sz="1100" spc="35" dirty="0">
                          <a:latin typeface="Verdana"/>
                          <a:cs typeface="Verdana"/>
                        </a:rPr>
                        <a:t>qué?</a:t>
                      </a:r>
                      <a:r>
                        <a:rPr sz="1100" spc="-90" dirty="0">
                          <a:latin typeface="Verdana"/>
                          <a:cs typeface="Verdana"/>
                        </a:rPr>
                        <a:t> </a:t>
                      </a:r>
                      <a:r>
                        <a:rPr sz="1100" spc="60" dirty="0">
                          <a:latin typeface="Verdana"/>
                          <a:cs typeface="Verdana"/>
                        </a:rPr>
                        <a:t>¿A</a:t>
                      </a:r>
                      <a:r>
                        <a:rPr sz="1100" spc="-114" dirty="0">
                          <a:latin typeface="Verdana"/>
                          <a:cs typeface="Verdana"/>
                        </a:rPr>
                        <a:t> </a:t>
                      </a:r>
                      <a:r>
                        <a:rPr sz="1100" spc="5" dirty="0">
                          <a:latin typeface="Verdana"/>
                          <a:cs typeface="Verdana"/>
                        </a:rPr>
                        <a:t>quién?</a:t>
                      </a:r>
                      <a:endParaRPr sz="1100">
                        <a:latin typeface="Verdana"/>
                        <a:cs typeface="Verdana"/>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1054100">
                <a:tc>
                  <a:txBody>
                    <a:bodyPr/>
                    <a:lstStyle/>
                    <a:p>
                      <a:pPr marL="69850" marR="492759">
                        <a:lnSpc>
                          <a:spcPts val="1260"/>
                        </a:lnSpc>
                        <a:spcBef>
                          <a:spcPts val="565"/>
                        </a:spcBef>
                      </a:pPr>
                      <a:r>
                        <a:rPr sz="1100" spc="-5" dirty="0">
                          <a:latin typeface="Arial"/>
                          <a:cs typeface="Arial"/>
                        </a:rPr>
                        <a:t>El </a:t>
                      </a:r>
                      <a:r>
                        <a:rPr sz="1100" dirty="0">
                          <a:latin typeface="Arial"/>
                          <a:cs typeface="Arial"/>
                        </a:rPr>
                        <a:t>tiempo total </a:t>
                      </a:r>
                      <a:r>
                        <a:rPr sz="1100" spc="-5" dirty="0">
                          <a:latin typeface="Arial"/>
                          <a:cs typeface="Arial"/>
                        </a:rPr>
                        <a:t>del trabajo </a:t>
                      </a:r>
                      <a:r>
                        <a:rPr sz="1100" dirty="0">
                          <a:latin typeface="Arial"/>
                          <a:cs typeface="Arial"/>
                        </a:rPr>
                        <a:t>del proyecto será de </a:t>
                      </a:r>
                      <a:r>
                        <a:rPr sz="1100" spc="-10" dirty="0">
                          <a:latin typeface="Arial"/>
                          <a:cs typeface="Arial"/>
                        </a:rPr>
                        <a:t>un </a:t>
                      </a:r>
                      <a:r>
                        <a:rPr sz="1100" spc="-5" dirty="0">
                          <a:latin typeface="Arial"/>
                          <a:cs typeface="Arial"/>
                        </a:rPr>
                        <a:t>bimestre </a:t>
                      </a:r>
                      <a:r>
                        <a:rPr sz="1100" dirty="0">
                          <a:latin typeface="Arial"/>
                          <a:cs typeface="Arial"/>
                        </a:rPr>
                        <a:t>(8  semanas)</a:t>
                      </a:r>
                      <a:endParaRPr sz="1100">
                        <a:latin typeface="Arial"/>
                        <a:cs typeface="Arial"/>
                      </a:endParaRPr>
                    </a:p>
                    <a:p>
                      <a:pPr marL="69850">
                        <a:lnSpc>
                          <a:spcPct val="100000"/>
                        </a:lnSpc>
                      </a:pPr>
                      <a:r>
                        <a:rPr sz="1100" spc="-20" dirty="0">
                          <a:latin typeface="Verdana"/>
                          <a:cs typeface="Verdana"/>
                        </a:rPr>
                        <a:t>Fue</a:t>
                      </a:r>
                      <a:r>
                        <a:rPr sz="1100" spc="-90" dirty="0">
                          <a:latin typeface="Verdana"/>
                          <a:cs typeface="Verdana"/>
                        </a:rPr>
                        <a:t> </a:t>
                      </a:r>
                      <a:r>
                        <a:rPr sz="1100" spc="5" dirty="0">
                          <a:latin typeface="Verdana"/>
                          <a:cs typeface="Verdana"/>
                        </a:rPr>
                        <a:t>una</a:t>
                      </a:r>
                      <a:r>
                        <a:rPr sz="1100" spc="-85" dirty="0">
                          <a:latin typeface="Verdana"/>
                          <a:cs typeface="Verdana"/>
                        </a:rPr>
                        <a:t> </a:t>
                      </a:r>
                      <a:r>
                        <a:rPr sz="1100" spc="10" dirty="0">
                          <a:latin typeface="Verdana"/>
                          <a:cs typeface="Verdana"/>
                        </a:rPr>
                        <a:t>clase</a:t>
                      </a:r>
                      <a:r>
                        <a:rPr sz="1100" spc="-85" dirty="0">
                          <a:latin typeface="Verdana"/>
                          <a:cs typeface="Verdana"/>
                        </a:rPr>
                        <a:t> </a:t>
                      </a:r>
                      <a:r>
                        <a:rPr sz="1100" spc="90" dirty="0">
                          <a:latin typeface="Verdana"/>
                          <a:cs typeface="Verdana"/>
                        </a:rPr>
                        <a:t>a</a:t>
                      </a:r>
                      <a:r>
                        <a:rPr sz="1100" spc="-85" dirty="0">
                          <a:latin typeface="Verdana"/>
                          <a:cs typeface="Verdana"/>
                        </a:rPr>
                        <a:t> </a:t>
                      </a:r>
                      <a:r>
                        <a:rPr sz="1100" spc="5" dirty="0">
                          <a:latin typeface="Verdana"/>
                          <a:cs typeface="Verdana"/>
                        </a:rPr>
                        <a:t>la</a:t>
                      </a:r>
                      <a:r>
                        <a:rPr sz="1100" spc="210" dirty="0">
                          <a:latin typeface="Verdana"/>
                          <a:cs typeface="Verdana"/>
                        </a:rPr>
                        <a:t> </a:t>
                      </a:r>
                      <a:r>
                        <a:rPr sz="1100" dirty="0">
                          <a:latin typeface="Verdana"/>
                          <a:cs typeface="Verdana"/>
                        </a:rPr>
                        <a:t>semana</a:t>
                      </a:r>
                      <a:r>
                        <a:rPr sz="1100" spc="-85" dirty="0">
                          <a:latin typeface="Verdana"/>
                          <a:cs typeface="Verdana"/>
                        </a:rPr>
                        <a:t> </a:t>
                      </a:r>
                      <a:r>
                        <a:rPr sz="1100" spc="60" dirty="0">
                          <a:latin typeface="Verdana"/>
                          <a:cs typeface="Verdana"/>
                        </a:rPr>
                        <a:t>de</a:t>
                      </a:r>
                      <a:r>
                        <a:rPr sz="1100" spc="-85" dirty="0">
                          <a:latin typeface="Verdana"/>
                          <a:cs typeface="Verdana"/>
                        </a:rPr>
                        <a:t> </a:t>
                      </a:r>
                      <a:r>
                        <a:rPr sz="1100" spc="-90" dirty="0">
                          <a:latin typeface="Verdana"/>
                          <a:cs typeface="Verdana"/>
                        </a:rPr>
                        <a:t>50 </a:t>
                      </a:r>
                      <a:r>
                        <a:rPr sz="1100" spc="-55" dirty="0">
                          <a:latin typeface="Verdana"/>
                          <a:cs typeface="Verdana"/>
                        </a:rPr>
                        <a:t>minutos.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5"/>
                        </a:spcBef>
                      </a:pPr>
                      <a:r>
                        <a:rPr sz="1100" spc="-10" dirty="0">
                          <a:latin typeface="Verdana"/>
                          <a:cs typeface="Verdana"/>
                        </a:rPr>
                        <a:t>Una</a:t>
                      </a:r>
                      <a:r>
                        <a:rPr sz="1100" spc="-90" dirty="0">
                          <a:latin typeface="Verdana"/>
                          <a:cs typeface="Verdana"/>
                        </a:rPr>
                        <a:t> </a:t>
                      </a:r>
                      <a:r>
                        <a:rPr sz="1100" spc="-15" dirty="0">
                          <a:latin typeface="Verdana"/>
                          <a:cs typeface="Verdana"/>
                        </a:rPr>
                        <a:t>infografía</a:t>
                      </a:r>
                      <a:r>
                        <a:rPr sz="1100" spc="-85" dirty="0">
                          <a:latin typeface="Verdana"/>
                          <a:cs typeface="Verdana"/>
                        </a:rPr>
                        <a:t> </a:t>
                      </a:r>
                      <a:r>
                        <a:rPr sz="1100" spc="15" dirty="0">
                          <a:latin typeface="Verdana"/>
                          <a:cs typeface="Verdana"/>
                        </a:rPr>
                        <a:t>en</a:t>
                      </a:r>
                      <a:r>
                        <a:rPr sz="1100" spc="-100" dirty="0">
                          <a:latin typeface="Verdana"/>
                          <a:cs typeface="Verdana"/>
                        </a:rPr>
                        <a:t> </a:t>
                      </a:r>
                      <a:r>
                        <a:rPr sz="1100" dirty="0">
                          <a:latin typeface="Verdana"/>
                          <a:cs typeface="Verdana"/>
                        </a:rPr>
                        <a:t>español</a:t>
                      </a:r>
                      <a:r>
                        <a:rPr sz="1100" spc="-80" dirty="0">
                          <a:latin typeface="Verdana"/>
                          <a:cs typeface="Verdana"/>
                        </a:rPr>
                        <a:t> </a:t>
                      </a:r>
                      <a:r>
                        <a:rPr sz="1100" spc="-60" dirty="0">
                          <a:latin typeface="Verdana"/>
                          <a:cs typeface="Verdana"/>
                        </a:rPr>
                        <a:t>y</a:t>
                      </a:r>
                      <a:r>
                        <a:rPr sz="1100" spc="-90" dirty="0">
                          <a:latin typeface="Verdana"/>
                          <a:cs typeface="Verdana"/>
                        </a:rPr>
                        <a:t> </a:t>
                      </a:r>
                      <a:r>
                        <a:rPr sz="1100" dirty="0">
                          <a:latin typeface="Verdana"/>
                          <a:cs typeface="Verdana"/>
                        </a:rPr>
                        <a:t>también</a:t>
                      </a:r>
                      <a:r>
                        <a:rPr sz="1100" spc="-90" dirty="0">
                          <a:latin typeface="Verdana"/>
                          <a:cs typeface="Verdana"/>
                        </a:rPr>
                        <a:t> </a:t>
                      </a:r>
                      <a:r>
                        <a:rPr sz="1100" spc="15" dirty="0">
                          <a:latin typeface="Verdana"/>
                          <a:cs typeface="Verdana"/>
                        </a:rPr>
                        <a:t>en</a:t>
                      </a:r>
                      <a:r>
                        <a:rPr sz="1100" spc="-90" dirty="0">
                          <a:latin typeface="Verdana"/>
                          <a:cs typeface="Verdana"/>
                        </a:rPr>
                        <a:t> </a:t>
                      </a:r>
                      <a:r>
                        <a:rPr sz="1100" spc="-40" dirty="0">
                          <a:latin typeface="Verdana"/>
                          <a:cs typeface="Verdana"/>
                        </a:rPr>
                        <a:t>inglés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671576" y="2703702"/>
            <a:ext cx="2004060" cy="193675"/>
          </a:xfrm>
          <a:prstGeom prst="rect">
            <a:avLst/>
          </a:prstGeom>
        </p:spPr>
        <p:txBody>
          <a:bodyPr vert="horz" wrap="square" lIns="0" tIns="13335" rIns="0" bIns="0" rtlCol="0">
            <a:spAutoFit/>
          </a:bodyPr>
          <a:lstStyle/>
          <a:p>
            <a:pPr marL="12700">
              <a:lnSpc>
                <a:spcPct val="100000"/>
              </a:lnSpc>
              <a:spcBef>
                <a:spcPts val="105"/>
              </a:spcBef>
            </a:pPr>
            <a:r>
              <a:rPr sz="1100" b="1" spc="-210" dirty="0">
                <a:latin typeface="Verdana"/>
                <a:cs typeface="Verdana"/>
              </a:rPr>
              <a:t>VIII. </a:t>
            </a:r>
            <a:r>
              <a:rPr sz="1100" b="1" spc="-80" dirty="0">
                <a:latin typeface="Verdana"/>
                <a:cs typeface="Verdana"/>
              </a:rPr>
              <a:t>Evaluación </a:t>
            </a:r>
            <a:r>
              <a:rPr sz="1100" b="1" spc="-60" dirty="0">
                <a:latin typeface="Verdana"/>
                <a:cs typeface="Verdana"/>
              </a:rPr>
              <a:t>del</a:t>
            </a:r>
            <a:r>
              <a:rPr sz="1100" b="1" spc="-140" dirty="0">
                <a:latin typeface="Verdana"/>
                <a:cs typeface="Verdana"/>
              </a:rPr>
              <a:t> </a:t>
            </a:r>
            <a:r>
              <a:rPr sz="1100" b="1" spc="-95" dirty="0">
                <a:latin typeface="Verdana"/>
                <a:cs typeface="Verdana"/>
              </a:rPr>
              <a:t>Proyecto.</a:t>
            </a:r>
            <a:endParaRPr sz="1100">
              <a:latin typeface="Verdana"/>
              <a:cs typeface="Verdana"/>
            </a:endParaRPr>
          </a:p>
        </p:txBody>
      </p:sp>
      <p:graphicFrame>
        <p:nvGraphicFramePr>
          <p:cNvPr id="5" name="object 5"/>
          <p:cNvGraphicFramePr>
            <a:graphicFrameLocks noGrp="1"/>
          </p:cNvGraphicFramePr>
          <p:nvPr/>
        </p:nvGraphicFramePr>
        <p:xfrm>
          <a:off x="614172" y="3109595"/>
          <a:ext cx="8706484" cy="2781300"/>
        </p:xfrm>
        <a:graphic>
          <a:graphicData uri="http://schemas.openxmlformats.org/drawingml/2006/table">
            <a:tbl>
              <a:tblPr firstRow="1" bandRow="1">
                <a:tableStyleId>{2D5ABB26-0587-4C30-8999-92F81FD0307C}</a:tableStyleId>
              </a:tblPr>
              <a:tblGrid>
                <a:gridCol w="2945130">
                  <a:extLst>
                    <a:ext uri="{9D8B030D-6E8A-4147-A177-3AD203B41FA5}">
                      <a16:colId xmlns:a16="http://schemas.microsoft.com/office/drawing/2014/main" val="20000"/>
                    </a:ext>
                  </a:extLst>
                </a:gridCol>
                <a:gridCol w="2970530">
                  <a:extLst>
                    <a:ext uri="{9D8B030D-6E8A-4147-A177-3AD203B41FA5}">
                      <a16:colId xmlns:a16="http://schemas.microsoft.com/office/drawing/2014/main" val="20001"/>
                    </a:ext>
                  </a:extLst>
                </a:gridCol>
                <a:gridCol w="2790824">
                  <a:extLst>
                    <a:ext uri="{9D8B030D-6E8A-4147-A177-3AD203B41FA5}">
                      <a16:colId xmlns:a16="http://schemas.microsoft.com/office/drawing/2014/main" val="20002"/>
                    </a:ext>
                  </a:extLst>
                </a:gridCol>
              </a:tblGrid>
              <a:tr h="671830">
                <a:tc>
                  <a:txBody>
                    <a:bodyPr/>
                    <a:lstStyle/>
                    <a:p>
                      <a:pPr marL="1129030" marR="350520" indent="-762635">
                        <a:lnSpc>
                          <a:spcPct val="117300"/>
                        </a:lnSpc>
                        <a:spcBef>
                          <a:spcPts val="340"/>
                        </a:spcBef>
                      </a:pPr>
                      <a:r>
                        <a:rPr sz="1100" b="1" spc="-130" dirty="0">
                          <a:latin typeface="Verdana"/>
                          <a:cs typeface="Verdana"/>
                        </a:rPr>
                        <a:t>1. </a:t>
                      </a:r>
                      <a:r>
                        <a:rPr sz="1100" b="1" spc="-60" dirty="0">
                          <a:latin typeface="Verdana"/>
                          <a:cs typeface="Verdana"/>
                        </a:rPr>
                        <a:t>¿Qué </a:t>
                      </a:r>
                      <a:r>
                        <a:rPr sz="1100" b="1" spc="-75" dirty="0">
                          <a:latin typeface="Verdana"/>
                          <a:cs typeface="Verdana"/>
                        </a:rPr>
                        <a:t>aspectos </a:t>
                      </a:r>
                      <a:r>
                        <a:rPr sz="1100" b="1" spc="-100" dirty="0">
                          <a:latin typeface="Verdana"/>
                          <a:cs typeface="Verdana"/>
                        </a:rPr>
                        <a:t>se </a:t>
                      </a:r>
                      <a:r>
                        <a:rPr sz="1100" b="1" spc="-75" dirty="0">
                          <a:latin typeface="Verdana"/>
                          <a:cs typeface="Verdana"/>
                        </a:rPr>
                        <a:t>evalúan </a:t>
                      </a:r>
                      <a:r>
                        <a:rPr sz="1100" b="1" spc="-70" dirty="0">
                          <a:latin typeface="Verdana"/>
                          <a:cs typeface="Verdana"/>
                        </a:rPr>
                        <a:t>del  </a:t>
                      </a:r>
                      <a:r>
                        <a:rPr sz="1100" b="1" spc="-75" dirty="0">
                          <a:latin typeface="Verdana"/>
                          <a:cs typeface="Verdana"/>
                        </a:rPr>
                        <a:t>proyecto?</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513080" marR="87630" indent="-408940">
                        <a:lnSpc>
                          <a:spcPct val="117300"/>
                        </a:lnSpc>
                        <a:spcBef>
                          <a:spcPts val="340"/>
                        </a:spcBef>
                      </a:pPr>
                      <a:r>
                        <a:rPr sz="1100" b="1" spc="-130" dirty="0">
                          <a:latin typeface="Verdana"/>
                          <a:cs typeface="Verdana"/>
                        </a:rPr>
                        <a:t>2. </a:t>
                      </a:r>
                      <a:r>
                        <a:rPr sz="1100" b="1" spc="-65" dirty="0">
                          <a:latin typeface="Verdana"/>
                          <a:cs typeface="Verdana"/>
                        </a:rPr>
                        <a:t>¿Cuáles </a:t>
                      </a:r>
                      <a:r>
                        <a:rPr sz="1100" b="1" spc="-114" dirty="0">
                          <a:latin typeface="Verdana"/>
                          <a:cs typeface="Verdana"/>
                        </a:rPr>
                        <a:t>son </a:t>
                      </a:r>
                      <a:r>
                        <a:rPr sz="1100" b="1" spc="-110" dirty="0">
                          <a:latin typeface="Verdana"/>
                          <a:cs typeface="Verdana"/>
                        </a:rPr>
                        <a:t>los </a:t>
                      </a:r>
                      <a:r>
                        <a:rPr sz="1100" b="1" spc="-114" dirty="0">
                          <a:latin typeface="Verdana"/>
                          <a:cs typeface="Verdana"/>
                        </a:rPr>
                        <a:t>criterios </a:t>
                      </a:r>
                      <a:r>
                        <a:rPr sz="1100" b="1" spc="-65" dirty="0">
                          <a:latin typeface="Verdana"/>
                          <a:cs typeface="Verdana"/>
                        </a:rPr>
                        <a:t>que </a:t>
                      </a:r>
                      <a:r>
                        <a:rPr sz="1100" b="1" spc="-100" dirty="0">
                          <a:latin typeface="Verdana"/>
                          <a:cs typeface="Verdana"/>
                        </a:rPr>
                        <a:t>se </a:t>
                      </a:r>
                      <a:r>
                        <a:rPr sz="1100" b="1" spc="-114" dirty="0">
                          <a:latin typeface="Verdana"/>
                          <a:cs typeface="Verdana"/>
                        </a:rPr>
                        <a:t>utilizan  </a:t>
                      </a:r>
                      <a:r>
                        <a:rPr sz="1100" b="1" spc="-65" dirty="0">
                          <a:latin typeface="Verdana"/>
                          <a:cs typeface="Verdana"/>
                        </a:rPr>
                        <a:t>para </a:t>
                      </a:r>
                      <a:r>
                        <a:rPr sz="1100" b="1" spc="-85" dirty="0">
                          <a:latin typeface="Verdana"/>
                          <a:cs typeface="Verdana"/>
                        </a:rPr>
                        <a:t>evaluar </a:t>
                      </a:r>
                      <a:r>
                        <a:rPr sz="1100" b="1" spc="-5" dirty="0">
                          <a:latin typeface="Verdana"/>
                          <a:cs typeface="Verdana"/>
                        </a:rPr>
                        <a:t>cada</a:t>
                      </a:r>
                      <a:r>
                        <a:rPr sz="1100" b="1" spc="-100" dirty="0">
                          <a:latin typeface="Verdana"/>
                          <a:cs typeface="Verdana"/>
                        </a:rPr>
                        <a:t> </a:t>
                      </a:r>
                      <a:r>
                        <a:rPr sz="1100" b="1" spc="-65" dirty="0">
                          <a:latin typeface="Verdana"/>
                          <a:cs typeface="Verdana"/>
                        </a:rPr>
                        <a:t>aspecto?</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497840" marR="237490" indent="-243840">
                        <a:lnSpc>
                          <a:spcPct val="117300"/>
                        </a:lnSpc>
                        <a:spcBef>
                          <a:spcPts val="340"/>
                        </a:spcBef>
                      </a:pPr>
                      <a:r>
                        <a:rPr sz="1100" b="1" spc="-130" dirty="0">
                          <a:latin typeface="Verdana"/>
                          <a:cs typeface="Verdana"/>
                        </a:rPr>
                        <a:t>3. </a:t>
                      </a:r>
                      <a:r>
                        <a:rPr sz="1100" b="1" spc="-114" dirty="0">
                          <a:latin typeface="Verdana"/>
                          <a:cs typeface="Verdana"/>
                        </a:rPr>
                        <a:t>Herramientas </a:t>
                      </a:r>
                      <a:r>
                        <a:rPr sz="1100" b="1" spc="-25" dirty="0">
                          <a:latin typeface="Verdana"/>
                          <a:cs typeface="Verdana"/>
                        </a:rPr>
                        <a:t>e </a:t>
                      </a:r>
                      <a:r>
                        <a:rPr sz="1100" b="1" spc="-135" dirty="0">
                          <a:latin typeface="Verdana"/>
                          <a:cs typeface="Verdana"/>
                        </a:rPr>
                        <a:t>instrumentos </a:t>
                      </a:r>
                      <a:r>
                        <a:rPr sz="1100" b="1" spc="-40" dirty="0">
                          <a:latin typeface="Verdana"/>
                          <a:cs typeface="Verdana"/>
                        </a:rPr>
                        <a:t>de  </a:t>
                      </a:r>
                      <a:r>
                        <a:rPr sz="1100" b="1" spc="-65" dirty="0">
                          <a:latin typeface="Verdana"/>
                          <a:cs typeface="Verdana"/>
                        </a:rPr>
                        <a:t>evaluación </a:t>
                      </a:r>
                      <a:r>
                        <a:rPr sz="1100" b="1" spc="-70" dirty="0">
                          <a:latin typeface="Verdana"/>
                          <a:cs typeface="Verdana"/>
                        </a:rPr>
                        <a:t>que </a:t>
                      </a:r>
                      <a:r>
                        <a:rPr sz="1100" b="1" spc="-105" dirty="0">
                          <a:latin typeface="Verdana"/>
                          <a:cs typeface="Verdana"/>
                        </a:rPr>
                        <a:t>se</a:t>
                      </a:r>
                      <a:r>
                        <a:rPr sz="1100" b="1" spc="-85" dirty="0">
                          <a:latin typeface="Verdana"/>
                          <a:cs typeface="Verdana"/>
                        </a:rPr>
                        <a:t> </a:t>
                      </a:r>
                      <a:r>
                        <a:rPr sz="1100" b="1" spc="-114" dirty="0">
                          <a:latin typeface="Verdana"/>
                          <a:cs typeface="Verdana"/>
                        </a:rPr>
                        <a:t>utilizan.</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2109470">
                <a:tc>
                  <a:txBody>
                    <a:bodyPr/>
                    <a:lstStyle/>
                    <a:p>
                      <a:pPr marL="69850" marR="333375">
                        <a:lnSpc>
                          <a:spcPct val="96100"/>
                        </a:lnSpc>
                        <a:spcBef>
                          <a:spcPts val="520"/>
                        </a:spcBef>
                      </a:pPr>
                      <a:r>
                        <a:rPr sz="1100" spc="-5" dirty="0">
                          <a:latin typeface="Arial"/>
                          <a:cs typeface="Arial"/>
                        </a:rPr>
                        <a:t>Cada profesor evaluó </a:t>
                      </a:r>
                      <a:r>
                        <a:rPr sz="1100" dirty="0">
                          <a:latin typeface="Arial"/>
                          <a:cs typeface="Arial"/>
                        </a:rPr>
                        <a:t>conforme a su  </a:t>
                      </a:r>
                      <a:r>
                        <a:rPr sz="1100" spc="-5" dirty="0">
                          <a:latin typeface="Arial"/>
                          <a:cs typeface="Arial"/>
                        </a:rPr>
                        <a:t>programa </a:t>
                      </a:r>
                      <a:r>
                        <a:rPr sz="1100" dirty="0">
                          <a:latin typeface="Arial"/>
                          <a:cs typeface="Arial"/>
                        </a:rPr>
                        <a:t>la </a:t>
                      </a:r>
                      <a:r>
                        <a:rPr sz="1100" spc="-5" dirty="0">
                          <a:latin typeface="Arial"/>
                          <a:cs typeface="Arial"/>
                        </a:rPr>
                        <a:t>existencia </a:t>
                      </a:r>
                      <a:r>
                        <a:rPr sz="1100" spc="-10" dirty="0">
                          <a:latin typeface="Arial"/>
                          <a:cs typeface="Arial"/>
                        </a:rPr>
                        <a:t>de </a:t>
                      </a:r>
                      <a:r>
                        <a:rPr sz="1100" spc="-5" dirty="0">
                          <a:latin typeface="Arial"/>
                          <a:cs typeface="Arial"/>
                        </a:rPr>
                        <a:t>elementos  concretos </a:t>
                      </a:r>
                      <a:r>
                        <a:rPr sz="1100" dirty="0">
                          <a:latin typeface="Arial"/>
                          <a:cs typeface="Arial"/>
                        </a:rPr>
                        <a:t>de cada </a:t>
                      </a:r>
                      <a:r>
                        <a:rPr sz="1100" spc="-5" dirty="0">
                          <a:latin typeface="Arial"/>
                          <a:cs typeface="Arial"/>
                        </a:rPr>
                        <a:t>asignatura </a:t>
                      </a:r>
                      <a:r>
                        <a:rPr sz="1100" dirty="0">
                          <a:latin typeface="Arial"/>
                          <a:cs typeface="Arial"/>
                        </a:rPr>
                        <a:t>que deben  </a:t>
                      </a:r>
                      <a:r>
                        <a:rPr sz="1100" spc="-5" dirty="0">
                          <a:latin typeface="Arial"/>
                          <a:cs typeface="Arial"/>
                        </a:rPr>
                        <a:t>dominarse.</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297815">
                        <a:lnSpc>
                          <a:spcPct val="102899"/>
                        </a:lnSpc>
                        <a:spcBef>
                          <a:spcPts val="530"/>
                        </a:spcBef>
                      </a:pPr>
                      <a:r>
                        <a:rPr sz="1100" spc="-75" dirty="0">
                          <a:latin typeface="Verdana"/>
                          <a:cs typeface="Verdana"/>
                        </a:rPr>
                        <a:t>Se </a:t>
                      </a:r>
                      <a:r>
                        <a:rPr sz="1100" spc="-20" dirty="0">
                          <a:latin typeface="Verdana"/>
                          <a:cs typeface="Verdana"/>
                        </a:rPr>
                        <a:t>señalaron </a:t>
                      </a:r>
                      <a:r>
                        <a:rPr sz="1100" spc="-45" dirty="0">
                          <a:latin typeface="Verdana"/>
                          <a:cs typeface="Verdana"/>
                        </a:rPr>
                        <a:t>criterios </a:t>
                      </a:r>
                      <a:r>
                        <a:rPr sz="1100" spc="25" dirty="0">
                          <a:latin typeface="Verdana"/>
                          <a:cs typeface="Verdana"/>
                        </a:rPr>
                        <a:t>para </a:t>
                      </a:r>
                      <a:r>
                        <a:rPr sz="1100" spc="-15" dirty="0">
                          <a:latin typeface="Verdana"/>
                          <a:cs typeface="Verdana"/>
                        </a:rPr>
                        <a:t>evaluar </a:t>
                      </a:r>
                      <a:r>
                        <a:rPr sz="1100" spc="-50" dirty="0">
                          <a:latin typeface="Verdana"/>
                          <a:cs typeface="Verdana"/>
                        </a:rPr>
                        <a:t>las  </a:t>
                      </a:r>
                      <a:r>
                        <a:rPr sz="1100" spc="-30" dirty="0">
                          <a:latin typeface="Verdana"/>
                          <a:cs typeface="Verdana"/>
                        </a:rPr>
                        <a:t>infografías</a:t>
                      </a:r>
                      <a:endParaRPr sz="110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0" marR="180340">
                        <a:lnSpc>
                          <a:spcPct val="102899"/>
                        </a:lnSpc>
                        <a:spcBef>
                          <a:spcPts val="530"/>
                        </a:spcBef>
                      </a:pPr>
                      <a:r>
                        <a:rPr sz="1100" spc="-75" dirty="0">
                          <a:latin typeface="Verdana"/>
                          <a:cs typeface="Verdana"/>
                        </a:rPr>
                        <a:t>Se </a:t>
                      </a:r>
                      <a:r>
                        <a:rPr sz="1100" spc="-50" dirty="0">
                          <a:latin typeface="Verdana"/>
                          <a:cs typeface="Verdana"/>
                        </a:rPr>
                        <a:t>utilizaron </a:t>
                      </a:r>
                      <a:r>
                        <a:rPr sz="1100" spc="-35" dirty="0">
                          <a:latin typeface="Verdana"/>
                          <a:cs typeface="Verdana"/>
                        </a:rPr>
                        <a:t>rúbricas </a:t>
                      </a:r>
                      <a:r>
                        <a:rPr sz="1100" dirty="0">
                          <a:latin typeface="Verdana"/>
                          <a:cs typeface="Verdana"/>
                        </a:rPr>
                        <a:t>establecidas</a:t>
                      </a:r>
                      <a:r>
                        <a:rPr sz="1100" spc="-170" dirty="0">
                          <a:latin typeface="Verdana"/>
                          <a:cs typeface="Verdana"/>
                        </a:rPr>
                        <a:t> </a:t>
                      </a:r>
                      <a:r>
                        <a:rPr sz="1100" spc="-15" dirty="0">
                          <a:latin typeface="Verdana"/>
                          <a:cs typeface="Verdana"/>
                        </a:rPr>
                        <a:t>por  </a:t>
                      </a:r>
                      <a:r>
                        <a:rPr sz="1100" spc="90" dirty="0">
                          <a:latin typeface="Verdana"/>
                          <a:cs typeface="Verdana"/>
                        </a:rPr>
                        <a:t>cada</a:t>
                      </a:r>
                      <a:r>
                        <a:rPr sz="1100" spc="-90" dirty="0">
                          <a:latin typeface="Verdana"/>
                          <a:cs typeface="Verdana"/>
                        </a:rPr>
                        <a:t> </a:t>
                      </a:r>
                      <a:r>
                        <a:rPr sz="1100" spc="-25" dirty="0">
                          <a:latin typeface="Verdana"/>
                          <a:cs typeface="Verdana"/>
                        </a:rPr>
                        <a:t>disciplina.</a:t>
                      </a:r>
                      <a:endParaRPr sz="110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6" name="CuadroTexto 5"/>
          <p:cNvSpPr txBox="1"/>
          <p:nvPr/>
        </p:nvSpPr>
        <p:spPr>
          <a:xfrm>
            <a:off x="614172" y="243886"/>
            <a:ext cx="1209434" cy="369332"/>
          </a:xfrm>
          <a:prstGeom prst="rect">
            <a:avLst/>
          </a:prstGeom>
          <a:noFill/>
        </p:spPr>
        <p:txBody>
          <a:bodyPr wrap="none" rtlCol="0">
            <a:spAutoFit/>
          </a:bodyPr>
          <a:lstStyle/>
          <a:p>
            <a:r>
              <a:rPr lang="es-MX" dirty="0" smtClean="0"/>
              <a:t>Producto 7</a:t>
            </a:r>
            <a:endParaRPr lang="es-MX"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4085971" y="682576"/>
            <a:ext cx="2345690" cy="481965"/>
          </a:xfrm>
          <a:prstGeom prst="rect">
            <a:avLst/>
          </a:prstGeom>
        </p:spPr>
        <p:txBody>
          <a:bodyPr vert="horz" wrap="square" lIns="0" tIns="40005" rIns="0" bIns="0" rtlCol="0">
            <a:spAutoFit/>
          </a:bodyPr>
          <a:lstStyle/>
          <a:p>
            <a:pPr marL="12700">
              <a:lnSpc>
                <a:spcPct val="100000"/>
              </a:lnSpc>
              <a:spcBef>
                <a:spcPts val="315"/>
              </a:spcBef>
            </a:pPr>
            <a:r>
              <a:rPr sz="1200" b="1" spc="-140" dirty="0">
                <a:latin typeface="Verdana"/>
                <a:cs typeface="Verdana"/>
              </a:rPr>
              <a:t>Estructura </a:t>
            </a:r>
            <a:r>
              <a:rPr sz="1200" b="1" spc="-110" dirty="0">
                <a:latin typeface="Verdana"/>
                <a:cs typeface="Verdana"/>
              </a:rPr>
              <a:t>Inicial </a:t>
            </a:r>
            <a:r>
              <a:rPr sz="1200" b="1" spc="-45" dirty="0">
                <a:latin typeface="Verdana"/>
                <a:cs typeface="Verdana"/>
              </a:rPr>
              <a:t>de</a:t>
            </a:r>
            <a:r>
              <a:rPr sz="1200" b="1" spc="-20" dirty="0">
                <a:latin typeface="Verdana"/>
                <a:cs typeface="Verdana"/>
              </a:rPr>
              <a:t> </a:t>
            </a:r>
            <a:r>
              <a:rPr sz="1200" b="1" spc="-85" dirty="0">
                <a:latin typeface="Verdana"/>
                <a:cs typeface="Verdana"/>
              </a:rPr>
              <a:t>Planeación</a:t>
            </a:r>
            <a:endParaRPr sz="1200">
              <a:latin typeface="Verdana"/>
              <a:cs typeface="Verdana"/>
            </a:endParaRPr>
          </a:p>
          <a:p>
            <a:pPr marL="632460">
              <a:lnSpc>
                <a:spcPct val="100000"/>
              </a:lnSpc>
              <a:spcBef>
                <a:spcPts val="254"/>
              </a:spcBef>
            </a:pPr>
            <a:r>
              <a:rPr sz="1400" b="1" spc="-200" dirty="0">
                <a:latin typeface="Verdana"/>
                <a:cs typeface="Verdana"/>
              </a:rPr>
              <a:t>E.I.P.</a:t>
            </a:r>
            <a:r>
              <a:rPr sz="1400" b="1" spc="-95" dirty="0">
                <a:latin typeface="Verdana"/>
                <a:cs typeface="Verdana"/>
              </a:rPr>
              <a:t> </a:t>
            </a:r>
            <a:r>
              <a:rPr sz="1400" b="1" spc="-140" dirty="0">
                <a:latin typeface="Verdana"/>
                <a:cs typeface="Verdana"/>
              </a:rPr>
              <a:t>Análisis</a:t>
            </a:r>
            <a:endParaRPr sz="1400">
              <a:latin typeface="Verdana"/>
              <a:cs typeface="Verdana"/>
            </a:endParaRPr>
          </a:p>
        </p:txBody>
      </p:sp>
      <p:sp>
        <p:nvSpPr>
          <p:cNvPr id="4" name="object 4"/>
          <p:cNvSpPr/>
          <p:nvPr/>
        </p:nvSpPr>
        <p:spPr>
          <a:xfrm>
            <a:off x="8631681" y="2774314"/>
            <a:ext cx="38100" cy="15240"/>
          </a:xfrm>
          <a:custGeom>
            <a:avLst/>
            <a:gdLst/>
            <a:ahLst/>
            <a:cxnLst/>
            <a:rect l="l" t="t" r="r" b="b"/>
            <a:pathLst>
              <a:path w="38100" h="15239">
                <a:moveTo>
                  <a:pt x="0" y="15239"/>
                </a:moveTo>
                <a:lnTo>
                  <a:pt x="38100" y="15239"/>
                </a:lnTo>
                <a:lnTo>
                  <a:pt x="38100" y="0"/>
                </a:lnTo>
                <a:lnTo>
                  <a:pt x="0" y="0"/>
                </a:lnTo>
                <a:lnTo>
                  <a:pt x="0" y="15239"/>
                </a:lnTo>
                <a:close/>
              </a:path>
            </a:pathLst>
          </a:custGeom>
          <a:solidFill>
            <a:srgbClr val="000000"/>
          </a:solidFill>
        </p:spPr>
        <p:txBody>
          <a:bodyPr wrap="square" lIns="0" tIns="0" rIns="0" bIns="0" rtlCol="0"/>
          <a:lstStyle/>
          <a:p>
            <a:endParaRPr/>
          </a:p>
        </p:txBody>
      </p:sp>
      <p:sp>
        <p:nvSpPr>
          <p:cNvPr id="5" name="object 5"/>
          <p:cNvSpPr txBox="1"/>
          <p:nvPr/>
        </p:nvSpPr>
        <p:spPr>
          <a:xfrm>
            <a:off x="671576" y="1221994"/>
            <a:ext cx="8653780" cy="2335530"/>
          </a:xfrm>
          <a:prstGeom prst="rect">
            <a:avLst/>
          </a:prstGeom>
        </p:spPr>
        <p:txBody>
          <a:bodyPr vert="horz" wrap="square" lIns="0" tIns="12700" rIns="0" bIns="0" rtlCol="0">
            <a:spAutoFit/>
          </a:bodyPr>
          <a:lstStyle/>
          <a:p>
            <a:pPr marL="12700">
              <a:lnSpc>
                <a:spcPct val="100000"/>
              </a:lnSpc>
              <a:spcBef>
                <a:spcPts val="100"/>
              </a:spcBef>
            </a:pPr>
            <a:r>
              <a:rPr sz="1100" b="1" spc="-145" dirty="0">
                <a:solidFill>
                  <a:srgbClr val="3C85C5"/>
                </a:solidFill>
                <a:latin typeface="Verdana"/>
                <a:cs typeface="Verdana"/>
              </a:rPr>
              <a:t>El </a:t>
            </a:r>
            <a:r>
              <a:rPr sz="1100" b="1" spc="-70" dirty="0">
                <a:solidFill>
                  <a:srgbClr val="3C85C5"/>
                </a:solidFill>
                <a:latin typeface="Verdana"/>
                <a:cs typeface="Verdana"/>
              </a:rPr>
              <a:t>equipo</a:t>
            </a:r>
            <a:r>
              <a:rPr sz="1100" b="1" spc="-229" dirty="0">
                <a:solidFill>
                  <a:srgbClr val="3C85C5"/>
                </a:solidFill>
                <a:latin typeface="Verdana"/>
                <a:cs typeface="Verdana"/>
              </a:rPr>
              <a:t> </a:t>
            </a:r>
            <a:r>
              <a:rPr sz="1100" b="1" spc="-90" dirty="0">
                <a:solidFill>
                  <a:srgbClr val="3C85C5"/>
                </a:solidFill>
                <a:latin typeface="Verdana"/>
                <a:cs typeface="Verdana"/>
              </a:rPr>
              <a:t>heterogéneo:</a:t>
            </a:r>
            <a:endParaRPr sz="1100">
              <a:latin typeface="Verdana"/>
              <a:cs typeface="Verdana"/>
            </a:endParaRPr>
          </a:p>
          <a:p>
            <a:pPr>
              <a:lnSpc>
                <a:spcPct val="100000"/>
              </a:lnSpc>
            </a:pPr>
            <a:endParaRPr sz="1200">
              <a:latin typeface="Times New Roman"/>
              <a:cs typeface="Times New Roman"/>
            </a:endParaRPr>
          </a:p>
          <a:p>
            <a:pPr marL="469900" indent="-228600">
              <a:lnSpc>
                <a:spcPct val="100000"/>
              </a:lnSpc>
              <a:spcBef>
                <a:spcPts val="5"/>
              </a:spcBef>
              <a:buClr>
                <a:srgbClr val="3C85C5"/>
              </a:buClr>
              <a:buFont typeface="Arial"/>
              <a:buAutoNum type="arabicPeriod"/>
              <a:tabLst>
                <a:tab pos="470534" algn="l"/>
              </a:tabLst>
            </a:pPr>
            <a:r>
              <a:rPr sz="1100" spc="-35" dirty="0">
                <a:latin typeface="Verdana"/>
                <a:cs typeface="Verdana"/>
              </a:rPr>
              <a:t>Elige </a:t>
            </a:r>
            <a:r>
              <a:rPr sz="1100" spc="-25" dirty="0">
                <a:latin typeface="Verdana"/>
                <a:cs typeface="Verdana"/>
              </a:rPr>
              <a:t>un </a:t>
            </a:r>
            <a:r>
              <a:rPr sz="1100" spc="-40" dirty="0">
                <a:latin typeface="Verdana"/>
                <a:cs typeface="Verdana"/>
              </a:rPr>
              <a:t>mínimo </a:t>
            </a:r>
            <a:r>
              <a:rPr sz="1100" spc="60" dirty="0">
                <a:latin typeface="Verdana"/>
                <a:cs typeface="Verdana"/>
              </a:rPr>
              <a:t>de </a:t>
            </a:r>
            <a:r>
              <a:rPr sz="1100" spc="-75" dirty="0">
                <a:latin typeface="Verdana"/>
                <a:cs typeface="Verdana"/>
              </a:rPr>
              <a:t>tres </a:t>
            </a:r>
            <a:r>
              <a:rPr sz="1100" spc="-25" dirty="0">
                <a:latin typeface="Verdana"/>
                <a:cs typeface="Verdana"/>
              </a:rPr>
              <a:t>Experiencias</a:t>
            </a:r>
            <a:r>
              <a:rPr sz="1100" spc="-114" dirty="0">
                <a:latin typeface="Verdana"/>
                <a:cs typeface="Verdana"/>
              </a:rPr>
              <a:t> </a:t>
            </a:r>
            <a:r>
              <a:rPr sz="1100" spc="-70" dirty="0">
                <a:latin typeface="Verdana"/>
                <a:cs typeface="Verdana"/>
              </a:rPr>
              <a:t>Exitosas.</a:t>
            </a:r>
            <a:endParaRPr sz="1100">
              <a:latin typeface="Verdana"/>
              <a:cs typeface="Verdana"/>
            </a:endParaRPr>
          </a:p>
          <a:p>
            <a:pPr marL="469900" marR="5080" indent="-228600">
              <a:lnSpc>
                <a:spcPct val="117300"/>
              </a:lnSpc>
              <a:buClr>
                <a:srgbClr val="3C85C5"/>
              </a:buClr>
              <a:buFont typeface="Arial"/>
              <a:buAutoNum type="arabicPeriod"/>
              <a:tabLst>
                <a:tab pos="470534" algn="l"/>
              </a:tabLst>
            </a:pPr>
            <a:r>
              <a:rPr sz="1100" spc="-10" dirty="0">
                <a:latin typeface="Verdana"/>
                <a:cs typeface="Verdana"/>
              </a:rPr>
              <a:t>Analiza</a:t>
            </a:r>
            <a:r>
              <a:rPr sz="1100" spc="-95" dirty="0">
                <a:latin typeface="Verdana"/>
                <a:cs typeface="Verdana"/>
              </a:rPr>
              <a:t> </a:t>
            </a:r>
            <a:r>
              <a:rPr sz="1100" spc="90" dirty="0">
                <a:latin typeface="Verdana"/>
                <a:cs typeface="Verdana"/>
              </a:rPr>
              <a:t>cada</a:t>
            </a:r>
            <a:r>
              <a:rPr sz="1100" spc="220" dirty="0">
                <a:latin typeface="Verdana"/>
                <a:cs typeface="Verdana"/>
              </a:rPr>
              <a:t> </a:t>
            </a:r>
            <a:r>
              <a:rPr sz="1100" spc="15" dirty="0">
                <a:latin typeface="Verdana"/>
                <a:cs typeface="Verdana"/>
              </a:rPr>
              <a:t>una</a:t>
            </a:r>
            <a:r>
              <a:rPr sz="1100" spc="-85" dirty="0">
                <a:latin typeface="Verdana"/>
                <a:cs typeface="Verdana"/>
              </a:rPr>
              <a:t> </a:t>
            </a:r>
            <a:r>
              <a:rPr sz="1100" spc="60" dirty="0">
                <a:latin typeface="Verdana"/>
                <a:cs typeface="Verdana"/>
              </a:rPr>
              <a:t>de</a:t>
            </a:r>
            <a:r>
              <a:rPr sz="1100" spc="-75" dirty="0">
                <a:latin typeface="Verdana"/>
                <a:cs typeface="Verdana"/>
              </a:rPr>
              <a:t> </a:t>
            </a:r>
            <a:r>
              <a:rPr sz="1100" spc="-50" dirty="0">
                <a:latin typeface="Verdana"/>
                <a:cs typeface="Verdana"/>
              </a:rPr>
              <a:t>las</a:t>
            </a:r>
            <a:r>
              <a:rPr sz="1100" spc="-80" dirty="0">
                <a:latin typeface="Verdana"/>
                <a:cs typeface="Verdana"/>
              </a:rPr>
              <a:t> </a:t>
            </a:r>
            <a:r>
              <a:rPr sz="1100" spc="-25" dirty="0">
                <a:latin typeface="Verdana"/>
                <a:cs typeface="Verdana"/>
              </a:rPr>
              <a:t>Experiencias</a:t>
            </a:r>
            <a:r>
              <a:rPr sz="1100" spc="225" dirty="0">
                <a:latin typeface="Verdana"/>
                <a:cs typeface="Verdana"/>
              </a:rPr>
              <a:t> </a:t>
            </a:r>
            <a:r>
              <a:rPr sz="1100" spc="-70" dirty="0">
                <a:latin typeface="Verdana"/>
                <a:cs typeface="Verdana"/>
              </a:rPr>
              <a:t>Exitosas</a:t>
            </a:r>
            <a:r>
              <a:rPr sz="1100" spc="-75" dirty="0">
                <a:latin typeface="Verdana"/>
                <a:cs typeface="Verdana"/>
              </a:rPr>
              <a:t> </a:t>
            </a:r>
            <a:r>
              <a:rPr sz="1100" spc="-10" dirty="0">
                <a:latin typeface="Verdana"/>
                <a:cs typeface="Verdana"/>
              </a:rPr>
              <a:t>elegidas.</a:t>
            </a:r>
            <a:r>
              <a:rPr sz="1100" spc="-90" dirty="0">
                <a:latin typeface="Verdana"/>
                <a:cs typeface="Verdana"/>
              </a:rPr>
              <a:t> </a:t>
            </a:r>
            <a:r>
              <a:rPr sz="1100" spc="5" dirty="0">
                <a:latin typeface="Verdana"/>
                <a:cs typeface="Verdana"/>
              </a:rPr>
              <a:t>Para</a:t>
            </a:r>
            <a:r>
              <a:rPr sz="1100" spc="-80" dirty="0">
                <a:latin typeface="Verdana"/>
                <a:cs typeface="Verdana"/>
              </a:rPr>
              <a:t> </a:t>
            </a:r>
            <a:r>
              <a:rPr sz="1100" spc="-15" dirty="0">
                <a:latin typeface="Verdana"/>
                <a:cs typeface="Verdana"/>
              </a:rPr>
              <a:t>ello</a:t>
            </a:r>
            <a:r>
              <a:rPr sz="1100" spc="-80" dirty="0">
                <a:latin typeface="Verdana"/>
                <a:cs typeface="Verdana"/>
              </a:rPr>
              <a:t> </a:t>
            </a:r>
            <a:r>
              <a:rPr sz="1100" spc="-50" dirty="0">
                <a:latin typeface="Verdana"/>
                <a:cs typeface="Verdana"/>
              </a:rPr>
              <a:t>se</a:t>
            </a:r>
            <a:r>
              <a:rPr sz="1100" spc="-80" dirty="0">
                <a:latin typeface="Verdana"/>
                <a:cs typeface="Verdana"/>
              </a:rPr>
              <a:t> </a:t>
            </a:r>
            <a:r>
              <a:rPr sz="1100" dirty="0">
                <a:latin typeface="Verdana"/>
                <a:cs typeface="Verdana"/>
              </a:rPr>
              <a:t>toman</a:t>
            </a:r>
            <a:r>
              <a:rPr sz="1100" spc="-85" dirty="0">
                <a:latin typeface="Verdana"/>
                <a:cs typeface="Verdana"/>
              </a:rPr>
              <a:t> </a:t>
            </a:r>
            <a:r>
              <a:rPr sz="1100" spc="15" dirty="0">
                <a:latin typeface="Verdana"/>
                <a:cs typeface="Verdana"/>
              </a:rPr>
              <a:t>en</a:t>
            </a:r>
            <a:r>
              <a:rPr sz="1100" spc="-80" dirty="0">
                <a:latin typeface="Verdana"/>
                <a:cs typeface="Verdana"/>
              </a:rPr>
              <a:t> </a:t>
            </a:r>
            <a:r>
              <a:rPr sz="1100" spc="25" dirty="0">
                <a:latin typeface="Verdana"/>
                <a:cs typeface="Verdana"/>
              </a:rPr>
              <a:t>cuenta</a:t>
            </a:r>
            <a:r>
              <a:rPr sz="1100" spc="-85" dirty="0">
                <a:latin typeface="Verdana"/>
                <a:cs typeface="Verdana"/>
              </a:rPr>
              <a:t> </a:t>
            </a:r>
            <a:r>
              <a:rPr sz="1100" spc="-65" dirty="0">
                <a:latin typeface="Verdana"/>
                <a:cs typeface="Verdana"/>
              </a:rPr>
              <a:t>los</a:t>
            </a:r>
            <a:r>
              <a:rPr sz="1100" spc="-95" dirty="0">
                <a:latin typeface="Verdana"/>
                <a:cs typeface="Verdana"/>
              </a:rPr>
              <a:t> </a:t>
            </a:r>
            <a:r>
              <a:rPr sz="1100" spc="10" dirty="0">
                <a:latin typeface="Verdana"/>
                <a:cs typeface="Verdana"/>
              </a:rPr>
              <a:t>apartados</a:t>
            </a:r>
            <a:r>
              <a:rPr sz="1100" spc="-80" dirty="0">
                <a:latin typeface="Verdana"/>
                <a:cs typeface="Verdana"/>
              </a:rPr>
              <a:t> </a:t>
            </a:r>
            <a:r>
              <a:rPr sz="1100" spc="10" dirty="0">
                <a:latin typeface="Verdana"/>
                <a:cs typeface="Verdana"/>
              </a:rPr>
              <a:t>del</a:t>
            </a:r>
            <a:r>
              <a:rPr sz="1100" spc="-75" dirty="0">
                <a:latin typeface="Verdana"/>
                <a:cs typeface="Verdana"/>
              </a:rPr>
              <a:t> </a:t>
            </a:r>
            <a:r>
              <a:rPr sz="1100" spc="-20" dirty="0">
                <a:latin typeface="Verdana"/>
                <a:cs typeface="Verdana"/>
              </a:rPr>
              <a:t>presente</a:t>
            </a:r>
            <a:r>
              <a:rPr sz="1100" spc="-80" dirty="0">
                <a:latin typeface="Verdana"/>
                <a:cs typeface="Verdana"/>
              </a:rPr>
              <a:t> </a:t>
            </a:r>
            <a:r>
              <a:rPr sz="1100" spc="15" dirty="0">
                <a:latin typeface="Verdana"/>
                <a:cs typeface="Verdana"/>
              </a:rPr>
              <a:t>docu-  </a:t>
            </a:r>
            <a:r>
              <a:rPr sz="1100" spc="-20" dirty="0">
                <a:latin typeface="Verdana"/>
                <a:cs typeface="Verdana"/>
              </a:rPr>
              <a:t>mento.</a:t>
            </a:r>
            <a:endParaRPr sz="1100">
              <a:latin typeface="Verdana"/>
              <a:cs typeface="Verdana"/>
            </a:endParaRPr>
          </a:p>
          <a:p>
            <a:pPr marL="469900" indent="-228600">
              <a:lnSpc>
                <a:spcPct val="100000"/>
              </a:lnSpc>
              <a:spcBef>
                <a:spcPts val="225"/>
              </a:spcBef>
              <a:buClr>
                <a:srgbClr val="3C85C5"/>
              </a:buClr>
              <a:buFont typeface="Arial"/>
              <a:buAutoNum type="arabicPeriod"/>
              <a:tabLst>
                <a:tab pos="470534" algn="l"/>
              </a:tabLst>
            </a:pPr>
            <a:r>
              <a:rPr sz="1100" spc="-15" dirty="0">
                <a:latin typeface="Verdana"/>
                <a:cs typeface="Verdana"/>
              </a:rPr>
              <a:t>Lleva</a:t>
            </a:r>
            <a:r>
              <a:rPr sz="1100" spc="-85" dirty="0">
                <a:latin typeface="Verdana"/>
                <a:cs typeface="Verdana"/>
              </a:rPr>
              <a:t> </a:t>
            </a:r>
            <a:r>
              <a:rPr sz="1100" spc="90" dirty="0">
                <a:latin typeface="Verdana"/>
                <a:cs typeface="Verdana"/>
              </a:rPr>
              <a:t>a</a:t>
            </a:r>
            <a:r>
              <a:rPr sz="1100" spc="-95" dirty="0">
                <a:latin typeface="Verdana"/>
                <a:cs typeface="Verdana"/>
              </a:rPr>
              <a:t> </a:t>
            </a:r>
            <a:r>
              <a:rPr sz="1100" spc="85" dirty="0">
                <a:latin typeface="Verdana"/>
                <a:cs typeface="Verdana"/>
              </a:rPr>
              <a:t>cabo</a:t>
            </a:r>
            <a:r>
              <a:rPr sz="1100" spc="-85" dirty="0">
                <a:latin typeface="Verdana"/>
                <a:cs typeface="Verdana"/>
              </a:rPr>
              <a:t> </a:t>
            </a:r>
            <a:r>
              <a:rPr sz="1100" spc="-15" dirty="0">
                <a:latin typeface="Verdana"/>
                <a:cs typeface="Verdana"/>
              </a:rPr>
              <a:t>el</a:t>
            </a:r>
            <a:r>
              <a:rPr sz="1100" spc="-75" dirty="0">
                <a:latin typeface="Verdana"/>
                <a:cs typeface="Verdana"/>
              </a:rPr>
              <a:t> </a:t>
            </a:r>
            <a:r>
              <a:rPr sz="1100" spc="-55" dirty="0">
                <a:latin typeface="Verdana"/>
                <a:cs typeface="Verdana"/>
              </a:rPr>
              <a:t>registro</a:t>
            </a:r>
            <a:r>
              <a:rPr sz="1100" spc="-85" dirty="0">
                <a:latin typeface="Verdana"/>
                <a:cs typeface="Verdana"/>
              </a:rPr>
              <a:t> </a:t>
            </a:r>
            <a:r>
              <a:rPr sz="1100" spc="60" dirty="0">
                <a:latin typeface="Verdana"/>
                <a:cs typeface="Verdana"/>
              </a:rPr>
              <a:t>de</a:t>
            </a:r>
            <a:r>
              <a:rPr sz="1100" spc="-80" dirty="0">
                <a:latin typeface="Verdana"/>
                <a:cs typeface="Verdana"/>
              </a:rPr>
              <a:t> </a:t>
            </a:r>
            <a:r>
              <a:rPr sz="1100" spc="95" dirty="0">
                <a:latin typeface="Verdana"/>
                <a:cs typeface="Verdana"/>
              </a:rPr>
              <a:t>cada</a:t>
            </a:r>
            <a:r>
              <a:rPr sz="1100" spc="-80" dirty="0">
                <a:latin typeface="Verdana"/>
                <a:cs typeface="Verdana"/>
              </a:rPr>
              <a:t> </a:t>
            </a:r>
            <a:r>
              <a:rPr sz="1100" spc="-55" dirty="0">
                <a:latin typeface="Verdana"/>
                <a:cs typeface="Verdana"/>
              </a:rPr>
              <a:t>análisis,</a:t>
            </a:r>
            <a:r>
              <a:rPr sz="1100" spc="-90" dirty="0">
                <a:latin typeface="Verdana"/>
                <a:cs typeface="Verdana"/>
              </a:rPr>
              <a:t> </a:t>
            </a:r>
            <a:r>
              <a:rPr sz="1100" spc="15" dirty="0">
                <a:latin typeface="Verdana"/>
                <a:cs typeface="Verdana"/>
              </a:rPr>
              <a:t>en</a:t>
            </a:r>
            <a:r>
              <a:rPr sz="1100" spc="-85" dirty="0">
                <a:latin typeface="Verdana"/>
                <a:cs typeface="Verdana"/>
              </a:rPr>
              <a:t> </a:t>
            </a:r>
            <a:r>
              <a:rPr sz="1100" spc="15" dirty="0">
                <a:latin typeface="Verdana"/>
                <a:cs typeface="Verdana"/>
              </a:rPr>
              <a:t>una</a:t>
            </a:r>
            <a:r>
              <a:rPr sz="1100" spc="-90" dirty="0">
                <a:latin typeface="Verdana"/>
                <a:cs typeface="Verdana"/>
              </a:rPr>
              <a:t> </a:t>
            </a:r>
            <a:r>
              <a:rPr sz="1100" spc="50" dirty="0">
                <a:latin typeface="Verdana"/>
                <a:cs typeface="Verdana"/>
              </a:rPr>
              <a:t>copia</a:t>
            </a:r>
            <a:r>
              <a:rPr sz="1100" spc="-80" dirty="0">
                <a:latin typeface="Verdana"/>
                <a:cs typeface="Verdana"/>
              </a:rPr>
              <a:t> </a:t>
            </a:r>
            <a:r>
              <a:rPr sz="1100" spc="10" dirty="0">
                <a:latin typeface="Verdana"/>
                <a:cs typeface="Verdana"/>
              </a:rPr>
              <a:t>del</a:t>
            </a:r>
            <a:r>
              <a:rPr sz="1100" spc="-75" dirty="0">
                <a:latin typeface="Verdana"/>
                <a:cs typeface="Verdana"/>
              </a:rPr>
              <a:t> </a:t>
            </a:r>
            <a:r>
              <a:rPr sz="1100" spc="-20" dirty="0">
                <a:latin typeface="Verdana"/>
                <a:cs typeface="Verdana"/>
              </a:rPr>
              <a:t>presente</a:t>
            </a:r>
            <a:r>
              <a:rPr sz="1100" spc="-80" dirty="0">
                <a:latin typeface="Verdana"/>
                <a:cs typeface="Verdana"/>
              </a:rPr>
              <a:t> </a:t>
            </a:r>
            <a:r>
              <a:rPr sz="1100" spc="20" dirty="0">
                <a:latin typeface="Verdana"/>
                <a:cs typeface="Verdana"/>
              </a:rPr>
              <a:t>documento</a:t>
            </a:r>
            <a:r>
              <a:rPr sz="1100" spc="-70" dirty="0">
                <a:latin typeface="Verdana"/>
                <a:cs typeface="Verdana"/>
              </a:rPr>
              <a:t> </a:t>
            </a:r>
            <a:r>
              <a:rPr sz="1100" spc="-80" dirty="0">
                <a:latin typeface="Verdana"/>
                <a:cs typeface="Verdana"/>
              </a:rPr>
              <a:t>(</a:t>
            </a:r>
            <a:r>
              <a:rPr sz="1000" spc="-80" dirty="0">
                <a:latin typeface="Verdana"/>
                <a:cs typeface="Verdana"/>
              </a:rPr>
              <a:t>tres</a:t>
            </a:r>
            <a:r>
              <a:rPr sz="1000" spc="-75" dirty="0">
                <a:latin typeface="Verdana"/>
                <a:cs typeface="Verdana"/>
              </a:rPr>
              <a:t> </a:t>
            </a:r>
            <a:r>
              <a:rPr sz="1000" spc="-5" dirty="0">
                <a:latin typeface="Verdana"/>
                <a:cs typeface="Verdana"/>
              </a:rPr>
              <a:t>documentos,</a:t>
            </a:r>
            <a:r>
              <a:rPr sz="1000" spc="-85" dirty="0">
                <a:latin typeface="Verdana"/>
                <a:cs typeface="Verdana"/>
              </a:rPr>
              <a:t> 1</a:t>
            </a:r>
            <a:r>
              <a:rPr sz="1000" spc="-75" dirty="0">
                <a:latin typeface="Verdana"/>
                <a:cs typeface="Verdana"/>
              </a:rPr>
              <a:t> </a:t>
            </a:r>
            <a:r>
              <a:rPr sz="1000" spc="20" dirty="0">
                <a:latin typeface="Verdana"/>
                <a:cs typeface="Verdana"/>
              </a:rPr>
              <a:t>para</a:t>
            </a:r>
            <a:r>
              <a:rPr sz="1000" spc="-75" dirty="0">
                <a:latin typeface="Verdana"/>
                <a:cs typeface="Verdana"/>
              </a:rPr>
              <a:t> </a:t>
            </a:r>
            <a:r>
              <a:rPr sz="1000" spc="80" dirty="0">
                <a:latin typeface="Verdana"/>
                <a:cs typeface="Verdana"/>
              </a:rPr>
              <a:t>cada</a:t>
            </a:r>
            <a:r>
              <a:rPr sz="1000" spc="-70" dirty="0">
                <a:latin typeface="Verdana"/>
                <a:cs typeface="Verdana"/>
              </a:rPr>
              <a:t> </a:t>
            </a:r>
            <a:r>
              <a:rPr sz="1000" spc="-100" dirty="0">
                <a:latin typeface="Verdana"/>
                <a:cs typeface="Verdana"/>
              </a:rPr>
              <a:t>Ex.Ex</a:t>
            </a:r>
            <a:r>
              <a:rPr sz="1100" spc="-100" dirty="0">
                <a:latin typeface="Verdana"/>
                <a:cs typeface="Verdana"/>
              </a:rPr>
              <a:t>.).</a:t>
            </a:r>
            <a:endParaRPr sz="1100">
              <a:latin typeface="Verdana"/>
              <a:cs typeface="Verdana"/>
            </a:endParaRPr>
          </a:p>
          <a:p>
            <a:pPr>
              <a:lnSpc>
                <a:spcPct val="100000"/>
              </a:lnSpc>
              <a:spcBef>
                <a:spcPts val="50"/>
              </a:spcBef>
            </a:pPr>
            <a:endParaRPr sz="1900">
              <a:latin typeface="Times New Roman"/>
              <a:cs typeface="Times New Roman"/>
            </a:endParaRPr>
          </a:p>
          <a:p>
            <a:pPr marL="12700">
              <a:lnSpc>
                <a:spcPct val="100000"/>
              </a:lnSpc>
            </a:pPr>
            <a:r>
              <a:rPr sz="1100" b="1" spc="-95" dirty="0">
                <a:solidFill>
                  <a:srgbClr val="538DD3"/>
                </a:solidFill>
                <a:latin typeface="Verdana"/>
                <a:cs typeface="Verdana"/>
              </a:rPr>
              <a:t>Nombre </a:t>
            </a:r>
            <a:r>
              <a:rPr sz="1100" b="1" spc="-65" dirty="0">
                <a:solidFill>
                  <a:srgbClr val="538DD3"/>
                </a:solidFill>
                <a:latin typeface="Verdana"/>
                <a:cs typeface="Verdana"/>
              </a:rPr>
              <a:t>del </a:t>
            </a:r>
            <a:r>
              <a:rPr sz="1100" b="1" spc="-80" dirty="0">
                <a:solidFill>
                  <a:srgbClr val="538DD3"/>
                </a:solidFill>
                <a:latin typeface="Verdana"/>
                <a:cs typeface="Verdana"/>
              </a:rPr>
              <a:t>proyecto:</a:t>
            </a:r>
            <a:r>
              <a:rPr sz="1100" b="1" u="heavy" spc="-80" dirty="0">
                <a:uFill>
                  <a:solidFill>
                    <a:srgbClr val="000000"/>
                  </a:solidFill>
                </a:uFill>
                <a:latin typeface="Verdana"/>
                <a:cs typeface="Verdana"/>
              </a:rPr>
              <a:t> </a:t>
            </a:r>
            <a:r>
              <a:rPr sz="1100" b="1" u="heavy" spc="-5" dirty="0">
                <a:uFill>
                  <a:solidFill>
                    <a:srgbClr val="000000"/>
                  </a:solidFill>
                </a:uFill>
                <a:latin typeface="Arial"/>
                <a:cs typeface="Arial"/>
              </a:rPr>
              <a:t>“</a:t>
            </a:r>
            <a:r>
              <a:rPr sz="1100" b="1" spc="-5" dirty="0">
                <a:solidFill>
                  <a:srgbClr val="202020"/>
                </a:solidFill>
                <a:latin typeface="Arial"/>
                <a:cs typeface="Arial"/>
              </a:rPr>
              <a:t>Desgaste calórico </a:t>
            </a:r>
            <a:r>
              <a:rPr sz="1100" b="1" dirty="0">
                <a:solidFill>
                  <a:srgbClr val="202020"/>
                </a:solidFill>
                <a:latin typeface="Arial"/>
                <a:cs typeface="Arial"/>
              </a:rPr>
              <a:t>de un </a:t>
            </a:r>
            <a:r>
              <a:rPr sz="1100" b="1" spc="-5" dirty="0">
                <a:solidFill>
                  <a:srgbClr val="202020"/>
                </a:solidFill>
                <a:latin typeface="Arial"/>
                <a:cs typeface="Arial"/>
              </a:rPr>
              <a:t>alumno lasallista que se ejercita una vez </a:t>
            </a:r>
            <a:r>
              <a:rPr sz="1100" b="1" dirty="0">
                <a:solidFill>
                  <a:srgbClr val="202020"/>
                </a:solidFill>
                <a:latin typeface="Arial"/>
                <a:cs typeface="Arial"/>
              </a:rPr>
              <a:t>a </a:t>
            </a:r>
            <a:r>
              <a:rPr sz="1100" b="1" spc="-5" dirty="0">
                <a:solidFill>
                  <a:srgbClr val="202020"/>
                </a:solidFill>
                <a:latin typeface="Arial"/>
                <a:cs typeface="Arial"/>
              </a:rPr>
              <a:t>la semana dos horas </a:t>
            </a:r>
            <a:r>
              <a:rPr sz="1100" b="1" spc="-10" dirty="0">
                <a:solidFill>
                  <a:srgbClr val="202020"/>
                </a:solidFill>
                <a:latin typeface="Arial"/>
                <a:cs typeface="Arial"/>
              </a:rPr>
              <a:t>al</a:t>
            </a:r>
            <a:r>
              <a:rPr sz="1100" b="1" spc="60" dirty="0">
                <a:solidFill>
                  <a:srgbClr val="202020"/>
                </a:solidFill>
                <a:latin typeface="Arial"/>
                <a:cs typeface="Arial"/>
              </a:rPr>
              <a:t> </a:t>
            </a:r>
            <a:r>
              <a:rPr sz="1100" b="1" spc="5" dirty="0">
                <a:solidFill>
                  <a:srgbClr val="202020"/>
                </a:solidFill>
                <a:latin typeface="Arial"/>
                <a:cs typeface="Arial"/>
              </a:rPr>
              <a:t>día”</a:t>
            </a:r>
            <a:r>
              <a:rPr sz="1100" b="1" spc="5" dirty="0">
                <a:latin typeface="Arial"/>
                <a:cs typeface="Arial"/>
              </a:rPr>
              <a:t>.</a:t>
            </a:r>
            <a:endParaRPr sz="1100">
              <a:latin typeface="Arial"/>
              <a:cs typeface="Arial"/>
            </a:endParaRPr>
          </a:p>
          <a:p>
            <a:pPr>
              <a:lnSpc>
                <a:spcPct val="100000"/>
              </a:lnSpc>
              <a:spcBef>
                <a:spcPts val="35"/>
              </a:spcBef>
            </a:pPr>
            <a:endParaRPr sz="1650">
              <a:latin typeface="Times New Roman"/>
              <a:cs typeface="Times New Roman"/>
            </a:endParaRPr>
          </a:p>
          <a:p>
            <a:pPr marL="12700" marR="128270">
              <a:lnSpc>
                <a:spcPct val="152700"/>
              </a:lnSpc>
            </a:pPr>
            <a:r>
              <a:rPr sz="1100" b="1" spc="-195" dirty="0">
                <a:latin typeface="Verdana"/>
                <a:cs typeface="Verdana"/>
              </a:rPr>
              <a:t>I.</a:t>
            </a:r>
            <a:r>
              <a:rPr sz="1100" b="1" spc="-75" dirty="0">
                <a:latin typeface="Verdana"/>
                <a:cs typeface="Verdana"/>
              </a:rPr>
              <a:t> </a:t>
            </a:r>
            <a:r>
              <a:rPr sz="1100" b="1" spc="-85" dirty="0">
                <a:latin typeface="Verdana"/>
                <a:cs typeface="Verdana"/>
              </a:rPr>
              <a:t>Contexto.</a:t>
            </a:r>
            <a:r>
              <a:rPr sz="1100" b="1" spc="-50" dirty="0">
                <a:latin typeface="Verdana"/>
                <a:cs typeface="Verdana"/>
              </a:rPr>
              <a:t> </a:t>
            </a:r>
            <a:r>
              <a:rPr sz="1100" spc="-25" dirty="0">
                <a:latin typeface="Verdana"/>
                <a:cs typeface="Verdana"/>
              </a:rPr>
              <a:t>Justifica</a:t>
            </a:r>
            <a:r>
              <a:rPr sz="1100" spc="-80" dirty="0">
                <a:latin typeface="Verdana"/>
                <a:cs typeface="Verdana"/>
              </a:rPr>
              <a:t> </a:t>
            </a:r>
            <a:r>
              <a:rPr sz="1100" spc="-55" dirty="0">
                <a:latin typeface="Verdana"/>
                <a:cs typeface="Verdana"/>
              </a:rPr>
              <a:t>las</a:t>
            </a:r>
            <a:r>
              <a:rPr sz="1100" spc="-80" dirty="0">
                <a:latin typeface="Verdana"/>
                <a:cs typeface="Verdana"/>
              </a:rPr>
              <a:t> </a:t>
            </a:r>
            <a:r>
              <a:rPr sz="1100" spc="-15" dirty="0">
                <a:latin typeface="Verdana"/>
                <a:cs typeface="Verdana"/>
              </a:rPr>
              <a:t>circunstancias</a:t>
            </a:r>
            <a:r>
              <a:rPr sz="1100" spc="-80" dirty="0">
                <a:latin typeface="Verdana"/>
                <a:cs typeface="Verdana"/>
              </a:rPr>
              <a:t> </a:t>
            </a:r>
            <a:r>
              <a:rPr sz="1100" spc="55" dirty="0">
                <a:latin typeface="Verdana"/>
                <a:cs typeface="Verdana"/>
              </a:rPr>
              <a:t>o</a:t>
            </a:r>
            <a:r>
              <a:rPr sz="1100" spc="-85" dirty="0">
                <a:latin typeface="Verdana"/>
                <a:cs typeface="Verdana"/>
              </a:rPr>
              <a:t> </a:t>
            </a:r>
            <a:r>
              <a:rPr sz="1100" spc="-15" dirty="0">
                <a:latin typeface="Verdana"/>
                <a:cs typeface="Verdana"/>
              </a:rPr>
              <a:t>elementos</a:t>
            </a:r>
            <a:r>
              <a:rPr sz="1100" spc="-80" dirty="0">
                <a:latin typeface="Verdana"/>
                <a:cs typeface="Verdana"/>
              </a:rPr>
              <a:t> </a:t>
            </a:r>
            <a:r>
              <a:rPr sz="1100" spc="60" dirty="0">
                <a:latin typeface="Verdana"/>
                <a:cs typeface="Verdana"/>
              </a:rPr>
              <a:t>de</a:t>
            </a:r>
            <a:r>
              <a:rPr sz="1100" spc="-80" dirty="0">
                <a:latin typeface="Verdana"/>
                <a:cs typeface="Verdana"/>
              </a:rPr>
              <a:t> </a:t>
            </a:r>
            <a:r>
              <a:rPr sz="1100" dirty="0">
                <a:latin typeface="Verdana"/>
                <a:cs typeface="Verdana"/>
              </a:rPr>
              <a:t>la</a:t>
            </a:r>
            <a:r>
              <a:rPr sz="1100" spc="-70" dirty="0">
                <a:latin typeface="Verdana"/>
                <a:cs typeface="Verdana"/>
              </a:rPr>
              <a:t> </a:t>
            </a:r>
            <a:r>
              <a:rPr sz="1100" spc="5" dirty="0">
                <a:latin typeface="Verdana"/>
                <a:cs typeface="Verdana"/>
              </a:rPr>
              <a:t>realidad</a:t>
            </a:r>
            <a:r>
              <a:rPr sz="1100" spc="-85" dirty="0">
                <a:latin typeface="Verdana"/>
                <a:cs typeface="Verdana"/>
              </a:rPr>
              <a:t> </a:t>
            </a:r>
            <a:r>
              <a:rPr sz="1100" spc="15" dirty="0">
                <a:latin typeface="Verdana"/>
                <a:cs typeface="Verdana"/>
              </a:rPr>
              <a:t>en</a:t>
            </a:r>
            <a:r>
              <a:rPr sz="1100" spc="-85" dirty="0">
                <a:latin typeface="Verdana"/>
                <a:cs typeface="Verdana"/>
              </a:rPr>
              <a:t> </a:t>
            </a:r>
            <a:r>
              <a:rPr sz="1100" spc="5" dirty="0">
                <a:latin typeface="Verdana"/>
                <a:cs typeface="Verdana"/>
              </a:rPr>
              <a:t>la</a:t>
            </a:r>
            <a:r>
              <a:rPr sz="1100" spc="-80" dirty="0">
                <a:latin typeface="Verdana"/>
                <a:cs typeface="Verdana"/>
              </a:rPr>
              <a:t> </a:t>
            </a:r>
            <a:r>
              <a:rPr sz="1100" spc="30" dirty="0">
                <a:latin typeface="Verdana"/>
                <a:cs typeface="Verdana"/>
              </a:rPr>
              <a:t>que</a:t>
            </a:r>
            <a:r>
              <a:rPr sz="1100" spc="-80" dirty="0">
                <a:latin typeface="Verdana"/>
                <a:cs typeface="Verdana"/>
              </a:rPr>
              <a:t> </a:t>
            </a:r>
            <a:r>
              <a:rPr sz="1100" spc="-45" dirty="0">
                <a:latin typeface="Verdana"/>
                <a:cs typeface="Verdana"/>
              </a:rPr>
              <a:t>se</a:t>
            </a:r>
            <a:r>
              <a:rPr sz="1100" spc="-80" dirty="0">
                <a:latin typeface="Verdana"/>
                <a:cs typeface="Verdana"/>
              </a:rPr>
              <a:t> </a:t>
            </a:r>
            <a:r>
              <a:rPr sz="1100" spc="70" dirty="0">
                <a:latin typeface="Verdana"/>
                <a:cs typeface="Verdana"/>
              </a:rPr>
              <a:t>da</a:t>
            </a:r>
            <a:r>
              <a:rPr sz="1100" spc="-80" dirty="0">
                <a:latin typeface="Verdana"/>
                <a:cs typeface="Verdana"/>
              </a:rPr>
              <a:t> </a:t>
            </a:r>
            <a:r>
              <a:rPr sz="1100" spc="-10" dirty="0">
                <a:latin typeface="Verdana"/>
                <a:cs typeface="Verdana"/>
              </a:rPr>
              <a:t>el</a:t>
            </a:r>
            <a:r>
              <a:rPr sz="1100" spc="-75" dirty="0">
                <a:latin typeface="Verdana"/>
                <a:cs typeface="Verdana"/>
              </a:rPr>
              <a:t> </a:t>
            </a:r>
            <a:r>
              <a:rPr sz="1100" spc="5" dirty="0">
                <a:latin typeface="Verdana"/>
                <a:cs typeface="Verdana"/>
              </a:rPr>
              <a:t>problema</a:t>
            </a:r>
            <a:r>
              <a:rPr sz="1100" spc="-85" dirty="0">
                <a:latin typeface="Verdana"/>
                <a:cs typeface="Verdana"/>
              </a:rPr>
              <a:t> </a:t>
            </a:r>
            <a:r>
              <a:rPr sz="1100" spc="55" dirty="0">
                <a:latin typeface="Verdana"/>
                <a:cs typeface="Verdana"/>
              </a:rPr>
              <a:t>o</a:t>
            </a:r>
            <a:r>
              <a:rPr sz="1100" spc="-85" dirty="0">
                <a:latin typeface="Verdana"/>
                <a:cs typeface="Verdana"/>
              </a:rPr>
              <a:t> </a:t>
            </a:r>
            <a:r>
              <a:rPr sz="1100" spc="-15" dirty="0">
                <a:latin typeface="Verdana"/>
                <a:cs typeface="Verdana"/>
              </a:rPr>
              <a:t>propuesta.</a:t>
            </a:r>
            <a:r>
              <a:rPr sz="1100" spc="-85" dirty="0">
                <a:latin typeface="Verdana"/>
                <a:cs typeface="Verdana"/>
              </a:rPr>
              <a:t> </a:t>
            </a:r>
            <a:r>
              <a:rPr sz="1100" b="1" spc="-100" dirty="0">
                <a:solidFill>
                  <a:srgbClr val="3C85C5"/>
                </a:solidFill>
                <a:latin typeface="Verdana"/>
                <a:cs typeface="Verdana"/>
              </a:rPr>
              <a:t>Introducción</a:t>
            </a:r>
            <a:r>
              <a:rPr sz="1100" b="1" spc="-80" dirty="0">
                <a:solidFill>
                  <a:srgbClr val="3C85C5"/>
                </a:solidFill>
                <a:latin typeface="Verdana"/>
                <a:cs typeface="Verdana"/>
              </a:rPr>
              <a:t> </a:t>
            </a:r>
            <a:r>
              <a:rPr sz="1100" b="1" spc="-130" dirty="0">
                <a:solidFill>
                  <a:srgbClr val="3C85C5"/>
                </a:solidFill>
                <a:latin typeface="Verdana"/>
                <a:cs typeface="Verdana"/>
              </a:rPr>
              <a:t>y/o  </a:t>
            </a:r>
            <a:r>
              <a:rPr sz="1100" b="1" spc="-95" dirty="0">
                <a:solidFill>
                  <a:srgbClr val="3C85C5"/>
                </a:solidFill>
                <a:latin typeface="Verdana"/>
                <a:cs typeface="Verdana"/>
              </a:rPr>
              <a:t>justificación </a:t>
            </a:r>
            <a:r>
              <a:rPr sz="1100" b="1" spc="-60" dirty="0">
                <a:solidFill>
                  <a:srgbClr val="3C85C5"/>
                </a:solidFill>
                <a:latin typeface="Verdana"/>
                <a:cs typeface="Verdana"/>
              </a:rPr>
              <a:t>del</a:t>
            </a:r>
            <a:r>
              <a:rPr sz="1100" b="1" spc="-70" dirty="0">
                <a:solidFill>
                  <a:srgbClr val="3C85C5"/>
                </a:solidFill>
                <a:latin typeface="Verdana"/>
                <a:cs typeface="Verdana"/>
              </a:rPr>
              <a:t> </a:t>
            </a:r>
            <a:r>
              <a:rPr sz="1100" b="1" spc="-75" dirty="0">
                <a:solidFill>
                  <a:srgbClr val="3C85C5"/>
                </a:solidFill>
                <a:latin typeface="Verdana"/>
                <a:cs typeface="Verdana"/>
              </a:rPr>
              <a:t>proyecto.</a:t>
            </a:r>
            <a:endParaRPr sz="1100">
              <a:latin typeface="Verdana"/>
              <a:cs typeface="Verdana"/>
            </a:endParaRPr>
          </a:p>
        </p:txBody>
      </p:sp>
      <p:sp>
        <p:nvSpPr>
          <p:cNvPr id="6" name="object 6"/>
          <p:cNvSpPr txBox="1"/>
          <p:nvPr/>
        </p:nvSpPr>
        <p:spPr>
          <a:xfrm>
            <a:off x="690372" y="3638422"/>
            <a:ext cx="8706485" cy="2253615"/>
          </a:xfrm>
          <a:prstGeom prst="rect">
            <a:avLst/>
          </a:prstGeom>
          <a:ln w="12191">
            <a:solidFill>
              <a:srgbClr val="3C85C5"/>
            </a:solidFill>
          </a:ln>
        </p:spPr>
        <p:txBody>
          <a:bodyPr vert="horz" wrap="square" lIns="0" tIns="90170" rIns="0" bIns="0" rtlCol="0">
            <a:spAutoFit/>
          </a:bodyPr>
          <a:lstStyle/>
          <a:p>
            <a:pPr marL="63500" marR="463550" algn="just">
              <a:lnSpc>
                <a:spcPct val="110100"/>
              </a:lnSpc>
              <a:spcBef>
                <a:spcPts val="710"/>
              </a:spcBef>
            </a:pPr>
            <a:r>
              <a:rPr sz="1100" spc="-5" dirty="0">
                <a:latin typeface="Arial"/>
                <a:cs typeface="Arial"/>
              </a:rPr>
              <a:t>Se eligió utilizar </a:t>
            </a:r>
            <a:r>
              <a:rPr sz="1100" dirty="0">
                <a:latin typeface="Arial"/>
                <a:cs typeface="Arial"/>
              </a:rPr>
              <a:t>una </a:t>
            </a:r>
            <a:r>
              <a:rPr sz="1100" spc="-5" dirty="0">
                <a:latin typeface="Arial"/>
                <a:cs typeface="Arial"/>
              </a:rPr>
              <a:t>estrategia </a:t>
            </a:r>
            <a:r>
              <a:rPr sz="1100" dirty="0">
                <a:latin typeface="Arial"/>
                <a:cs typeface="Arial"/>
              </a:rPr>
              <a:t>de </a:t>
            </a:r>
            <a:r>
              <a:rPr sz="1100" spc="-5" dirty="0">
                <a:latin typeface="Arial"/>
                <a:cs typeface="Arial"/>
              </a:rPr>
              <a:t>estimulación orientada </a:t>
            </a:r>
            <a:r>
              <a:rPr sz="1100" dirty="0">
                <a:latin typeface="Arial"/>
                <a:cs typeface="Arial"/>
              </a:rPr>
              <a:t>a </a:t>
            </a:r>
            <a:r>
              <a:rPr sz="1100" spc="-5" dirty="0">
                <a:solidFill>
                  <a:srgbClr val="202020"/>
                </a:solidFill>
                <a:latin typeface="Arial"/>
                <a:cs typeface="Arial"/>
              </a:rPr>
              <a:t>mejorar la alimentación </a:t>
            </a:r>
            <a:r>
              <a:rPr sz="1100" dirty="0">
                <a:solidFill>
                  <a:srgbClr val="202020"/>
                </a:solidFill>
                <a:latin typeface="Arial"/>
                <a:cs typeface="Arial"/>
              </a:rPr>
              <a:t>de un alumno que se </a:t>
            </a:r>
            <a:r>
              <a:rPr sz="1100" spc="-5" dirty="0">
                <a:solidFill>
                  <a:srgbClr val="202020"/>
                </a:solidFill>
                <a:latin typeface="Arial"/>
                <a:cs typeface="Arial"/>
              </a:rPr>
              <a:t>ejercita </a:t>
            </a:r>
            <a:r>
              <a:rPr sz="1100" spc="-5" dirty="0">
                <a:latin typeface="Arial"/>
                <a:cs typeface="Arial"/>
              </a:rPr>
              <a:t>construyendo </a:t>
            </a:r>
            <a:r>
              <a:rPr sz="1100" dirty="0">
                <a:latin typeface="Arial"/>
                <a:cs typeface="Arial"/>
              </a:rPr>
              <a:t>una  </a:t>
            </a:r>
            <a:r>
              <a:rPr sz="1100" spc="-5" dirty="0">
                <a:latin typeface="Arial"/>
                <a:cs typeface="Arial"/>
              </a:rPr>
              <a:t>interrelación </a:t>
            </a:r>
            <a:r>
              <a:rPr sz="1100" dirty="0">
                <a:latin typeface="Arial"/>
                <a:cs typeface="Arial"/>
              </a:rPr>
              <a:t>más </a:t>
            </a:r>
            <a:r>
              <a:rPr sz="1100" spc="-5" dirty="0">
                <a:latin typeface="Arial"/>
                <a:cs typeface="Arial"/>
              </a:rPr>
              <a:t>completa </a:t>
            </a:r>
            <a:r>
              <a:rPr sz="1100" dirty="0">
                <a:latin typeface="Arial"/>
                <a:cs typeface="Arial"/>
              </a:rPr>
              <a:t>de su </a:t>
            </a:r>
            <a:r>
              <a:rPr sz="1100" spc="-5" dirty="0">
                <a:latin typeface="Arial"/>
                <a:cs typeface="Arial"/>
              </a:rPr>
              <a:t>desarrollo físico </a:t>
            </a:r>
            <a:r>
              <a:rPr sz="1100" dirty="0">
                <a:latin typeface="Arial"/>
                <a:cs typeface="Arial"/>
              </a:rPr>
              <a:t>y </a:t>
            </a:r>
            <a:r>
              <a:rPr sz="1100" spc="-5" dirty="0">
                <a:latin typeface="Arial"/>
                <a:cs typeface="Arial"/>
              </a:rPr>
              <a:t>pensamiento académico </a:t>
            </a:r>
            <a:r>
              <a:rPr sz="1100" dirty="0">
                <a:latin typeface="Arial"/>
                <a:cs typeface="Arial"/>
              </a:rPr>
              <a:t>a </a:t>
            </a:r>
            <a:r>
              <a:rPr sz="1100" spc="-5" dirty="0">
                <a:latin typeface="Arial"/>
                <a:cs typeface="Arial"/>
              </a:rPr>
              <a:t>través </a:t>
            </a:r>
            <a:r>
              <a:rPr sz="1100" dirty="0">
                <a:latin typeface="Arial"/>
                <a:cs typeface="Arial"/>
              </a:rPr>
              <a:t>de </a:t>
            </a:r>
            <a:r>
              <a:rPr sz="1100" spc="-5" dirty="0">
                <a:latin typeface="Arial"/>
                <a:cs typeface="Arial"/>
              </a:rPr>
              <a:t>las diferentes disciplinas </a:t>
            </a:r>
            <a:r>
              <a:rPr sz="1100" dirty="0">
                <a:latin typeface="Arial"/>
                <a:cs typeface="Arial"/>
              </a:rPr>
              <a:t>que </a:t>
            </a:r>
            <a:r>
              <a:rPr sz="1100" spc="-5" dirty="0">
                <a:latin typeface="Arial"/>
                <a:cs typeface="Arial"/>
              </a:rPr>
              <a:t>integran </a:t>
            </a:r>
            <a:r>
              <a:rPr sz="1100" dirty="0">
                <a:latin typeface="Arial"/>
                <a:cs typeface="Arial"/>
              </a:rPr>
              <a:t>éste  proyecto.</a:t>
            </a:r>
            <a:endParaRPr sz="1100">
              <a:latin typeface="Arial"/>
              <a:cs typeface="Arial"/>
            </a:endParaRPr>
          </a:p>
          <a:p>
            <a:pPr marL="63500" marR="458470" algn="just">
              <a:lnSpc>
                <a:spcPct val="138200"/>
              </a:lnSpc>
              <a:spcBef>
                <a:spcPts val="384"/>
              </a:spcBef>
              <a:buFont typeface="DejaVu Sans"/>
              <a:buChar char="❖"/>
              <a:tabLst>
                <a:tab pos="213360" algn="l"/>
              </a:tabLst>
            </a:pPr>
            <a:r>
              <a:rPr sz="1100" dirty="0">
                <a:latin typeface="Arial"/>
                <a:cs typeface="Arial"/>
              </a:rPr>
              <a:t>Los </a:t>
            </a:r>
            <a:r>
              <a:rPr sz="1100" spc="-5" dirty="0">
                <a:latin typeface="Arial"/>
                <a:cs typeface="Arial"/>
              </a:rPr>
              <a:t>alumnos </a:t>
            </a:r>
            <a:r>
              <a:rPr sz="1100" dirty="0">
                <a:latin typeface="Arial"/>
                <a:cs typeface="Arial"/>
              </a:rPr>
              <a:t>que se ejercitan en muchas </a:t>
            </a:r>
            <a:r>
              <a:rPr sz="1100" spc="-5" dirty="0">
                <a:latin typeface="Arial"/>
                <a:cs typeface="Arial"/>
              </a:rPr>
              <a:t>ocasiones </a:t>
            </a:r>
            <a:r>
              <a:rPr sz="1100" dirty="0">
                <a:latin typeface="Arial"/>
                <a:cs typeface="Arial"/>
              </a:rPr>
              <a:t>no ponen </a:t>
            </a:r>
            <a:r>
              <a:rPr sz="1100" spc="-5" dirty="0">
                <a:latin typeface="Arial"/>
                <a:cs typeface="Arial"/>
              </a:rPr>
              <a:t>atención </a:t>
            </a:r>
            <a:r>
              <a:rPr sz="1100" dirty="0">
                <a:latin typeface="Arial"/>
                <a:cs typeface="Arial"/>
              </a:rPr>
              <a:t>al </a:t>
            </a:r>
            <a:r>
              <a:rPr sz="1100" spc="-5" dirty="0">
                <a:latin typeface="Arial"/>
                <a:cs typeface="Arial"/>
              </a:rPr>
              <a:t>impacto </a:t>
            </a:r>
            <a:r>
              <a:rPr sz="1100" dirty="0">
                <a:latin typeface="Arial"/>
                <a:cs typeface="Arial"/>
              </a:rPr>
              <a:t>que su </a:t>
            </a:r>
            <a:r>
              <a:rPr sz="1100" spc="-5" dirty="0">
                <a:latin typeface="Arial"/>
                <a:cs typeface="Arial"/>
              </a:rPr>
              <a:t>desgaste físico tiene </a:t>
            </a:r>
            <a:r>
              <a:rPr sz="1100" dirty="0">
                <a:latin typeface="Arial"/>
                <a:cs typeface="Arial"/>
              </a:rPr>
              <a:t>con </a:t>
            </a:r>
            <a:r>
              <a:rPr sz="1100" spc="-5" dirty="0">
                <a:latin typeface="Arial"/>
                <a:cs typeface="Arial"/>
              </a:rPr>
              <a:t>respecto </a:t>
            </a:r>
            <a:r>
              <a:rPr sz="1100" dirty="0">
                <a:latin typeface="Arial"/>
                <a:cs typeface="Arial"/>
              </a:rPr>
              <a:t>a su  desempeño</a:t>
            </a:r>
            <a:r>
              <a:rPr sz="1100" spc="-5" dirty="0">
                <a:latin typeface="Arial"/>
                <a:cs typeface="Arial"/>
              </a:rPr>
              <a:t> académico</a:t>
            </a:r>
            <a:endParaRPr sz="1100">
              <a:latin typeface="Arial"/>
              <a:cs typeface="Arial"/>
            </a:endParaRPr>
          </a:p>
          <a:p>
            <a:pPr marL="63500" marR="245110">
              <a:lnSpc>
                <a:spcPct val="139100"/>
              </a:lnSpc>
              <a:spcBef>
                <a:spcPts val="359"/>
              </a:spcBef>
              <a:buFont typeface="DejaVu Sans"/>
              <a:buChar char="❖"/>
              <a:tabLst>
                <a:tab pos="213360" algn="l"/>
              </a:tabLst>
            </a:pPr>
            <a:r>
              <a:rPr sz="1100" dirty="0">
                <a:latin typeface="Arial"/>
                <a:cs typeface="Arial"/>
              </a:rPr>
              <a:t>Como </a:t>
            </a:r>
            <a:r>
              <a:rPr sz="1100" spc="-5" dirty="0">
                <a:latin typeface="Arial"/>
                <a:cs typeface="Arial"/>
              </a:rPr>
              <a:t>intención educativa institucional, </a:t>
            </a:r>
            <a:r>
              <a:rPr sz="1100" dirty="0">
                <a:latin typeface="Arial"/>
                <a:cs typeface="Arial"/>
              </a:rPr>
              <a:t>se </a:t>
            </a:r>
            <a:r>
              <a:rPr sz="1100" spc="-5" dirty="0">
                <a:latin typeface="Arial"/>
                <a:cs typeface="Arial"/>
              </a:rPr>
              <a:t>debe acercar </a:t>
            </a:r>
            <a:r>
              <a:rPr sz="1100" dirty="0">
                <a:latin typeface="Arial"/>
                <a:cs typeface="Arial"/>
              </a:rPr>
              <a:t>a </a:t>
            </a:r>
            <a:r>
              <a:rPr sz="1100" spc="-5" dirty="0">
                <a:latin typeface="Arial"/>
                <a:cs typeface="Arial"/>
              </a:rPr>
              <a:t>los alumnos </a:t>
            </a:r>
            <a:r>
              <a:rPr sz="1100" dirty="0">
                <a:latin typeface="Arial"/>
                <a:cs typeface="Arial"/>
              </a:rPr>
              <a:t>a cómo </a:t>
            </a:r>
            <a:r>
              <a:rPr sz="1100" spc="-5" dirty="0">
                <a:latin typeface="Arial"/>
                <a:cs typeface="Arial"/>
              </a:rPr>
              <a:t>lograr </a:t>
            </a:r>
            <a:r>
              <a:rPr sz="1100" dirty="0">
                <a:latin typeface="Arial"/>
                <a:cs typeface="Arial"/>
              </a:rPr>
              <a:t>un </a:t>
            </a:r>
            <a:r>
              <a:rPr sz="1100" spc="-5" dirty="0">
                <a:latin typeface="Arial"/>
                <a:cs typeface="Arial"/>
              </a:rPr>
              <a:t>balance </a:t>
            </a:r>
            <a:r>
              <a:rPr sz="1100" dirty="0">
                <a:latin typeface="Arial"/>
                <a:cs typeface="Arial"/>
              </a:rPr>
              <a:t>adecuado entre sus </a:t>
            </a:r>
            <a:r>
              <a:rPr sz="1100" spc="-5" dirty="0">
                <a:latin typeface="Arial"/>
                <a:cs typeface="Arial"/>
              </a:rPr>
              <a:t>actividades físi-  </a:t>
            </a:r>
            <a:r>
              <a:rPr sz="1100" dirty="0">
                <a:latin typeface="Arial"/>
                <a:cs typeface="Arial"/>
              </a:rPr>
              <a:t>cas y su </a:t>
            </a:r>
            <a:r>
              <a:rPr sz="1100" spc="-5" dirty="0">
                <a:latin typeface="Arial"/>
                <a:cs typeface="Arial"/>
              </a:rPr>
              <a:t>correcta alimentación </a:t>
            </a:r>
            <a:r>
              <a:rPr sz="1100" dirty="0">
                <a:latin typeface="Arial"/>
                <a:cs typeface="Arial"/>
              </a:rPr>
              <a:t>para </a:t>
            </a:r>
            <a:r>
              <a:rPr sz="1100" spc="-5" dirty="0">
                <a:latin typeface="Arial"/>
                <a:cs typeface="Arial"/>
              </a:rPr>
              <a:t>poder tener </a:t>
            </a:r>
            <a:r>
              <a:rPr sz="1100" spc="-10" dirty="0">
                <a:latin typeface="Arial"/>
                <a:cs typeface="Arial"/>
              </a:rPr>
              <a:t>un </a:t>
            </a:r>
            <a:r>
              <a:rPr sz="1100" dirty="0">
                <a:latin typeface="Arial"/>
                <a:cs typeface="Arial"/>
              </a:rPr>
              <a:t>adecuado rendimiento en su desempeño</a:t>
            </a:r>
            <a:r>
              <a:rPr sz="1100" spc="-5" dirty="0">
                <a:latin typeface="Arial"/>
                <a:cs typeface="Arial"/>
              </a:rPr>
              <a:t> académico.</a:t>
            </a:r>
            <a:endParaRPr sz="1100">
              <a:latin typeface="Arial"/>
              <a:cs typeface="Arial"/>
            </a:endParaRPr>
          </a:p>
        </p:txBody>
      </p:sp>
    </p:spTree>
    <p:extLst>
      <p:ext uri="{BB962C8B-B14F-4D97-AF65-F5344CB8AC3E}">
        <p14:creationId xmlns:p14="http://schemas.microsoft.com/office/powerpoint/2010/main" val="389848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671576" y="906525"/>
            <a:ext cx="4368800" cy="193675"/>
          </a:xfrm>
          <a:prstGeom prst="rect">
            <a:avLst/>
          </a:prstGeom>
        </p:spPr>
        <p:txBody>
          <a:bodyPr vert="horz" wrap="square" lIns="0" tIns="12700" rIns="0" bIns="0" rtlCol="0">
            <a:spAutoFit/>
          </a:bodyPr>
          <a:lstStyle/>
          <a:p>
            <a:pPr marL="12700">
              <a:lnSpc>
                <a:spcPct val="100000"/>
              </a:lnSpc>
              <a:spcBef>
                <a:spcPts val="100"/>
              </a:spcBef>
            </a:pPr>
            <a:r>
              <a:rPr sz="1100" b="1" spc="-225" dirty="0">
                <a:latin typeface="Verdana"/>
                <a:cs typeface="Verdana"/>
              </a:rPr>
              <a:t>II. </a:t>
            </a:r>
            <a:r>
              <a:rPr sz="1100" b="1" spc="-110" dirty="0">
                <a:latin typeface="Verdana"/>
                <a:cs typeface="Verdana"/>
              </a:rPr>
              <a:t>Intención. </a:t>
            </a:r>
            <a:r>
              <a:rPr sz="1100" b="1" spc="-110" dirty="0">
                <a:solidFill>
                  <a:srgbClr val="3C85C5"/>
                </a:solidFill>
                <a:latin typeface="Verdana"/>
                <a:cs typeface="Verdana"/>
              </a:rPr>
              <a:t>Sólo </a:t>
            </a:r>
            <a:r>
              <a:rPr sz="1100" b="1" spc="-95" dirty="0">
                <a:solidFill>
                  <a:srgbClr val="3C85C5"/>
                </a:solidFill>
                <a:latin typeface="Verdana"/>
                <a:cs typeface="Verdana"/>
              </a:rPr>
              <a:t>una </a:t>
            </a:r>
            <a:r>
              <a:rPr sz="1100" b="1" spc="-35" dirty="0">
                <a:solidFill>
                  <a:srgbClr val="3C85C5"/>
                </a:solidFill>
                <a:latin typeface="Verdana"/>
                <a:cs typeface="Verdana"/>
              </a:rPr>
              <a:t>de </a:t>
            </a:r>
            <a:r>
              <a:rPr sz="1100" b="1" spc="-100" dirty="0">
                <a:solidFill>
                  <a:srgbClr val="3C85C5"/>
                </a:solidFill>
                <a:latin typeface="Verdana"/>
                <a:cs typeface="Verdana"/>
              </a:rPr>
              <a:t>las </a:t>
            </a:r>
            <a:r>
              <a:rPr sz="1100" b="1" spc="-105" dirty="0">
                <a:solidFill>
                  <a:srgbClr val="3C85C5"/>
                </a:solidFill>
                <a:latin typeface="Verdana"/>
                <a:cs typeface="Verdana"/>
              </a:rPr>
              <a:t>propuestas </a:t>
            </a:r>
            <a:r>
              <a:rPr sz="1100" b="1" spc="-30" dirty="0">
                <a:solidFill>
                  <a:srgbClr val="3C85C5"/>
                </a:solidFill>
                <a:latin typeface="Verdana"/>
                <a:cs typeface="Verdana"/>
              </a:rPr>
              <a:t>da </a:t>
            </a:r>
            <a:r>
              <a:rPr sz="1100" b="1" spc="-100" dirty="0">
                <a:solidFill>
                  <a:srgbClr val="3C85C5"/>
                </a:solidFill>
                <a:latin typeface="Verdana"/>
                <a:cs typeface="Verdana"/>
              </a:rPr>
              <a:t>nombre </a:t>
            </a:r>
            <a:r>
              <a:rPr sz="1100" b="1" spc="-60" dirty="0">
                <a:solidFill>
                  <a:srgbClr val="3C85C5"/>
                </a:solidFill>
                <a:latin typeface="Verdana"/>
                <a:cs typeface="Verdana"/>
              </a:rPr>
              <a:t>al</a:t>
            </a:r>
            <a:r>
              <a:rPr sz="1100" b="1" spc="50" dirty="0">
                <a:solidFill>
                  <a:srgbClr val="3C85C5"/>
                </a:solidFill>
                <a:latin typeface="Verdana"/>
                <a:cs typeface="Verdana"/>
              </a:rPr>
              <a:t> </a:t>
            </a:r>
            <a:r>
              <a:rPr sz="1100" b="1" spc="-75" dirty="0">
                <a:solidFill>
                  <a:srgbClr val="3C85C5"/>
                </a:solidFill>
                <a:latin typeface="Verdana"/>
                <a:cs typeface="Verdana"/>
              </a:rPr>
              <a:t>proyecto</a:t>
            </a:r>
            <a:r>
              <a:rPr sz="1100" spc="-75" dirty="0">
                <a:solidFill>
                  <a:srgbClr val="3C85C5"/>
                </a:solidFill>
                <a:latin typeface="Verdana"/>
                <a:cs typeface="Verdana"/>
              </a:rPr>
              <a:t>.</a:t>
            </a:r>
            <a:endParaRPr sz="1100">
              <a:latin typeface="Verdana"/>
              <a:cs typeface="Verdana"/>
            </a:endParaRPr>
          </a:p>
        </p:txBody>
      </p:sp>
      <p:graphicFrame>
        <p:nvGraphicFramePr>
          <p:cNvPr id="4" name="object 4"/>
          <p:cNvGraphicFramePr>
            <a:graphicFrameLocks noGrp="1"/>
          </p:cNvGraphicFramePr>
          <p:nvPr/>
        </p:nvGraphicFramePr>
        <p:xfrm>
          <a:off x="684276" y="1310894"/>
          <a:ext cx="8704579" cy="3453765"/>
        </p:xfrm>
        <a:graphic>
          <a:graphicData uri="http://schemas.openxmlformats.org/drawingml/2006/table">
            <a:tbl>
              <a:tblPr firstRow="1" bandRow="1">
                <a:tableStyleId>{2D5ABB26-0587-4C30-8999-92F81FD0307C}</a:tableStyleId>
              </a:tblPr>
              <a:tblGrid>
                <a:gridCol w="2065020">
                  <a:extLst>
                    <a:ext uri="{9D8B030D-6E8A-4147-A177-3AD203B41FA5}">
                      <a16:colId xmlns:a16="http://schemas.microsoft.com/office/drawing/2014/main" val="20000"/>
                    </a:ext>
                  </a:extLst>
                </a:gridCol>
                <a:gridCol w="2229485">
                  <a:extLst>
                    <a:ext uri="{9D8B030D-6E8A-4147-A177-3AD203B41FA5}">
                      <a16:colId xmlns:a16="http://schemas.microsoft.com/office/drawing/2014/main" val="20001"/>
                    </a:ext>
                  </a:extLst>
                </a:gridCol>
                <a:gridCol w="2160904">
                  <a:extLst>
                    <a:ext uri="{9D8B030D-6E8A-4147-A177-3AD203B41FA5}">
                      <a16:colId xmlns:a16="http://schemas.microsoft.com/office/drawing/2014/main" val="20002"/>
                    </a:ext>
                  </a:extLst>
                </a:gridCol>
                <a:gridCol w="2249170">
                  <a:extLst>
                    <a:ext uri="{9D8B030D-6E8A-4147-A177-3AD203B41FA5}">
                      <a16:colId xmlns:a16="http://schemas.microsoft.com/office/drawing/2014/main" val="20003"/>
                    </a:ext>
                  </a:extLst>
                </a:gridCol>
              </a:tblGrid>
              <a:tr h="1063625">
                <a:tc>
                  <a:txBody>
                    <a:bodyPr/>
                    <a:lstStyle/>
                    <a:p>
                      <a:pPr marL="69850">
                        <a:lnSpc>
                          <a:spcPct val="100000"/>
                        </a:lnSpc>
                        <a:spcBef>
                          <a:spcPts val="459"/>
                        </a:spcBef>
                      </a:pPr>
                      <a:r>
                        <a:rPr sz="1100" b="1" spc="-5" dirty="0">
                          <a:latin typeface="Arial"/>
                          <a:cs typeface="Arial"/>
                        </a:rPr>
                        <a:t>Dar</a:t>
                      </a:r>
                      <a:r>
                        <a:rPr sz="1100" b="1" dirty="0">
                          <a:latin typeface="Arial"/>
                          <a:cs typeface="Arial"/>
                        </a:rPr>
                        <a:t> explicación</a:t>
                      </a:r>
                      <a:endParaRPr sz="1100">
                        <a:latin typeface="Arial"/>
                        <a:cs typeface="Arial"/>
                      </a:endParaRPr>
                    </a:p>
                    <a:p>
                      <a:pPr marL="69850" marR="48260">
                        <a:lnSpc>
                          <a:spcPct val="110300"/>
                        </a:lnSpc>
                        <a:spcBef>
                          <a:spcPts val="5"/>
                        </a:spcBef>
                      </a:pPr>
                      <a:r>
                        <a:rPr sz="1100" spc="-5" dirty="0">
                          <a:latin typeface="Arial"/>
                          <a:cs typeface="Arial"/>
                        </a:rPr>
                        <a:t>¿Por </a:t>
                      </a:r>
                      <a:r>
                        <a:rPr sz="1100" dirty="0">
                          <a:latin typeface="Arial"/>
                          <a:cs typeface="Arial"/>
                        </a:rPr>
                        <a:t>qué </a:t>
                      </a:r>
                      <a:r>
                        <a:rPr sz="1100" spc="-5" dirty="0">
                          <a:latin typeface="Arial"/>
                          <a:cs typeface="Arial"/>
                        </a:rPr>
                        <a:t>algo </a:t>
                      </a:r>
                      <a:r>
                        <a:rPr sz="1100" dirty="0">
                          <a:latin typeface="Arial"/>
                          <a:cs typeface="Arial"/>
                        </a:rPr>
                        <a:t>es cómo es?  </a:t>
                      </a:r>
                      <a:r>
                        <a:rPr sz="1100" spc="-5" dirty="0">
                          <a:latin typeface="Arial"/>
                          <a:cs typeface="Arial"/>
                        </a:rPr>
                        <a:t>Determinar las razones </a:t>
                      </a:r>
                      <a:r>
                        <a:rPr sz="1100" dirty="0">
                          <a:latin typeface="Arial"/>
                          <a:cs typeface="Arial"/>
                        </a:rPr>
                        <a:t>que</a:t>
                      </a:r>
                      <a:r>
                        <a:rPr sz="1100" spc="-175" dirty="0">
                          <a:latin typeface="Arial"/>
                          <a:cs typeface="Arial"/>
                        </a:rPr>
                        <a:t> </a:t>
                      </a:r>
                      <a:r>
                        <a:rPr sz="1100" dirty="0">
                          <a:latin typeface="Arial"/>
                          <a:cs typeface="Arial"/>
                        </a:rPr>
                        <a:t>ge-  neran el </a:t>
                      </a:r>
                      <a:r>
                        <a:rPr sz="1100" spc="-5" dirty="0">
                          <a:latin typeface="Arial"/>
                          <a:cs typeface="Arial"/>
                        </a:rPr>
                        <a:t>problema </a:t>
                      </a:r>
                      <a:r>
                        <a:rPr sz="1100" dirty="0">
                          <a:latin typeface="Arial"/>
                          <a:cs typeface="Arial"/>
                        </a:rPr>
                        <a:t>o </a:t>
                      </a:r>
                      <a:r>
                        <a:rPr sz="1100" spc="-5" dirty="0">
                          <a:latin typeface="Arial"/>
                          <a:cs typeface="Arial"/>
                        </a:rPr>
                        <a:t>la situa-  ción.</a:t>
                      </a:r>
                      <a:endParaRPr sz="1100">
                        <a:latin typeface="Arial"/>
                        <a:cs typeface="Arial"/>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8580">
                        <a:lnSpc>
                          <a:spcPct val="100000"/>
                        </a:lnSpc>
                        <a:spcBef>
                          <a:spcPts val="459"/>
                        </a:spcBef>
                      </a:pPr>
                      <a:r>
                        <a:rPr sz="1100" b="1" spc="-5" dirty="0">
                          <a:latin typeface="Arial"/>
                          <a:cs typeface="Arial"/>
                        </a:rPr>
                        <a:t>Resolver </a:t>
                      </a:r>
                      <a:r>
                        <a:rPr sz="1100" b="1" dirty="0">
                          <a:latin typeface="Arial"/>
                          <a:cs typeface="Arial"/>
                        </a:rPr>
                        <a:t>un</a:t>
                      </a:r>
                      <a:r>
                        <a:rPr sz="1100" b="1" spc="5" dirty="0">
                          <a:latin typeface="Arial"/>
                          <a:cs typeface="Arial"/>
                        </a:rPr>
                        <a:t> </a:t>
                      </a:r>
                      <a:r>
                        <a:rPr sz="1100" b="1" spc="-5" dirty="0">
                          <a:latin typeface="Arial"/>
                          <a:cs typeface="Arial"/>
                        </a:rPr>
                        <a:t>problema</a:t>
                      </a:r>
                      <a:endParaRPr sz="1100">
                        <a:latin typeface="Arial"/>
                        <a:cs typeface="Arial"/>
                      </a:endParaRPr>
                    </a:p>
                    <a:p>
                      <a:pPr marL="68580" marR="48895" algn="just">
                        <a:lnSpc>
                          <a:spcPct val="110500"/>
                        </a:lnSpc>
                        <a:spcBef>
                          <a:spcPts val="5"/>
                        </a:spcBef>
                      </a:pPr>
                      <a:r>
                        <a:rPr sz="1100" spc="-5" dirty="0">
                          <a:latin typeface="Arial"/>
                          <a:cs typeface="Arial"/>
                        </a:rPr>
                        <a:t>Explicar </a:t>
                      </a:r>
                      <a:r>
                        <a:rPr sz="1100" dirty="0">
                          <a:latin typeface="Arial"/>
                          <a:cs typeface="Arial"/>
                        </a:rPr>
                        <a:t>de </a:t>
                      </a:r>
                      <a:r>
                        <a:rPr sz="1100" spc="-5" dirty="0">
                          <a:latin typeface="Arial"/>
                          <a:cs typeface="Arial"/>
                        </a:rPr>
                        <a:t>manera detallada  </a:t>
                      </a:r>
                      <a:r>
                        <a:rPr sz="1100" dirty="0">
                          <a:latin typeface="Arial"/>
                          <a:cs typeface="Arial"/>
                        </a:rPr>
                        <a:t>cómo se puede </a:t>
                      </a:r>
                      <a:r>
                        <a:rPr sz="1100" spc="-5" dirty="0">
                          <a:latin typeface="Arial"/>
                          <a:cs typeface="Arial"/>
                        </a:rPr>
                        <a:t>abordar y/o solu-  cionar </a:t>
                      </a:r>
                      <a:r>
                        <a:rPr sz="1100" dirty="0">
                          <a:latin typeface="Arial"/>
                          <a:cs typeface="Arial"/>
                        </a:rPr>
                        <a:t>el </a:t>
                      </a:r>
                      <a:r>
                        <a:rPr sz="1100" spc="-5" dirty="0">
                          <a:latin typeface="Arial"/>
                          <a:cs typeface="Arial"/>
                        </a:rPr>
                        <a:t>problema.</a:t>
                      </a:r>
                      <a:endParaRPr sz="1100">
                        <a:latin typeface="Arial"/>
                        <a:cs typeface="Arial"/>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70485" marR="48895" algn="just">
                        <a:lnSpc>
                          <a:spcPct val="110000"/>
                        </a:lnSpc>
                        <a:spcBef>
                          <a:spcPts val="325"/>
                        </a:spcBef>
                      </a:pPr>
                      <a:r>
                        <a:rPr sz="1100" b="1" spc="-5" dirty="0">
                          <a:latin typeface="Arial"/>
                          <a:cs typeface="Arial"/>
                        </a:rPr>
                        <a:t>Hacer </a:t>
                      </a:r>
                      <a:r>
                        <a:rPr sz="1100" b="1" dirty="0">
                          <a:latin typeface="Arial"/>
                          <a:cs typeface="Arial"/>
                        </a:rPr>
                        <a:t>más </a:t>
                      </a:r>
                      <a:r>
                        <a:rPr sz="1100" b="1" spc="-5" dirty="0">
                          <a:latin typeface="Arial"/>
                          <a:cs typeface="Arial"/>
                        </a:rPr>
                        <a:t>eficiente </a:t>
                      </a:r>
                      <a:r>
                        <a:rPr sz="1100" b="1" dirty="0">
                          <a:latin typeface="Arial"/>
                          <a:cs typeface="Arial"/>
                        </a:rPr>
                        <a:t>o mejorar  algo</a:t>
                      </a:r>
                      <a:endParaRPr sz="1100">
                        <a:latin typeface="Arial"/>
                        <a:cs typeface="Arial"/>
                      </a:endParaRPr>
                    </a:p>
                    <a:p>
                      <a:pPr marL="70485" marR="47625" algn="just">
                        <a:lnSpc>
                          <a:spcPct val="110000"/>
                        </a:lnSpc>
                        <a:spcBef>
                          <a:spcPts val="25"/>
                        </a:spcBef>
                      </a:pPr>
                      <a:r>
                        <a:rPr sz="1100" spc="-5" dirty="0">
                          <a:latin typeface="Arial"/>
                          <a:cs typeface="Arial"/>
                        </a:rPr>
                        <a:t>Explicar </a:t>
                      </a:r>
                      <a:r>
                        <a:rPr sz="1100" dirty="0">
                          <a:latin typeface="Arial"/>
                          <a:cs typeface="Arial"/>
                        </a:rPr>
                        <a:t>de qué </a:t>
                      </a:r>
                      <a:r>
                        <a:rPr sz="1100" spc="-5" dirty="0">
                          <a:latin typeface="Arial"/>
                          <a:cs typeface="Arial"/>
                        </a:rPr>
                        <a:t>manera </a:t>
                      </a:r>
                      <a:r>
                        <a:rPr sz="1100" dirty="0">
                          <a:latin typeface="Arial"/>
                          <a:cs typeface="Arial"/>
                        </a:rPr>
                        <a:t>se pue-  den </a:t>
                      </a:r>
                      <a:r>
                        <a:rPr sz="1100" spc="-5" dirty="0">
                          <a:latin typeface="Arial"/>
                          <a:cs typeface="Arial"/>
                        </a:rPr>
                        <a:t>optimizar los procesos para  alcanzar </a:t>
                      </a:r>
                      <a:r>
                        <a:rPr sz="1100" dirty="0">
                          <a:latin typeface="Arial"/>
                          <a:cs typeface="Arial"/>
                        </a:rPr>
                        <a:t>el </a:t>
                      </a:r>
                      <a:r>
                        <a:rPr sz="1100" spc="-5" dirty="0">
                          <a:latin typeface="Arial"/>
                          <a:cs typeface="Arial"/>
                        </a:rPr>
                        <a:t>objetivo.</a:t>
                      </a:r>
                      <a:endParaRPr sz="11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9215" marR="46355">
                        <a:lnSpc>
                          <a:spcPct val="110000"/>
                        </a:lnSpc>
                        <a:spcBef>
                          <a:spcPts val="325"/>
                        </a:spcBef>
                        <a:tabLst>
                          <a:tab pos="790575" algn="l"/>
                          <a:tab pos="1473200" algn="l"/>
                          <a:tab pos="2108835" algn="l"/>
                        </a:tabLst>
                      </a:pPr>
                      <a:r>
                        <a:rPr sz="1100" b="1" dirty="0">
                          <a:latin typeface="Arial"/>
                          <a:cs typeface="Arial"/>
                        </a:rPr>
                        <a:t>In</a:t>
                      </a:r>
                      <a:r>
                        <a:rPr sz="1100" b="1" spc="-20" dirty="0">
                          <a:latin typeface="Arial"/>
                          <a:cs typeface="Arial"/>
                        </a:rPr>
                        <a:t>v</a:t>
                      </a:r>
                      <a:r>
                        <a:rPr sz="1100" b="1" dirty="0">
                          <a:latin typeface="Arial"/>
                          <a:cs typeface="Arial"/>
                        </a:rPr>
                        <a:t>e</a:t>
                      </a:r>
                      <a:r>
                        <a:rPr sz="1100" b="1" spc="-5" dirty="0">
                          <a:latin typeface="Arial"/>
                          <a:cs typeface="Arial"/>
                        </a:rPr>
                        <a:t>n</a:t>
                      </a:r>
                      <a:r>
                        <a:rPr sz="1100" b="1" dirty="0">
                          <a:latin typeface="Arial"/>
                          <a:cs typeface="Arial"/>
                        </a:rPr>
                        <a:t>tar,	in</a:t>
                      </a:r>
                      <a:r>
                        <a:rPr sz="1100" b="1" spc="-10" dirty="0">
                          <a:latin typeface="Arial"/>
                          <a:cs typeface="Arial"/>
                        </a:rPr>
                        <a:t>n</a:t>
                      </a:r>
                      <a:r>
                        <a:rPr sz="1100" b="1" dirty="0">
                          <a:latin typeface="Arial"/>
                          <a:cs typeface="Arial"/>
                        </a:rPr>
                        <a:t>o</a:t>
                      </a:r>
                      <a:r>
                        <a:rPr sz="1100" b="1" spc="-20" dirty="0">
                          <a:latin typeface="Arial"/>
                          <a:cs typeface="Arial"/>
                        </a:rPr>
                        <a:t>v</a:t>
                      </a:r>
                      <a:r>
                        <a:rPr sz="1100" b="1" dirty="0">
                          <a:latin typeface="Arial"/>
                          <a:cs typeface="Arial"/>
                        </a:rPr>
                        <a:t>ar,	d</a:t>
                      </a:r>
                      <a:r>
                        <a:rPr sz="1100" b="1" spc="-10" dirty="0">
                          <a:latin typeface="Arial"/>
                          <a:cs typeface="Arial"/>
                        </a:rPr>
                        <a:t>i</a:t>
                      </a:r>
                      <a:r>
                        <a:rPr sz="1100" b="1" dirty="0">
                          <a:latin typeface="Arial"/>
                          <a:cs typeface="Arial"/>
                        </a:rPr>
                        <a:t>s</a:t>
                      </a:r>
                      <a:r>
                        <a:rPr sz="1100" b="1" spc="-5" dirty="0">
                          <a:latin typeface="Arial"/>
                          <a:cs typeface="Arial"/>
                        </a:rPr>
                        <a:t>e</a:t>
                      </a:r>
                      <a:r>
                        <a:rPr sz="1100" b="1" dirty="0">
                          <a:latin typeface="Arial"/>
                          <a:cs typeface="Arial"/>
                        </a:rPr>
                        <a:t>ñ</a:t>
                      </a:r>
                      <a:r>
                        <a:rPr sz="1100" b="1" spc="-5" dirty="0">
                          <a:latin typeface="Arial"/>
                          <a:cs typeface="Arial"/>
                        </a:rPr>
                        <a:t>a</a:t>
                      </a:r>
                      <a:r>
                        <a:rPr sz="1100" b="1" dirty="0">
                          <a:latin typeface="Arial"/>
                          <a:cs typeface="Arial"/>
                        </a:rPr>
                        <a:t>r	o  crear </a:t>
                      </a:r>
                      <a:r>
                        <a:rPr sz="1100" b="1" spc="-5" dirty="0">
                          <a:latin typeface="Arial"/>
                          <a:cs typeface="Arial"/>
                        </a:rPr>
                        <a:t>algo</a:t>
                      </a:r>
                      <a:r>
                        <a:rPr sz="1100" b="1" spc="-10" dirty="0">
                          <a:latin typeface="Arial"/>
                          <a:cs typeface="Arial"/>
                        </a:rPr>
                        <a:t> </a:t>
                      </a:r>
                      <a:r>
                        <a:rPr sz="1100" b="1" spc="-5" dirty="0">
                          <a:latin typeface="Arial"/>
                          <a:cs typeface="Arial"/>
                        </a:rPr>
                        <a:t>nuevo</a:t>
                      </a:r>
                      <a:endParaRPr sz="1100">
                        <a:latin typeface="Arial"/>
                        <a:cs typeface="Arial"/>
                      </a:endParaRPr>
                    </a:p>
                    <a:p>
                      <a:pPr marL="69215">
                        <a:lnSpc>
                          <a:spcPct val="100000"/>
                        </a:lnSpc>
                        <a:spcBef>
                          <a:spcPts val="155"/>
                        </a:spcBef>
                      </a:pPr>
                      <a:r>
                        <a:rPr sz="1100" dirty="0">
                          <a:latin typeface="Arial"/>
                          <a:cs typeface="Arial"/>
                        </a:rPr>
                        <a:t>¿Cómo </a:t>
                      </a:r>
                      <a:r>
                        <a:rPr sz="1100" spc="-5" dirty="0">
                          <a:latin typeface="Arial"/>
                          <a:cs typeface="Arial"/>
                        </a:rPr>
                        <a:t>podría </a:t>
                      </a:r>
                      <a:r>
                        <a:rPr sz="1100" dirty="0">
                          <a:latin typeface="Arial"/>
                          <a:cs typeface="Arial"/>
                        </a:rPr>
                        <a:t>ser</a:t>
                      </a:r>
                      <a:r>
                        <a:rPr sz="1100" spc="5" dirty="0">
                          <a:latin typeface="Arial"/>
                          <a:cs typeface="Arial"/>
                        </a:rPr>
                        <a:t> </a:t>
                      </a:r>
                      <a:r>
                        <a:rPr sz="1100" spc="-5" dirty="0">
                          <a:latin typeface="Arial"/>
                          <a:cs typeface="Arial"/>
                        </a:rPr>
                        <a:t>diferente?</a:t>
                      </a:r>
                      <a:endParaRPr sz="1100">
                        <a:latin typeface="Arial"/>
                        <a:cs typeface="Arial"/>
                      </a:endParaRPr>
                    </a:p>
                    <a:p>
                      <a:pPr marL="69215" marR="46990">
                        <a:lnSpc>
                          <a:spcPct val="110000"/>
                        </a:lnSpc>
                      </a:pPr>
                      <a:r>
                        <a:rPr sz="1100" dirty="0">
                          <a:latin typeface="Arial"/>
                          <a:cs typeface="Arial"/>
                        </a:rPr>
                        <a:t>¿Qué </a:t>
                      </a:r>
                      <a:r>
                        <a:rPr sz="1100" spc="-5" dirty="0">
                          <a:latin typeface="Arial"/>
                          <a:cs typeface="Arial"/>
                        </a:rPr>
                        <a:t>nuevo producto </a:t>
                      </a:r>
                      <a:r>
                        <a:rPr sz="1100" dirty="0">
                          <a:latin typeface="Arial"/>
                          <a:cs typeface="Arial"/>
                        </a:rPr>
                        <a:t>o</a:t>
                      </a:r>
                      <a:r>
                        <a:rPr sz="1100" spc="-80" dirty="0">
                          <a:latin typeface="Arial"/>
                          <a:cs typeface="Arial"/>
                        </a:rPr>
                        <a:t> </a:t>
                      </a:r>
                      <a:r>
                        <a:rPr sz="1100" dirty="0">
                          <a:latin typeface="Arial"/>
                          <a:cs typeface="Arial"/>
                        </a:rPr>
                        <a:t>propuesta  puedo</a:t>
                      </a:r>
                      <a:r>
                        <a:rPr sz="1100" spc="-5" dirty="0">
                          <a:latin typeface="Arial"/>
                          <a:cs typeface="Arial"/>
                        </a:rPr>
                        <a:t> </a:t>
                      </a:r>
                      <a:r>
                        <a:rPr sz="1100" dirty="0">
                          <a:latin typeface="Arial"/>
                          <a:cs typeface="Arial"/>
                        </a:rPr>
                        <a:t>hacer?</a:t>
                      </a:r>
                      <a:endParaRPr sz="110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2390140">
                <a:tc>
                  <a:txBody>
                    <a:bodyPr/>
                    <a:lstStyle/>
                    <a:p>
                      <a:pPr>
                        <a:lnSpc>
                          <a:spcPct val="100000"/>
                        </a:lnSpc>
                        <a:spcBef>
                          <a:spcPts val="5"/>
                        </a:spcBef>
                      </a:pPr>
                      <a:endParaRPr sz="1550">
                        <a:latin typeface="Times New Roman"/>
                        <a:cs typeface="Times New Roman"/>
                      </a:endParaRPr>
                    </a:p>
                    <a:p>
                      <a:pPr marL="69850" marR="47625" algn="just">
                        <a:lnSpc>
                          <a:spcPct val="95900"/>
                        </a:lnSpc>
                      </a:pPr>
                      <a:r>
                        <a:rPr sz="1100" spc="-5" dirty="0">
                          <a:latin typeface="Arial"/>
                          <a:cs typeface="Arial"/>
                        </a:rPr>
                        <a:t>Se </a:t>
                      </a:r>
                      <a:r>
                        <a:rPr sz="1100" dirty="0">
                          <a:latin typeface="Arial"/>
                          <a:cs typeface="Arial"/>
                        </a:rPr>
                        <a:t>detectó el </a:t>
                      </a:r>
                      <a:r>
                        <a:rPr sz="1100" spc="-5" dirty="0">
                          <a:latin typeface="Arial"/>
                          <a:cs typeface="Arial"/>
                        </a:rPr>
                        <a:t>grave </a:t>
                      </a:r>
                      <a:r>
                        <a:rPr sz="1100" dirty="0">
                          <a:latin typeface="Arial"/>
                          <a:cs typeface="Arial"/>
                        </a:rPr>
                        <a:t>problema  </a:t>
                      </a:r>
                      <a:r>
                        <a:rPr sz="1100" spc="-5" dirty="0">
                          <a:latin typeface="Arial"/>
                          <a:cs typeface="Arial"/>
                        </a:rPr>
                        <a:t>de </a:t>
                      </a:r>
                      <a:r>
                        <a:rPr sz="1100" dirty="0">
                          <a:latin typeface="Arial"/>
                          <a:cs typeface="Arial"/>
                        </a:rPr>
                        <a:t>alumnos que </a:t>
                      </a:r>
                      <a:r>
                        <a:rPr sz="1100" spc="-5" dirty="0">
                          <a:latin typeface="Arial"/>
                          <a:cs typeface="Arial"/>
                        </a:rPr>
                        <a:t>tienen </a:t>
                      </a:r>
                      <a:r>
                        <a:rPr sz="1100" spc="-10" dirty="0">
                          <a:latin typeface="Arial"/>
                          <a:cs typeface="Arial"/>
                        </a:rPr>
                        <a:t>un </a:t>
                      </a:r>
                      <a:r>
                        <a:rPr sz="1100" dirty="0">
                          <a:latin typeface="Arial"/>
                          <a:cs typeface="Arial"/>
                        </a:rPr>
                        <a:t>des-  </a:t>
                      </a:r>
                      <a:r>
                        <a:rPr sz="1100" spc="-5" dirty="0">
                          <a:latin typeface="Arial"/>
                          <a:cs typeface="Arial"/>
                        </a:rPr>
                        <a:t>gaste </a:t>
                      </a:r>
                      <a:r>
                        <a:rPr sz="1100" dirty="0">
                          <a:latin typeface="Arial"/>
                          <a:cs typeface="Arial"/>
                        </a:rPr>
                        <a:t>calórico y una </a:t>
                      </a:r>
                      <a:r>
                        <a:rPr sz="1100" spc="-5" dirty="0">
                          <a:latin typeface="Arial"/>
                          <a:cs typeface="Arial"/>
                        </a:rPr>
                        <a:t>inade-  </a:t>
                      </a:r>
                      <a:r>
                        <a:rPr sz="1100" dirty="0">
                          <a:latin typeface="Arial"/>
                          <a:cs typeface="Arial"/>
                        </a:rPr>
                        <a:t>cuada </a:t>
                      </a:r>
                      <a:r>
                        <a:rPr sz="1100" spc="-5" dirty="0">
                          <a:latin typeface="Arial"/>
                          <a:cs typeface="Arial"/>
                        </a:rPr>
                        <a:t>alimentación </a:t>
                      </a:r>
                      <a:r>
                        <a:rPr sz="1100" dirty="0">
                          <a:latin typeface="Arial"/>
                          <a:cs typeface="Arial"/>
                        </a:rPr>
                        <a:t>que en  </a:t>
                      </a:r>
                      <a:r>
                        <a:rPr sz="1100" spc="-5" dirty="0">
                          <a:latin typeface="Arial"/>
                          <a:cs typeface="Arial"/>
                        </a:rPr>
                        <a:t>consecuencia afectan </a:t>
                      </a:r>
                      <a:r>
                        <a:rPr sz="1100" dirty="0">
                          <a:latin typeface="Arial"/>
                          <a:cs typeface="Arial"/>
                        </a:rPr>
                        <a:t>su  desempeño </a:t>
                      </a:r>
                      <a:r>
                        <a:rPr sz="1100" spc="-5" dirty="0">
                          <a:latin typeface="Arial"/>
                          <a:cs typeface="Arial"/>
                        </a:rPr>
                        <a:t>académico </a:t>
                      </a:r>
                      <a:r>
                        <a:rPr sz="1100" dirty="0">
                          <a:latin typeface="Arial"/>
                          <a:cs typeface="Arial"/>
                        </a:rPr>
                        <a:t>de ma-  nera</a:t>
                      </a:r>
                      <a:r>
                        <a:rPr sz="1100" spc="-5" dirty="0">
                          <a:latin typeface="Arial"/>
                          <a:cs typeface="Arial"/>
                        </a:rPr>
                        <a:t> substancial.</a:t>
                      </a:r>
                      <a:endParaRPr sz="110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550">
                        <a:latin typeface="Times New Roman"/>
                        <a:cs typeface="Times New Roman"/>
                      </a:endParaRPr>
                    </a:p>
                    <a:p>
                      <a:pPr marL="68580" marR="46990" algn="just">
                        <a:lnSpc>
                          <a:spcPct val="95800"/>
                        </a:lnSpc>
                      </a:pPr>
                      <a:r>
                        <a:rPr sz="1100" dirty="0">
                          <a:latin typeface="Arial"/>
                          <a:cs typeface="Arial"/>
                        </a:rPr>
                        <a:t>Estamos conscientes que es un  problema que </a:t>
                      </a:r>
                      <a:r>
                        <a:rPr sz="1100" spc="-5" dirty="0">
                          <a:latin typeface="Arial"/>
                          <a:cs typeface="Arial"/>
                        </a:rPr>
                        <a:t>posee diferentes  </a:t>
                      </a:r>
                      <a:r>
                        <a:rPr sz="1100" dirty="0">
                          <a:latin typeface="Arial"/>
                          <a:cs typeface="Arial"/>
                        </a:rPr>
                        <a:t>aristas </a:t>
                      </a:r>
                      <a:r>
                        <a:rPr sz="1100" spc="-5" dirty="0">
                          <a:latin typeface="Arial"/>
                          <a:cs typeface="Arial"/>
                        </a:rPr>
                        <a:t>difíciles </a:t>
                      </a:r>
                      <a:r>
                        <a:rPr sz="1100" dirty="0">
                          <a:latin typeface="Arial"/>
                          <a:cs typeface="Arial"/>
                        </a:rPr>
                        <a:t>de </a:t>
                      </a:r>
                      <a:r>
                        <a:rPr sz="1100" spc="-5" dirty="0">
                          <a:latin typeface="Arial"/>
                          <a:cs typeface="Arial"/>
                        </a:rPr>
                        <a:t>integrar, sin  embargo, los alumnos </a:t>
                      </a:r>
                      <a:r>
                        <a:rPr sz="1100" dirty="0">
                          <a:latin typeface="Arial"/>
                          <a:cs typeface="Arial"/>
                        </a:rPr>
                        <a:t>y maestros  </a:t>
                      </a:r>
                      <a:r>
                        <a:rPr sz="1100" spc="-5" dirty="0">
                          <a:latin typeface="Arial"/>
                          <a:cs typeface="Arial"/>
                        </a:rPr>
                        <a:t>decidieron utilizar participantes </a:t>
                      </a:r>
                      <a:r>
                        <a:rPr sz="1100" dirty="0">
                          <a:latin typeface="Arial"/>
                          <a:cs typeface="Arial"/>
                        </a:rPr>
                        <a:t>de  éste </a:t>
                      </a:r>
                      <a:r>
                        <a:rPr sz="1100" spc="-5" dirty="0">
                          <a:latin typeface="Arial"/>
                          <a:cs typeface="Arial"/>
                        </a:rPr>
                        <a:t>proyecto decidieron interrela-  cionar diferentes disciplinas </a:t>
                      </a:r>
                      <a:r>
                        <a:rPr sz="1100" dirty="0">
                          <a:latin typeface="Arial"/>
                          <a:cs typeface="Arial"/>
                        </a:rPr>
                        <a:t>con  el fin de </a:t>
                      </a:r>
                      <a:r>
                        <a:rPr sz="1100" spc="-5" dirty="0">
                          <a:latin typeface="Arial"/>
                          <a:cs typeface="Arial"/>
                        </a:rPr>
                        <a:t>lograr </a:t>
                      </a:r>
                      <a:r>
                        <a:rPr sz="1100" dirty="0">
                          <a:latin typeface="Arial"/>
                          <a:cs typeface="Arial"/>
                        </a:rPr>
                        <a:t>una </a:t>
                      </a:r>
                      <a:r>
                        <a:rPr sz="1100" spc="-5" dirty="0">
                          <a:latin typeface="Arial"/>
                          <a:cs typeface="Arial"/>
                        </a:rPr>
                        <a:t>estrategia </a:t>
                      </a:r>
                      <a:r>
                        <a:rPr sz="1100" dirty="0">
                          <a:latin typeface="Arial"/>
                          <a:cs typeface="Arial"/>
                        </a:rPr>
                        <a:t>de  estimulación </a:t>
                      </a:r>
                      <a:r>
                        <a:rPr sz="1100" spc="-5" dirty="0">
                          <a:latin typeface="Arial"/>
                          <a:cs typeface="Arial"/>
                        </a:rPr>
                        <a:t>orientada </a:t>
                      </a:r>
                      <a:r>
                        <a:rPr sz="1100" dirty="0">
                          <a:latin typeface="Arial"/>
                          <a:cs typeface="Arial"/>
                        </a:rPr>
                        <a:t>a </a:t>
                      </a:r>
                      <a:r>
                        <a:rPr sz="1100" spc="-5" dirty="0">
                          <a:solidFill>
                            <a:srgbClr val="202020"/>
                          </a:solidFill>
                          <a:latin typeface="Arial"/>
                          <a:cs typeface="Arial"/>
                        </a:rPr>
                        <a:t>mejorar  la</a:t>
                      </a:r>
                      <a:r>
                        <a:rPr sz="1100" spc="-75" dirty="0">
                          <a:solidFill>
                            <a:srgbClr val="202020"/>
                          </a:solidFill>
                          <a:latin typeface="Arial"/>
                          <a:cs typeface="Arial"/>
                        </a:rPr>
                        <a:t> </a:t>
                      </a:r>
                      <a:r>
                        <a:rPr sz="1100" spc="-5" dirty="0">
                          <a:solidFill>
                            <a:srgbClr val="202020"/>
                          </a:solidFill>
                          <a:latin typeface="Arial"/>
                          <a:cs typeface="Arial"/>
                        </a:rPr>
                        <a:t>alimentación</a:t>
                      </a:r>
                      <a:r>
                        <a:rPr sz="1100" spc="-85" dirty="0">
                          <a:solidFill>
                            <a:srgbClr val="202020"/>
                          </a:solidFill>
                          <a:latin typeface="Arial"/>
                          <a:cs typeface="Arial"/>
                        </a:rPr>
                        <a:t> </a:t>
                      </a:r>
                      <a:r>
                        <a:rPr sz="1100" dirty="0">
                          <a:solidFill>
                            <a:srgbClr val="202020"/>
                          </a:solidFill>
                          <a:latin typeface="Arial"/>
                          <a:cs typeface="Arial"/>
                        </a:rPr>
                        <a:t>y</a:t>
                      </a:r>
                      <a:r>
                        <a:rPr sz="1100" spc="-80" dirty="0">
                          <a:solidFill>
                            <a:srgbClr val="202020"/>
                          </a:solidFill>
                          <a:latin typeface="Arial"/>
                          <a:cs typeface="Arial"/>
                        </a:rPr>
                        <a:t> </a:t>
                      </a:r>
                      <a:r>
                        <a:rPr sz="1100" dirty="0">
                          <a:solidFill>
                            <a:srgbClr val="202020"/>
                          </a:solidFill>
                          <a:latin typeface="Arial"/>
                          <a:cs typeface="Arial"/>
                        </a:rPr>
                        <a:t>el</a:t>
                      </a:r>
                      <a:r>
                        <a:rPr sz="1100" spc="-75" dirty="0">
                          <a:solidFill>
                            <a:srgbClr val="202020"/>
                          </a:solidFill>
                          <a:latin typeface="Arial"/>
                          <a:cs typeface="Arial"/>
                        </a:rPr>
                        <a:t> </a:t>
                      </a:r>
                      <a:r>
                        <a:rPr sz="1100" spc="-5" dirty="0">
                          <a:solidFill>
                            <a:srgbClr val="202020"/>
                          </a:solidFill>
                          <a:latin typeface="Arial"/>
                          <a:cs typeface="Arial"/>
                        </a:rPr>
                        <a:t>desempeño</a:t>
                      </a:r>
                      <a:r>
                        <a:rPr sz="1100" spc="-85" dirty="0">
                          <a:solidFill>
                            <a:srgbClr val="202020"/>
                          </a:solidFill>
                          <a:latin typeface="Arial"/>
                          <a:cs typeface="Arial"/>
                        </a:rPr>
                        <a:t> </a:t>
                      </a:r>
                      <a:r>
                        <a:rPr sz="1100" dirty="0">
                          <a:solidFill>
                            <a:srgbClr val="202020"/>
                          </a:solidFill>
                          <a:latin typeface="Arial"/>
                          <a:cs typeface="Arial"/>
                        </a:rPr>
                        <a:t>de  nuestros</a:t>
                      </a:r>
                      <a:r>
                        <a:rPr sz="1100" spc="-15" dirty="0">
                          <a:solidFill>
                            <a:srgbClr val="202020"/>
                          </a:solidFill>
                          <a:latin typeface="Arial"/>
                          <a:cs typeface="Arial"/>
                        </a:rPr>
                        <a:t> </a:t>
                      </a:r>
                      <a:r>
                        <a:rPr sz="1100" spc="-5" dirty="0">
                          <a:solidFill>
                            <a:srgbClr val="202020"/>
                          </a:solidFill>
                          <a:latin typeface="Arial"/>
                          <a:cs typeface="Arial"/>
                        </a:rPr>
                        <a:t>estudiantes.</a:t>
                      </a:r>
                      <a:endParaRPr sz="110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50">
                        <a:latin typeface="Times New Roman"/>
                        <a:cs typeface="Times New Roman"/>
                      </a:endParaRPr>
                    </a:p>
                    <a:p>
                      <a:pPr marL="70485" marR="46355" algn="just">
                        <a:lnSpc>
                          <a:spcPct val="96100"/>
                        </a:lnSpc>
                        <a:spcBef>
                          <a:spcPts val="5"/>
                        </a:spcBef>
                      </a:pPr>
                      <a:r>
                        <a:rPr sz="1100" spc="-5" dirty="0">
                          <a:latin typeface="Arial"/>
                          <a:cs typeface="Arial"/>
                        </a:rPr>
                        <a:t>Es </a:t>
                      </a:r>
                      <a:r>
                        <a:rPr sz="1100" dirty="0">
                          <a:latin typeface="Arial"/>
                          <a:cs typeface="Arial"/>
                        </a:rPr>
                        <a:t>un proyecto abierto a </a:t>
                      </a:r>
                      <a:r>
                        <a:rPr sz="1100" spc="-5" dirty="0">
                          <a:latin typeface="Arial"/>
                          <a:cs typeface="Arial"/>
                        </a:rPr>
                        <a:t>varias  soluciones </a:t>
                      </a:r>
                      <a:r>
                        <a:rPr sz="1100" dirty="0">
                          <a:latin typeface="Arial"/>
                          <a:cs typeface="Arial"/>
                        </a:rPr>
                        <a:t>que </a:t>
                      </a:r>
                      <a:r>
                        <a:rPr sz="1100" spc="-5" dirty="0">
                          <a:latin typeface="Arial"/>
                          <a:cs typeface="Arial"/>
                        </a:rPr>
                        <a:t>seguramente </a:t>
                      </a:r>
                      <a:r>
                        <a:rPr sz="1100" dirty="0">
                          <a:latin typeface="Arial"/>
                          <a:cs typeface="Arial"/>
                        </a:rPr>
                        <a:t>en-  </a:t>
                      </a:r>
                      <a:r>
                        <a:rPr sz="1100" spc="-5" dirty="0">
                          <a:latin typeface="Arial"/>
                          <a:cs typeface="Arial"/>
                        </a:rPr>
                        <a:t>riquecerán </a:t>
                      </a:r>
                      <a:r>
                        <a:rPr sz="1100" dirty="0">
                          <a:latin typeface="Arial"/>
                          <a:cs typeface="Arial"/>
                        </a:rPr>
                        <a:t>y </a:t>
                      </a:r>
                      <a:r>
                        <a:rPr sz="1100" spc="-5" dirty="0">
                          <a:latin typeface="Arial"/>
                          <a:cs typeface="Arial"/>
                        </a:rPr>
                        <a:t>fortalecerán la pro-  </a:t>
                      </a:r>
                      <a:r>
                        <a:rPr sz="1100" dirty="0">
                          <a:latin typeface="Arial"/>
                          <a:cs typeface="Arial"/>
                        </a:rPr>
                        <a:t>puesta </a:t>
                      </a:r>
                      <a:r>
                        <a:rPr sz="1100" spc="-5" dirty="0">
                          <a:latin typeface="Arial"/>
                          <a:cs typeface="Arial"/>
                        </a:rPr>
                        <a:t>inicial.</a:t>
                      </a:r>
                      <a:endParaRPr sz="11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550">
                        <a:latin typeface="Times New Roman"/>
                        <a:cs typeface="Times New Roman"/>
                      </a:endParaRPr>
                    </a:p>
                    <a:p>
                      <a:pPr marL="69215" marR="46990" algn="just">
                        <a:lnSpc>
                          <a:spcPct val="95900"/>
                        </a:lnSpc>
                      </a:pPr>
                      <a:r>
                        <a:rPr sz="1100" dirty="0">
                          <a:latin typeface="Arial"/>
                          <a:cs typeface="Arial"/>
                        </a:rPr>
                        <a:t>La </a:t>
                      </a:r>
                      <a:r>
                        <a:rPr sz="1100" spc="-5" dirty="0">
                          <a:latin typeface="Arial"/>
                          <a:cs typeface="Arial"/>
                        </a:rPr>
                        <a:t>intención </a:t>
                      </a:r>
                      <a:r>
                        <a:rPr sz="1100" dirty="0">
                          <a:latin typeface="Arial"/>
                          <a:cs typeface="Arial"/>
                        </a:rPr>
                        <a:t>cae </a:t>
                      </a:r>
                      <a:r>
                        <a:rPr sz="1100" spc="-5" dirty="0">
                          <a:latin typeface="Arial"/>
                          <a:cs typeface="Arial"/>
                        </a:rPr>
                        <a:t>dentro del rubro  </a:t>
                      </a:r>
                      <a:r>
                        <a:rPr sz="1100" dirty="0">
                          <a:latin typeface="Arial"/>
                          <a:cs typeface="Arial"/>
                        </a:rPr>
                        <a:t>de </a:t>
                      </a:r>
                      <a:r>
                        <a:rPr sz="1100" spc="-5" dirty="0">
                          <a:latin typeface="Arial"/>
                          <a:cs typeface="Arial"/>
                        </a:rPr>
                        <a:t>Innovación </a:t>
                      </a:r>
                      <a:r>
                        <a:rPr sz="1100" dirty="0">
                          <a:latin typeface="Arial"/>
                          <a:cs typeface="Arial"/>
                        </a:rPr>
                        <a:t>puesto que debe  ser un </a:t>
                      </a:r>
                      <a:r>
                        <a:rPr sz="1100" spc="-5" dirty="0">
                          <a:latin typeface="Arial"/>
                          <a:cs typeface="Arial"/>
                        </a:rPr>
                        <a:t>proyecto </a:t>
                      </a:r>
                      <a:r>
                        <a:rPr sz="1100" dirty="0">
                          <a:latin typeface="Arial"/>
                          <a:cs typeface="Arial"/>
                        </a:rPr>
                        <a:t>que </a:t>
                      </a:r>
                      <a:r>
                        <a:rPr sz="1100" spc="-5" dirty="0">
                          <a:latin typeface="Arial"/>
                          <a:cs typeface="Arial"/>
                        </a:rPr>
                        <a:t>impacte </a:t>
                      </a:r>
                      <a:r>
                        <a:rPr sz="1100" dirty="0">
                          <a:latin typeface="Arial"/>
                          <a:cs typeface="Arial"/>
                        </a:rPr>
                        <a:t>de  manera </a:t>
                      </a:r>
                      <a:r>
                        <a:rPr sz="1100" spc="-5" dirty="0">
                          <a:latin typeface="Arial"/>
                          <a:cs typeface="Arial"/>
                        </a:rPr>
                        <a:t>significativa la </a:t>
                      </a:r>
                      <a:r>
                        <a:rPr sz="1100" dirty="0">
                          <a:latin typeface="Arial"/>
                          <a:cs typeface="Arial"/>
                        </a:rPr>
                        <a:t>forma en  que nuestros alumnos </a:t>
                      </a:r>
                      <a:r>
                        <a:rPr sz="1100" spc="-5" dirty="0">
                          <a:latin typeface="Arial"/>
                          <a:cs typeface="Arial"/>
                        </a:rPr>
                        <a:t>visualizan  </a:t>
                      </a:r>
                      <a:r>
                        <a:rPr sz="1100" dirty="0">
                          <a:latin typeface="Arial"/>
                          <a:cs typeface="Arial"/>
                        </a:rPr>
                        <a:t>un problema que </a:t>
                      </a:r>
                      <a:r>
                        <a:rPr sz="1100" spc="-5" dirty="0">
                          <a:latin typeface="Arial"/>
                          <a:cs typeface="Arial"/>
                        </a:rPr>
                        <a:t>pudiera </a:t>
                      </a:r>
                      <a:r>
                        <a:rPr sz="1100" dirty="0">
                          <a:latin typeface="Arial"/>
                          <a:cs typeface="Arial"/>
                        </a:rPr>
                        <a:t>parecer  </a:t>
                      </a:r>
                      <a:r>
                        <a:rPr sz="1100" spc="-5" dirty="0">
                          <a:latin typeface="Arial"/>
                          <a:cs typeface="Arial"/>
                        </a:rPr>
                        <a:t>aislado, </a:t>
                      </a:r>
                      <a:r>
                        <a:rPr sz="1100" dirty="0">
                          <a:latin typeface="Arial"/>
                          <a:cs typeface="Arial"/>
                        </a:rPr>
                        <a:t>pero que con </a:t>
                      </a:r>
                      <a:r>
                        <a:rPr sz="1100" spc="-10" dirty="0">
                          <a:latin typeface="Arial"/>
                          <a:cs typeface="Arial"/>
                        </a:rPr>
                        <a:t>la </a:t>
                      </a:r>
                      <a:r>
                        <a:rPr sz="1100" spc="-5" dirty="0">
                          <a:latin typeface="Arial"/>
                          <a:cs typeface="Arial"/>
                        </a:rPr>
                        <a:t>integra-  ción </a:t>
                      </a:r>
                      <a:r>
                        <a:rPr sz="1100" dirty="0">
                          <a:latin typeface="Arial"/>
                          <a:cs typeface="Arial"/>
                        </a:rPr>
                        <a:t>de </a:t>
                      </a:r>
                      <a:r>
                        <a:rPr sz="1100" spc="-5" dirty="0">
                          <a:latin typeface="Arial"/>
                          <a:cs typeface="Arial"/>
                        </a:rPr>
                        <a:t>las habilidades </a:t>
                      </a:r>
                      <a:r>
                        <a:rPr sz="1100" dirty="0">
                          <a:latin typeface="Arial"/>
                          <a:cs typeface="Arial"/>
                        </a:rPr>
                        <a:t>y </a:t>
                      </a:r>
                      <a:r>
                        <a:rPr sz="1100" spc="-5" dirty="0">
                          <a:latin typeface="Arial"/>
                          <a:cs typeface="Arial"/>
                        </a:rPr>
                        <a:t>conoci-  mientos </a:t>
                      </a:r>
                      <a:r>
                        <a:rPr sz="1100" dirty="0">
                          <a:latin typeface="Arial"/>
                          <a:cs typeface="Arial"/>
                        </a:rPr>
                        <a:t>de </a:t>
                      </a:r>
                      <a:r>
                        <a:rPr sz="1100" spc="-5" dirty="0">
                          <a:latin typeface="Arial"/>
                          <a:cs typeface="Arial"/>
                        </a:rPr>
                        <a:t>diferentes disciplinas  </a:t>
                      </a:r>
                      <a:r>
                        <a:rPr sz="1100" dirty="0">
                          <a:latin typeface="Arial"/>
                          <a:cs typeface="Arial"/>
                        </a:rPr>
                        <a:t>se </a:t>
                      </a:r>
                      <a:r>
                        <a:rPr sz="1100" spc="-5" dirty="0">
                          <a:latin typeface="Arial"/>
                          <a:cs typeface="Arial"/>
                        </a:rPr>
                        <a:t>logran encontrar diferentes</a:t>
                      </a:r>
                      <a:r>
                        <a:rPr sz="1100" spc="-105" dirty="0">
                          <a:latin typeface="Arial"/>
                          <a:cs typeface="Arial"/>
                        </a:rPr>
                        <a:t> </a:t>
                      </a:r>
                      <a:r>
                        <a:rPr sz="1100" dirty="0">
                          <a:latin typeface="Arial"/>
                          <a:cs typeface="Arial"/>
                        </a:rPr>
                        <a:t>ma-  neras de </a:t>
                      </a:r>
                      <a:r>
                        <a:rPr sz="1100" spc="-5" dirty="0">
                          <a:latin typeface="Arial"/>
                          <a:cs typeface="Arial"/>
                        </a:rPr>
                        <a:t>visualizarlo </a:t>
                      </a:r>
                      <a:r>
                        <a:rPr sz="1100" dirty="0">
                          <a:latin typeface="Arial"/>
                          <a:cs typeface="Arial"/>
                        </a:rPr>
                        <a:t>y </a:t>
                      </a:r>
                      <a:r>
                        <a:rPr sz="1100" spc="-5" dirty="0">
                          <a:latin typeface="Arial"/>
                          <a:cs typeface="Arial"/>
                        </a:rPr>
                        <a:t>solucio-  narlo</a:t>
                      </a:r>
                      <a:endParaRPr sz="110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5" name="object 5"/>
          <p:cNvSpPr txBox="1"/>
          <p:nvPr/>
        </p:nvSpPr>
        <p:spPr>
          <a:xfrm>
            <a:off x="671576" y="5159121"/>
            <a:ext cx="8719185" cy="727710"/>
          </a:xfrm>
          <a:prstGeom prst="rect">
            <a:avLst/>
          </a:prstGeom>
        </p:spPr>
        <p:txBody>
          <a:bodyPr vert="horz" wrap="square" lIns="0" tIns="12700" rIns="0" bIns="0" rtlCol="0">
            <a:spAutoFit/>
          </a:bodyPr>
          <a:lstStyle/>
          <a:p>
            <a:pPr marL="12700">
              <a:lnSpc>
                <a:spcPct val="100000"/>
              </a:lnSpc>
              <a:spcBef>
                <a:spcPts val="100"/>
              </a:spcBef>
            </a:pPr>
            <a:r>
              <a:rPr sz="1100" b="1" spc="-245" dirty="0">
                <a:latin typeface="Verdana"/>
                <a:cs typeface="Verdana"/>
              </a:rPr>
              <a:t>III. </a:t>
            </a:r>
            <a:r>
              <a:rPr sz="1100" b="1" spc="-85" dirty="0">
                <a:latin typeface="Verdana"/>
                <a:cs typeface="Verdana"/>
              </a:rPr>
              <a:t>Objetivo </a:t>
            </a:r>
            <a:r>
              <a:rPr sz="1100" b="1" spc="-80" dirty="0">
                <a:latin typeface="Verdana"/>
                <a:cs typeface="Verdana"/>
              </a:rPr>
              <a:t>general </a:t>
            </a:r>
            <a:r>
              <a:rPr sz="1100" b="1" spc="-65" dirty="0">
                <a:latin typeface="Verdana"/>
                <a:cs typeface="Verdana"/>
              </a:rPr>
              <a:t>del </a:t>
            </a:r>
            <a:r>
              <a:rPr sz="1100" b="1" spc="-75" dirty="0">
                <a:latin typeface="Verdana"/>
                <a:cs typeface="Verdana"/>
              </a:rPr>
              <a:t>proyecto. </a:t>
            </a:r>
            <a:r>
              <a:rPr sz="1100" b="1" spc="-125" dirty="0">
                <a:solidFill>
                  <a:srgbClr val="3C85C5"/>
                </a:solidFill>
                <a:latin typeface="Verdana"/>
                <a:cs typeface="Verdana"/>
              </a:rPr>
              <a:t>Toma </a:t>
            </a:r>
            <a:r>
              <a:rPr sz="1100" b="1" spc="-75" dirty="0">
                <a:solidFill>
                  <a:srgbClr val="3C85C5"/>
                </a:solidFill>
                <a:latin typeface="Verdana"/>
                <a:cs typeface="Verdana"/>
              </a:rPr>
              <a:t>en </a:t>
            </a:r>
            <a:r>
              <a:rPr sz="1100" b="1" spc="-70" dirty="0">
                <a:solidFill>
                  <a:srgbClr val="3C85C5"/>
                </a:solidFill>
                <a:latin typeface="Verdana"/>
                <a:cs typeface="Verdana"/>
              </a:rPr>
              <a:t>cuenta </a:t>
            </a:r>
            <a:r>
              <a:rPr sz="1100" b="1" spc="-90" dirty="0">
                <a:solidFill>
                  <a:srgbClr val="3C85C5"/>
                </a:solidFill>
                <a:latin typeface="Verdana"/>
                <a:cs typeface="Verdana"/>
              </a:rPr>
              <a:t>todas </a:t>
            </a:r>
            <a:r>
              <a:rPr sz="1100" b="1" spc="-100" dirty="0">
                <a:solidFill>
                  <a:srgbClr val="3C85C5"/>
                </a:solidFill>
                <a:latin typeface="Verdana"/>
                <a:cs typeface="Verdana"/>
              </a:rPr>
              <a:t>las </a:t>
            </a:r>
            <a:r>
              <a:rPr sz="1100" b="1" spc="-110" dirty="0">
                <a:solidFill>
                  <a:srgbClr val="3C85C5"/>
                </a:solidFill>
                <a:latin typeface="Verdana"/>
                <a:cs typeface="Verdana"/>
              </a:rPr>
              <a:t>asignaturas</a:t>
            </a:r>
            <a:r>
              <a:rPr sz="1100" b="1" spc="-10" dirty="0">
                <a:solidFill>
                  <a:srgbClr val="3C85C5"/>
                </a:solidFill>
                <a:latin typeface="Verdana"/>
                <a:cs typeface="Verdana"/>
              </a:rPr>
              <a:t> </a:t>
            </a:r>
            <a:r>
              <a:rPr sz="1100" b="1" spc="-90" dirty="0">
                <a:solidFill>
                  <a:srgbClr val="3C85C5"/>
                </a:solidFill>
                <a:latin typeface="Verdana"/>
                <a:cs typeface="Verdana"/>
              </a:rPr>
              <a:t>involucradas.</a:t>
            </a:r>
            <a:endParaRPr sz="1100">
              <a:latin typeface="Verdana"/>
              <a:cs typeface="Verdana"/>
            </a:endParaRPr>
          </a:p>
          <a:p>
            <a:pPr>
              <a:lnSpc>
                <a:spcPct val="100000"/>
              </a:lnSpc>
            </a:pPr>
            <a:endParaRPr sz="1300">
              <a:latin typeface="Times New Roman"/>
              <a:cs typeface="Times New Roman"/>
            </a:endParaRPr>
          </a:p>
          <a:p>
            <a:pPr>
              <a:lnSpc>
                <a:spcPct val="100000"/>
              </a:lnSpc>
              <a:spcBef>
                <a:spcPts val="5"/>
              </a:spcBef>
            </a:pPr>
            <a:endParaRPr sz="1150">
              <a:latin typeface="Times New Roman"/>
              <a:cs typeface="Times New Roman"/>
            </a:endParaRPr>
          </a:p>
          <a:p>
            <a:pPr marL="82550">
              <a:lnSpc>
                <a:spcPct val="100000"/>
              </a:lnSpc>
            </a:pPr>
            <a:r>
              <a:rPr sz="1100" spc="-5" dirty="0">
                <a:latin typeface="Arial"/>
                <a:cs typeface="Arial"/>
              </a:rPr>
              <a:t>Objetivo: </a:t>
            </a:r>
            <a:r>
              <a:rPr sz="1150" spc="-125" dirty="0">
                <a:solidFill>
                  <a:srgbClr val="202020"/>
                </a:solidFill>
                <a:latin typeface="Arial Black"/>
                <a:cs typeface="Arial Black"/>
              </a:rPr>
              <a:t>Optimizar </a:t>
            </a:r>
            <a:r>
              <a:rPr sz="1150" spc="-145" dirty="0">
                <a:solidFill>
                  <a:srgbClr val="202020"/>
                </a:solidFill>
                <a:latin typeface="Arial Black"/>
                <a:cs typeface="Arial Black"/>
              </a:rPr>
              <a:t>la alimentación </a:t>
            </a:r>
            <a:r>
              <a:rPr sz="1150" spc="-130" dirty="0">
                <a:solidFill>
                  <a:srgbClr val="202020"/>
                </a:solidFill>
                <a:latin typeface="Arial Black"/>
                <a:cs typeface="Arial Black"/>
              </a:rPr>
              <a:t>de </a:t>
            </a:r>
            <a:r>
              <a:rPr sz="1150" spc="-120" dirty="0">
                <a:solidFill>
                  <a:srgbClr val="202020"/>
                </a:solidFill>
                <a:latin typeface="Arial Black"/>
                <a:cs typeface="Arial Black"/>
              </a:rPr>
              <a:t>un </a:t>
            </a:r>
            <a:r>
              <a:rPr sz="1150" spc="-130" dirty="0">
                <a:solidFill>
                  <a:srgbClr val="202020"/>
                </a:solidFill>
                <a:latin typeface="Arial Black"/>
                <a:cs typeface="Arial Black"/>
              </a:rPr>
              <a:t>alumno </a:t>
            </a:r>
            <a:r>
              <a:rPr sz="1150" spc="-125" dirty="0">
                <a:solidFill>
                  <a:srgbClr val="202020"/>
                </a:solidFill>
                <a:latin typeface="Arial Black"/>
                <a:cs typeface="Arial Black"/>
              </a:rPr>
              <a:t>que </a:t>
            </a:r>
            <a:r>
              <a:rPr sz="1150" spc="-190" dirty="0">
                <a:solidFill>
                  <a:srgbClr val="202020"/>
                </a:solidFill>
                <a:latin typeface="Arial Black"/>
                <a:cs typeface="Arial Black"/>
              </a:rPr>
              <a:t>se </a:t>
            </a:r>
            <a:r>
              <a:rPr sz="1150" spc="-155" dirty="0">
                <a:solidFill>
                  <a:srgbClr val="202020"/>
                </a:solidFill>
                <a:latin typeface="Arial Black"/>
                <a:cs typeface="Arial Black"/>
              </a:rPr>
              <a:t>ejercita </a:t>
            </a:r>
            <a:r>
              <a:rPr sz="1150" spc="-145" dirty="0">
                <a:solidFill>
                  <a:srgbClr val="202020"/>
                </a:solidFill>
                <a:latin typeface="Arial Black"/>
                <a:cs typeface="Arial Black"/>
              </a:rPr>
              <a:t>para </a:t>
            </a:r>
            <a:r>
              <a:rPr sz="1150" spc="-120" dirty="0">
                <a:solidFill>
                  <a:srgbClr val="202020"/>
                </a:solidFill>
                <a:latin typeface="Arial Black"/>
                <a:cs typeface="Arial Black"/>
              </a:rPr>
              <a:t>lograr un </a:t>
            </a:r>
            <a:r>
              <a:rPr sz="1150" spc="-130" dirty="0">
                <a:solidFill>
                  <a:srgbClr val="202020"/>
                </a:solidFill>
                <a:latin typeface="Arial Black"/>
                <a:cs typeface="Arial Black"/>
              </a:rPr>
              <a:t>mejor </a:t>
            </a:r>
            <a:r>
              <a:rPr sz="1150" spc="-125" dirty="0">
                <a:solidFill>
                  <a:srgbClr val="202020"/>
                </a:solidFill>
                <a:latin typeface="Arial Black"/>
                <a:cs typeface="Arial Black"/>
              </a:rPr>
              <a:t>rendimiento </a:t>
            </a:r>
            <a:r>
              <a:rPr sz="1150" spc="-145" dirty="0">
                <a:solidFill>
                  <a:srgbClr val="202020"/>
                </a:solidFill>
                <a:latin typeface="Arial Black"/>
                <a:cs typeface="Arial Black"/>
              </a:rPr>
              <a:t>físico y</a:t>
            </a:r>
            <a:r>
              <a:rPr sz="1150" spc="-215" dirty="0">
                <a:solidFill>
                  <a:srgbClr val="202020"/>
                </a:solidFill>
                <a:latin typeface="Arial Black"/>
                <a:cs typeface="Arial Black"/>
              </a:rPr>
              <a:t> </a:t>
            </a:r>
            <a:r>
              <a:rPr sz="1150" spc="-160" dirty="0">
                <a:solidFill>
                  <a:srgbClr val="202020"/>
                </a:solidFill>
                <a:latin typeface="Arial Black"/>
                <a:cs typeface="Arial Black"/>
              </a:rPr>
              <a:t>académico.</a:t>
            </a:r>
            <a:endParaRPr sz="1150">
              <a:latin typeface="Arial Black"/>
              <a:cs typeface="Arial Black"/>
            </a:endParaRPr>
          </a:p>
        </p:txBody>
      </p:sp>
      <p:sp>
        <p:nvSpPr>
          <p:cNvPr id="6" name="object 6"/>
          <p:cNvSpPr/>
          <p:nvPr/>
        </p:nvSpPr>
        <p:spPr>
          <a:xfrm>
            <a:off x="684276" y="5565013"/>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9FC5E8"/>
          </a:solidFill>
        </p:spPr>
        <p:txBody>
          <a:bodyPr wrap="square" lIns="0" tIns="0" rIns="0" bIns="0" rtlCol="0"/>
          <a:lstStyle/>
          <a:p>
            <a:endParaRPr/>
          </a:p>
        </p:txBody>
      </p:sp>
      <p:sp>
        <p:nvSpPr>
          <p:cNvPr id="7" name="object 7"/>
          <p:cNvSpPr/>
          <p:nvPr/>
        </p:nvSpPr>
        <p:spPr>
          <a:xfrm>
            <a:off x="696468" y="5571109"/>
            <a:ext cx="8694420" cy="0"/>
          </a:xfrm>
          <a:custGeom>
            <a:avLst/>
            <a:gdLst/>
            <a:ahLst/>
            <a:cxnLst/>
            <a:rect l="l" t="t" r="r" b="b"/>
            <a:pathLst>
              <a:path w="8694420">
                <a:moveTo>
                  <a:pt x="0" y="0"/>
                </a:moveTo>
                <a:lnTo>
                  <a:pt x="8694166" y="0"/>
                </a:lnTo>
              </a:path>
            </a:pathLst>
          </a:custGeom>
          <a:ln w="12191">
            <a:solidFill>
              <a:srgbClr val="9FC5E8"/>
            </a:solidFill>
          </a:ln>
        </p:spPr>
        <p:txBody>
          <a:bodyPr wrap="square" lIns="0" tIns="0" rIns="0" bIns="0" rtlCol="0"/>
          <a:lstStyle/>
          <a:p>
            <a:endParaRPr/>
          </a:p>
        </p:txBody>
      </p:sp>
      <p:sp>
        <p:nvSpPr>
          <p:cNvPr id="8" name="object 8"/>
          <p:cNvSpPr/>
          <p:nvPr/>
        </p:nvSpPr>
        <p:spPr>
          <a:xfrm>
            <a:off x="9390633" y="5565013"/>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9FC5E8"/>
          </a:solidFill>
        </p:spPr>
        <p:txBody>
          <a:bodyPr wrap="square" lIns="0" tIns="0" rIns="0" bIns="0" rtlCol="0"/>
          <a:lstStyle/>
          <a:p>
            <a:endParaRPr/>
          </a:p>
        </p:txBody>
      </p:sp>
      <p:sp>
        <p:nvSpPr>
          <p:cNvPr id="9" name="object 9"/>
          <p:cNvSpPr/>
          <p:nvPr/>
        </p:nvSpPr>
        <p:spPr>
          <a:xfrm>
            <a:off x="690372" y="5565013"/>
            <a:ext cx="0" cy="570865"/>
          </a:xfrm>
          <a:custGeom>
            <a:avLst/>
            <a:gdLst/>
            <a:ahLst/>
            <a:cxnLst/>
            <a:rect l="l" t="t" r="r" b="b"/>
            <a:pathLst>
              <a:path h="570864">
                <a:moveTo>
                  <a:pt x="0" y="0"/>
                </a:moveTo>
                <a:lnTo>
                  <a:pt x="0" y="570357"/>
                </a:lnTo>
              </a:path>
            </a:pathLst>
          </a:custGeom>
          <a:ln w="12192">
            <a:solidFill>
              <a:srgbClr val="9FC5E8"/>
            </a:solidFill>
          </a:ln>
        </p:spPr>
        <p:txBody>
          <a:bodyPr wrap="square" lIns="0" tIns="0" rIns="0" bIns="0" rtlCol="0"/>
          <a:lstStyle/>
          <a:p>
            <a:endParaRPr/>
          </a:p>
        </p:txBody>
      </p:sp>
      <p:sp>
        <p:nvSpPr>
          <p:cNvPr id="10" name="object 10"/>
          <p:cNvSpPr/>
          <p:nvPr/>
        </p:nvSpPr>
        <p:spPr>
          <a:xfrm>
            <a:off x="684276" y="6135370"/>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9FC5E8"/>
          </a:solidFill>
        </p:spPr>
        <p:txBody>
          <a:bodyPr wrap="square" lIns="0" tIns="0" rIns="0" bIns="0" rtlCol="0"/>
          <a:lstStyle/>
          <a:p>
            <a:endParaRPr/>
          </a:p>
        </p:txBody>
      </p:sp>
      <p:sp>
        <p:nvSpPr>
          <p:cNvPr id="11" name="object 11"/>
          <p:cNvSpPr/>
          <p:nvPr/>
        </p:nvSpPr>
        <p:spPr>
          <a:xfrm>
            <a:off x="684276" y="6135370"/>
            <a:ext cx="12700" cy="12700"/>
          </a:xfrm>
          <a:custGeom>
            <a:avLst/>
            <a:gdLst/>
            <a:ahLst/>
            <a:cxnLst/>
            <a:rect l="l" t="t" r="r" b="b"/>
            <a:pathLst>
              <a:path w="12700" h="12700">
                <a:moveTo>
                  <a:pt x="0" y="12191"/>
                </a:moveTo>
                <a:lnTo>
                  <a:pt x="12192" y="12191"/>
                </a:lnTo>
                <a:lnTo>
                  <a:pt x="12192" y="0"/>
                </a:lnTo>
                <a:lnTo>
                  <a:pt x="0" y="0"/>
                </a:lnTo>
                <a:lnTo>
                  <a:pt x="0" y="12191"/>
                </a:lnTo>
                <a:close/>
              </a:path>
            </a:pathLst>
          </a:custGeom>
          <a:solidFill>
            <a:srgbClr val="A3C2F4"/>
          </a:solidFill>
        </p:spPr>
        <p:txBody>
          <a:bodyPr wrap="square" lIns="0" tIns="0" rIns="0" bIns="0" rtlCol="0"/>
          <a:lstStyle/>
          <a:p>
            <a:endParaRPr/>
          </a:p>
        </p:txBody>
      </p:sp>
      <p:sp>
        <p:nvSpPr>
          <p:cNvPr id="12" name="object 12"/>
          <p:cNvSpPr/>
          <p:nvPr/>
        </p:nvSpPr>
        <p:spPr>
          <a:xfrm>
            <a:off x="696468" y="6141466"/>
            <a:ext cx="8694420" cy="0"/>
          </a:xfrm>
          <a:custGeom>
            <a:avLst/>
            <a:gdLst/>
            <a:ahLst/>
            <a:cxnLst/>
            <a:rect l="l" t="t" r="r" b="b"/>
            <a:pathLst>
              <a:path w="8694420">
                <a:moveTo>
                  <a:pt x="0" y="0"/>
                </a:moveTo>
                <a:lnTo>
                  <a:pt x="8694166" y="0"/>
                </a:lnTo>
              </a:path>
            </a:pathLst>
          </a:custGeom>
          <a:ln w="12191">
            <a:solidFill>
              <a:srgbClr val="A3C2F4"/>
            </a:solidFill>
          </a:ln>
        </p:spPr>
        <p:txBody>
          <a:bodyPr wrap="square" lIns="0" tIns="0" rIns="0" bIns="0" rtlCol="0"/>
          <a:lstStyle/>
          <a:p>
            <a:endParaRPr/>
          </a:p>
        </p:txBody>
      </p:sp>
      <p:sp>
        <p:nvSpPr>
          <p:cNvPr id="13" name="object 13"/>
          <p:cNvSpPr/>
          <p:nvPr/>
        </p:nvSpPr>
        <p:spPr>
          <a:xfrm>
            <a:off x="9396729" y="5565013"/>
            <a:ext cx="0" cy="570865"/>
          </a:xfrm>
          <a:custGeom>
            <a:avLst/>
            <a:gdLst/>
            <a:ahLst/>
            <a:cxnLst/>
            <a:rect l="l" t="t" r="r" b="b"/>
            <a:pathLst>
              <a:path h="570864">
                <a:moveTo>
                  <a:pt x="0" y="0"/>
                </a:moveTo>
                <a:lnTo>
                  <a:pt x="0" y="570357"/>
                </a:lnTo>
              </a:path>
            </a:pathLst>
          </a:custGeom>
          <a:ln w="12191">
            <a:solidFill>
              <a:srgbClr val="9FC5E8"/>
            </a:solidFill>
          </a:ln>
        </p:spPr>
        <p:txBody>
          <a:bodyPr wrap="square" lIns="0" tIns="0" rIns="0" bIns="0" rtlCol="0"/>
          <a:lstStyle/>
          <a:p>
            <a:endParaRPr/>
          </a:p>
        </p:txBody>
      </p:sp>
      <p:sp>
        <p:nvSpPr>
          <p:cNvPr id="14" name="object 14"/>
          <p:cNvSpPr/>
          <p:nvPr/>
        </p:nvSpPr>
        <p:spPr>
          <a:xfrm>
            <a:off x="9390633" y="6135370"/>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9FC5E8"/>
          </a:solidFill>
        </p:spPr>
        <p:txBody>
          <a:bodyPr wrap="square" lIns="0" tIns="0" rIns="0" bIns="0" rtlCol="0"/>
          <a:lstStyle/>
          <a:p>
            <a:endParaRPr/>
          </a:p>
        </p:txBody>
      </p:sp>
      <p:sp>
        <p:nvSpPr>
          <p:cNvPr id="15" name="object 15"/>
          <p:cNvSpPr/>
          <p:nvPr/>
        </p:nvSpPr>
        <p:spPr>
          <a:xfrm>
            <a:off x="9390633" y="6135370"/>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A3C2F4"/>
          </a:solidFill>
        </p:spPr>
        <p:txBody>
          <a:bodyPr wrap="square" lIns="0" tIns="0" rIns="0" bIns="0" rtlCol="0"/>
          <a:lstStyle/>
          <a:p>
            <a:endParaRPr/>
          </a:p>
        </p:txBody>
      </p:sp>
    </p:spTree>
    <p:extLst>
      <p:ext uri="{BB962C8B-B14F-4D97-AF65-F5344CB8AC3E}">
        <p14:creationId xmlns:p14="http://schemas.microsoft.com/office/powerpoint/2010/main" val="322208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671576" y="1103122"/>
            <a:ext cx="3991610" cy="193675"/>
          </a:xfrm>
          <a:prstGeom prst="rect">
            <a:avLst/>
          </a:prstGeom>
        </p:spPr>
        <p:txBody>
          <a:bodyPr vert="horz" wrap="square" lIns="0" tIns="12700" rIns="0" bIns="0" rtlCol="0">
            <a:spAutoFit/>
          </a:bodyPr>
          <a:lstStyle/>
          <a:p>
            <a:pPr marL="12700">
              <a:lnSpc>
                <a:spcPct val="100000"/>
              </a:lnSpc>
              <a:spcBef>
                <a:spcPts val="100"/>
              </a:spcBef>
            </a:pPr>
            <a:r>
              <a:rPr sz="1100" b="1" spc="-150" dirty="0">
                <a:latin typeface="Verdana"/>
                <a:cs typeface="Verdana"/>
              </a:rPr>
              <a:t>IV. </a:t>
            </a:r>
            <a:r>
              <a:rPr sz="1100" b="1" spc="-100" dirty="0">
                <a:latin typeface="Verdana"/>
                <a:cs typeface="Verdana"/>
              </a:rPr>
              <a:t>Disciplinas </a:t>
            </a:r>
            <a:r>
              <a:rPr sz="1100" b="1" spc="-85" dirty="0">
                <a:latin typeface="Verdana"/>
                <a:cs typeface="Verdana"/>
              </a:rPr>
              <a:t>involucradas </a:t>
            </a:r>
            <a:r>
              <a:rPr sz="1100" b="1" spc="-75" dirty="0">
                <a:latin typeface="Verdana"/>
                <a:cs typeface="Verdana"/>
              </a:rPr>
              <a:t>en </a:t>
            </a:r>
            <a:r>
              <a:rPr sz="1100" b="1" spc="-70" dirty="0">
                <a:latin typeface="Verdana"/>
                <a:cs typeface="Verdana"/>
              </a:rPr>
              <a:t>el </a:t>
            </a:r>
            <a:r>
              <a:rPr sz="1100" b="1" spc="-95" dirty="0">
                <a:latin typeface="Verdana"/>
                <a:cs typeface="Verdana"/>
              </a:rPr>
              <a:t>trabajo</a:t>
            </a:r>
            <a:r>
              <a:rPr sz="1100" b="1" spc="-155" dirty="0">
                <a:latin typeface="Verdana"/>
                <a:cs typeface="Verdana"/>
              </a:rPr>
              <a:t> </a:t>
            </a:r>
            <a:r>
              <a:rPr sz="1100" b="1" spc="-105" dirty="0">
                <a:latin typeface="Verdana"/>
                <a:cs typeface="Verdana"/>
              </a:rPr>
              <a:t>interdisciplinario.</a:t>
            </a:r>
            <a:endParaRPr sz="1100">
              <a:latin typeface="Verdana"/>
              <a:cs typeface="Verdana"/>
            </a:endParaRPr>
          </a:p>
        </p:txBody>
      </p:sp>
      <p:graphicFrame>
        <p:nvGraphicFramePr>
          <p:cNvPr id="4" name="object 4"/>
          <p:cNvGraphicFramePr>
            <a:graphicFrameLocks noGrp="1"/>
          </p:cNvGraphicFramePr>
          <p:nvPr/>
        </p:nvGraphicFramePr>
        <p:xfrm>
          <a:off x="477012" y="1507489"/>
          <a:ext cx="8822689" cy="5419725"/>
        </p:xfrm>
        <a:graphic>
          <a:graphicData uri="http://schemas.openxmlformats.org/drawingml/2006/table">
            <a:tbl>
              <a:tblPr firstRow="1" bandRow="1">
                <a:tableStyleId>{2D5ABB26-0587-4C30-8999-92F81FD0307C}</a:tableStyleId>
              </a:tblPr>
              <a:tblGrid>
                <a:gridCol w="1191895">
                  <a:extLst>
                    <a:ext uri="{9D8B030D-6E8A-4147-A177-3AD203B41FA5}">
                      <a16:colId xmlns:a16="http://schemas.microsoft.com/office/drawing/2014/main" val="20000"/>
                    </a:ext>
                  </a:extLst>
                </a:gridCol>
                <a:gridCol w="1330325">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710054">
                  <a:extLst>
                    <a:ext uri="{9D8B030D-6E8A-4147-A177-3AD203B41FA5}">
                      <a16:colId xmlns:a16="http://schemas.microsoft.com/office/drawing/2014/main" val="20004"/>
                    </a:ext>
                  </a:extLst>
                </a:gridCol>
                <a:gridCol w="1529715">
                  <a:extLst>
                    <a:ext uri="{9D8B030D-6E8A-4147-A177-3AD203B41FA5}">
                      <a16:colId xmlns:a16="http://schemas.microsoft.com/office/drawing/2014/main" val="20005"/>
                    </a:ext>
                  </a:extLst>
                </a:gridCol>
              </a:tblGrid>
              <a:tr h="996950">
                <a:tc>
                  <a:txBody>
                    <a:bodyPr/>
                    <a:lstStyle/>
                    <a:p>
                      <a:pPr marL="225425">
                        <a:lnSpc>
                          <a:spcPct val="100000"/>
                        </a:lnSpc>
                        <a:spcBef>
                          <a:spcPts val="565"/>
                        </a:spcBef>
                      </a:pPr>
                      <a:r>
                        <a:rPr sz="1100" b="1" spc="-105" dirty="0">
                          <a:latin typeface="Verdana"/>
                          <a:cs typeface="Verdana"/>
                        </a:rPr>
                        <a:t>Disciplinas: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565"/>
                        </a:spcBef>
                      </a:pPr>
                      <a:r>
                        <a:rPr sz="1100" b="1" spc="-90" dirty="0">
                          <a:latin typeface="Verdana"/>
                          <a:cs typeface="Verdana"/>
                        </a:rPr>
                        <a:t>Disciplina </a:t>
                      </a:r>
                      <a:r>
                        <a:rPr sz="1100" b="1" spc="-130" dirty="0">
                          <a:latin typeface="Verdana"/>
                          <a:cs typeface="Verdana"/>
                        </a:rPr>
                        <a:t>1.</a:t>
                      </a:r>
                      <a:endParaRPr sz="1100">
                        <a:latin typeface="Verdana"/>
                        <a:cs typeface="Verdana"/>
                      </a:endParaRPr>
                    </a:p>
                    <a:p>
                      <a:pPr>
                        <a:lnSpc>
                          <a:spcPct val="100000"/>
                        </a:lnSpc>
                      </a:pPr>
                      <a:endParaRPr sz="1200">
                        <a:latin typeface="Times New Roman"/>
                        <a:cs typeface="Times New Roman"/>
                      </a:endParaRPr>
                    </a:p>
                    <a:p>
                      <a:pPr marL="9525" algn="ctr">
                        <a:lnSpc>
                          <a:spcPct val="100000"/>
                        </a:lnSpc>
                      </a:pPr>
                      <a:r>
                        <a:rPr sz="1100" b="1" u="sng" spc="-105" dirty="0">
                          <a:uFill>
                            <a:solidFill>
                              <a:srgbClr val="000000"/>
                            </a:solidFill>
                          </a:uFill>
                          <a:latin typeface="Verdana"/>
                          <a:cs typeface="Verdana"/>
                        </a:rPr>
                        <a:t>Deportes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365760">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2.</a:t>
                      </a:r>
                      <a:endParaRPr sz="1100">
                        <a:latin typeface="Verdana"/>
                        <a:cs typeface="Verdana"/>
                      </a:endParaRPr>
                    </a:p>
                    <a:p>
                      <a:pPr>
                        <a:lnSpc>
                          <a:spcPct val="100000"/>
                        </a:lnSpc>
                      </a:pPr>
                      <a:endParaRPr sz="1200">
                        <a:latin typeface="Times New Roman"/>
                        <a:cs typeface="Times New Roman"/>
                      </a:endParaRPr>
                    </a:p>
                    <a:p>
                      <a:pPr marL="325120">
                        <a:lnSpc>
                          <a:spcPct val="100000"/>
                        </a:lnSpc>
                      </a:pPr>
                      <a:r>
                        <a:rPr sz="1100" b="1" u="sng" spc="-75" dirty="0">
                          <a:uFill>
                            <a:solidFill>
                              <a:srgbClr val="000000"/>
                            </a:solidFill>
                          </a:uFill>
                          <a:latin typeface="Verdana"/>
                          <a:cs typeface="Verdana"/>
                        </a:rPr>
                        <a:t>Matemáticas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10160" algn="ctr">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3.</a:t>
                      </a:r>
                      <a:endParaRPr sz="1100">
                        <a:latin typeface="Verdana"/>
                        <a:cs typeface="Verdana"/>
                      </a:endParaRPr>
                    </a:p>
                    <a:p>
                      <a:pPr>
                        <a:lnSpc>
                          <a:spcPct val="100000"/>
                        </a:lnSpc>
                      </a:pPr>
                      <a:endParaRPr sz="1200">
                        <a:latin typeface="Times New Roman"/>
                        <a:cs typeface="Times New Roman"/>
                      </a:endParaRPr>
                    </a:p>
                    <a:p>
                      <a:pPr marL="11430" algn="ctr">
                        <a:lnSpc>
                          <a:spcPct val="100000"/>
                        </a:lnSpc>
                      </a:pPr>
                      <a:r>
                        <a:rPr sz="1100" b="1" u="sng" spc="-125" dirty="0">
                          <a:uFill>
                            <a:solidFill>
                              <a:srgbClr val="000000"/>
                            </a:solidFill>
                          </a:uFill>
                          <a:latin typeface="Verdana"/>
                          <a:cs typeface="Verdana"/>
                        </a:rPr>
                        <a:t>Literatura</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10160" algn="ctr">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4.</a:t>
                      </a:r>
                      <a:endParaRPr sz="1100">
                        <a:latin typeface="Verdana"/>
                        <a:cs typeface="Verdana"/>
                      </a:endParaRPr>
                    </a:p>
                    <a:p>
                      <a:pPr>
                        <a:lnSpc>
                          <a:spcPct val="100000"/>
                        </a:lnSpc>
                      </a:pPr>
                      <a:endParaRPr sz="1200">
                        <a:latin typeface="Times New Roman"/>
                        <a:cs typeface="Times New Roman"/>
                      </a:endParaRPr>
                    </a:p>
                    <a:p>
                      <a:pPr marL="11430" algn="ctr">
                        <a:lnSpc>
                          <a:spcPct val="100000"/>
                        </a:lnSpc>
                      </a:pPr>
                      <a:r>
                        <a:rPr sz="1100" b="1" u="sng" spc="-130" dirty="0">
                          <a:uFill>
                            <a:solidFill>
                              <a:srgbClr val="000000"/>
                            </a:solidFill>
                          </a:uFill>
                          <a:latin typeface="Verdana"/>
                          <a:cs typeface="Verdana"/>
                        </a:rPr>
                        <a:t>Inglés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386080">
                        <a:lnSpc>
                          <a:spcPct val="100000"/>
                        </a:lnSpc>
                        <a:spcBef>
                          <a:spcPts val="565"/>
                        </a:spcBef>
                      </a:pPr>
                      <a:r>
                        <a:rPr sz="1100" b="1" spc="-90" dirty="0">
                          <a:latin typeface="Verdana"/>
                          <a:cs typeface="Verdana"/>
                        </a:rPr>
                        <a:t>Disciplina</a:t>
                      </a:r>
                      <a:r>
                        <a:rPr sz="1100" b="1" spc="-165" dirty="0">
                          <a:latin typeface="Verdana"/>
                          <a:cs typeface="Verdana"/>
                        </a:rPr>
                        <a:t> 5</a:t>
                      </a:r>
                      <a:endParaRPr sz="1100">
                        <a:latin typeface="Verdana"/>
                        <a:cs typeface="Verdana"/>
                      </a:endParaRPr>
                    </a:p>
                    <a:p>
                      <a:pPr>
                        <a:lnSpc>
                          <a:spcPct val="100000"/>
                        </a:lnSpc>
                      </a:pPr>
                      <a:endParaRPr sz="1200">
                        <a:latin typeface="Times New Roman"/>
                        <a:cs typeface="Times New Roman"/>
                      </a:endParaRPr>
                    </a:p>
                    <a:p>
                      <a:pPr marL="410209">
                        <a:lnSpc>
                          <a:spcPct val="100000"/>
                        </a:lnSpc>
                      </a:pPr>
                      <a:r>
                        <a:rPr sz="1100" b="1" u="sng" spc="-95" dirty="0">
                          <a:uFill>
                            <a:solidFill>
                              <a:srgbClr val="000000"/>
                            </a:solidFill>
                          </a:uFill>
                          <a:latin typeface="Verdana"/>
                          <a:cs typeface="Verdana"/>
                        </a:rPr>
                        <a:t>Formación</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4422775">
                <a:tc>
                  <a:txBody>
                    <a:bodyPr/>
                    <a:lstStyle/>
                    <a:p>
                      <a:pPr marL="69850" marR="79375">
                        <a:lnSpc>
                          <a:spcPct val="117700"/>
                        </a:lnSpc>
                        <a:spcBef>
                          <a:spcPts val="334"/>
                        </a:spcBef>
                        <a:tabLst>
                          <a:tab pos="698500" algn="l"/>
                        </a:tabLst>
                      </a:pPr>
                      <a:r>
                        <a:rPr sz="1100" b="1" spc="-130" dirty="0">
                          <a:latin typeface="Verdana"/>
                          <a:cs typeface="Verdana"/>
                        </a:rPr>
                        <a:t>1. </a:t>
                      </a:r>
                      <a:r>
                        <a:rPr sz="1100" b="1" spc="-85" dirty="0">
                          <a:latin typeface="Verdana"/>
                          <a:cs typeface="Verdana"/>
                        </a:rPr>
                        <a:t>Contenidos </a:t>
                      </a:r>
                      <a:r>
                        <a:rPr sz="1100" b="1" spc="-254" dirty="0">
                          <a:latin typeface="Verdana"/>
                          <a:cs typeface="Verdana"/>
                        </a:rPr>
                        <a:t>/  </a:t>
                      </a:r>
                      <a:r>
                        <a:rPr sz="1100" b="1" spc="-125" dirty="0">
                          <a:latin typeface="Verdana"/>
                          <a:cs typeface="Verdana"/>
                        </a:rPr>
                        <a:t>Temas	</a:t>
                      </a:r>
                      <a:r>
                        <a:rPr sz="1100" b="1" spc="-130" dirty="0">
                          <a:latin typeface="Verdana"/>
                          <a:cs typeface="Verdana"/>
                        </a:rPr>
                        <a:t>Invo-  </a:t>
                      </a:r>
                      <a:r>
                        <a:rPr sz="1100" b="1" spc="-85" dirty="0">
                          <a:latin typeface="Verdana"/>
                          <a:cs typeface="Verdana"/>
                        </a:rPr>
                        <a:t>lucrados</a:t>
                      </a:r>
                      <a:endParaRPr sz="1100">
                        <a:latin typeface="Verdana"/>
                        <a:cs typeface="Verdana"/>
                      </a:endParaRPr>
                    </a:p>
                    <a:p>
                      <a:pPr marL="16510" marR="67310" indent="146050">
                        <a:lnSpc>
                          <a:spcPct val="117300"/>
                        </a:lnSpc>
                      </a:pPr>
                      <a:r>
                        <a:rPr sz="1100" spc="40" dirty="0">
                          <a:latin typeface="Verdana"/>
                          <a:cs typeface="Verdana"/>
                        </a:rPr>
                        <a:t>¿Qué </a:t>
                      </a:r>
                      <a:r>
                        <a:rPr sz="1100" spc="-20" dirty="0">
                          <a:latin typeface="Verdana"/>
                          <a:cs typeface="Verdana"/>
                        </a:rPr>
                        <a:t>temas</a:t>
                      </a:r>
                      <a:r>
                        <a:rPr sz="1100" spc="-295" dirty="0">
                          <a:latin typeface="Verdana"/>
                          <a:cs typeface="Verdana"/>
                        </a:rPr>
                        <a:t> </a:t>
                      </a:r>
                      <a:r>
                        <a:rPr sz="1100" spc="-60" dirty="0">
                          <a:latin typeface="Verdana"/>
                          <a:cs typeface="Verdana"/>
                        </a:rPr>
                        <a:t>y  </a:t>
                      </a:r>
                      <a:r>
                        <a:rPr sz="1100" dirty="0">
                          <a:latin typeface="Verdana"/>
                          <a:cs typeface="Verdana"/>
                        </a:rPr>
                        <a:t>contenidos </a:t>
                      </a:r>
                      <a:r>
                        <a:rPr sz="1100" spc="10" dirty="0">
                          <a:latin typeface="Verdana"/>
                          <a:cs typeface="Verdana"/>
                        </a:rPr>
                        <a:t>del  </a:t>
                      </a:r>
                      <a:r>
                        <a:rPr sz="1100" dirty="0">
                          <a:latin typeface="Verdana"/>
                          <a:cs typeface="Verdana"/>
                        </a:rPr>
                        <a:t>programa</a:t>
                      </a:r>
                      <a:r>
                        <a:rPr sz="1100" spc="-135" dirty="0">
                          <a:latin typeface="Verdana"/>
                          <a:cs typeface="Verdana"/>
                        </a:rPr>
                        <a:t> </a:t>
                      </a:r>
                      <a:r>
                        <a:rPr sz="1100" spc="-20" dirty="0">
                          <a:latin typeface="Verdana"/>
                          <a:cs typeface="Verdana"/>
                        </a:rPr>
                        <a:t>están</a:t>
                      </a:r>
                      <a:endParaRPr sz="1100">
                        <a:latin typeface="Verdana"/>
                        <a:cs typeface="Verdana"/>
                      </a:endParaRPr>
                    </a:p>
                    <a:p>
                      <a:pPr marL="67945">
                        <a:lnSpc>
                          <a:spcPct val="100000"/>
                        </a:lnSpc>
                        <a:spcBef>
                          <a:spcPts val="235"/>
                        </a:spcBef>
                      </a:pPr>
                      <a:r>
                        <a:rPr sz="1100" dirty="0">
                          <a:latin typeface="Verdana"/>
                          <a:cs typeface="Verdana"/>
                        </a:rPr>
                        <a:t>considerados?</a:t>
                      </a:r>
                      <a:endParaRPr sz="1100">
                        <a:latin typeface="Verdana"/>
                        <a:cs typeface="Verdana"/>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8580" marR="223520">
                        <a:lnSpc>
                          <a:spcPct val="102200"/>
                        </a:lnSpc>
                        <a:spcBef>
                          <a:spcPts val="545"/>
                        </a:spcBef>
                      </a:pPr>
                      <a:r>
                        <a:rPr sz="1200" spc="-80" dirty="0">
                          <a:latin typeface="Verdana"/>
                          <a:cs typeface="Verdana"/>
                        </a:rPr>
                        <a:t>Estilo </a:t>
                      </a:r>
                      <a:r>
                        <a:rPr sz="1200" spc="70" dirty="0">
                          <a:latin typeface="Verdana"/>
                          <a:cs typeface="Verdana"/>
                        </a:rPr>
                        <a:t>de </a:t>
                      </a:r>
                      <a:r>
                        <a:rPr sz="1200" spc="5" dirty="0">
                          <a:latin typeface="Verdana"/>
                          <a:cs typeface="Verdana"/>
                        </a:rPr>
                        <a:t>vida  </a:t>
                      </a:r>
                      <a:r>
                        <a:rPr sz="1200" dirty="0">
                          <a:latin typeface="Verdana"/>
                          <a:cs typeface="Verdana"/>
                        </a:rPr>
                        <a:t>saludable </a:t>
                      </a:r>
                      <a:r>
                        <a:rPr sz="1200" spc="-70" dirty="0">
                          <a:latin typeface="Verdana"/>
                          <a:cs typeface="Verdana"/>
                        </a:rPr>
                        <a:t>y</a:t>
                      </a:r>
                      <a:r>
                        <a:rPr sz="1200" spc="-265" dirty="0">
                          <a:latin typeface="Verdana"/>
                          <a:cs typeface="Verdana"/>
                        </a:rPr>
                        <a:t> </a:t>
                      </a:r>
                      <a:r>
                        <a:rPr sz="1200" spc="10" dirty="0">
                          <a:latin typeface="Verdana"/>
                          <a:cs typeface="Verdana"/>
                        </a:rPr>
                        <a:t>la  </a:t>
                      </a:r>
                      <a:r>
                        <a:rPr sz="1200" spc="-35" dirty="0">
                          <a:latin typeface="Verdana"/>
                          <a:cs typeface="Verdana"/>
                        </a:rPr>
                        <a:t>sociomotrici-  </a:t>
                      </a:r>
                      <a:r>
                        <a:rPr sz="1200" spc="30" dirty="0">
                          <a:latin typeface="Verdana"/>
                          <a:cs typeface="Verdana"/>
                        </a:rPr>
                        <a:t>dad.</a:t>
                      </a:r>
                      <a:endParaRPr sz="1200">
                        <a:latin typeface="Verdana"/>
                        <a:cs typeface="Verdana"/>
                      </a:endParaRPr>
                    </a:p>
                    <a:p>
                      <a:pPr>
                        <a:lnSpc>
                          <a:spcPct val="100000"/>
                        </a:lnSpc>
                        <a:spcBef>
                          <a:spcPts val="15"/>
                        </a:spcBef>
                      </a:pPr>
                      <a:endParaRPr sz="1200">
                        <a:latin typeface="Times New Roman"/>
                        <a:cs typeface="Times New Roman"/>
                      </a:endParaRPr>
                    </a:p>
                    <a:p>
                      <a:pPr marL="68580" marR="74295">
                        <a:lnSpc>
                          <a:spcPct val="102200"/>
                        </a:lnSpc>
                        <a:buChar char="·"/>
                        <a:tabLst>
                          <a:tab pos="161925" algn="l"/>
                        </a:tabLst>
                      </a:pPr>
                      <a:r>
                        <a:rPr sz="1200" spc="-5" dirty="0">
                          <a:latin typeface="Verdana"/>
                          <a:cs typeface="Verdana"/>
                        </a:rPr>
                        <a:t>Proceso </a:t>
                      </a:r>
                      <a:r>
                        <a:rPr sz="1200" spc="65" dirty="0">
                          <a:latin typeface="Verdana"/>
                          <a:cs typeface="Verdana"/>
                        </a:rPr>
                        <a:t>de  </a:t>
                      </a:r>
                      <a:r>
                        <a:rPr sz="1200" spc="40" dirty="0">
                          <a:latin typeface="Verdana"/>
                          <a:cs typeface="Verdana"/>
                        </a:rPr>
                        <a:t>adaptación </a:t>
                      </a:r>
                      <a:r>
                        <a:rPr sz="1200" spc="70" dirty="0">
                          <a:latin typeface="Verdana"/>
                          <a:cs typeface="Verdana"/>
                        </a:rPr>
                        <a:t>de  </a:t>
                      </a:r>
                      <a:r>
                        <a:rPr sz="1200" spc="10" dirty="0">
                          <a:latin typeface="Verdana"/>
                          <a:cs typeface="Verdana"/>
                        </a:rPr>
                        <a:t>la </a:t>
                      </a:r>
                      <a:r>
                        <a:rPr sz="1200" spc="25" dirty="0">
                          <a:latin typeface="Verdana"/>
                          <a:cs typeface="Verdana"/>
                        </a:rPr>
                        <a:t>condición </a:t>
                      </a:r>
                      <a:r>
                        <a:rPr sz="1200" spc="-95" dirty="0">
                          <a:latin typeface="Verdana"/>
                          <a:cs typeface="Verdana"/>
                        </a:rPr>
                        <a:t>fí-  </a:t>
                      </a:r>
                      <a:r>
                        <a:rPr sz="1200" spc="-5" dirty="0">
                          <a:latin typeface="Verdana"/>
                          <a:cs typeface="Verdana"/>
                        </a:rPr>
                        <a:t>sica </a:t>
                      </a:r>
                      <a:r>
                        <a:rPr sz="1200" spc="25" dirty="0">
                          <a:latin typeface="Verdana"/>
                          <a:cs typeface="Verdana"/>
                        </a:rPr>
                        <a:t>para</a:t>
                      </a:r>
                      <a:r>
                        <a:rPr sz="1200" spc="-315" dirty="0">
                          <a:latin typeface="Verdana"/>
                          <a:cs typeface="Verdana"/>
                        </a:rPr>
                        <a:t> </a:t>
                      </a:r>
                      <a:r>
                        <a:rPr sz="1200" spc="-20" dirty="0">
                          <a:latin typeface="Verdana"/>
                          <a:cs typeface="Verdana"/>
                        </a:rPr>
                        <a:t>el </a:t>
                      </a:r>
                      <a:r>
                        <a:rPr sz="1200" spc="-30" dirty="0">
                          <a:latin typeface="Verdana"/>
                          <a:cs typeface="Verdana"/>
                        </a:rPr>
                        <a:t>cui-  </a:t>
                      </a:r>
                      <a:r>
                        <a:rPr sz="1200" spc="75" dirty="0">
                          <a:latin typeface="Verdana"/>
                          <a:cs typeface="Verdana"/>
                        </a:rPr>
                        <a:t>dado </a:t>
                      </a:r>
                      <a:r>
                        <a:rPr sz="1200" spc="70" dirty="0">
                          <a:latin typeface="Verdana"/>
                          <a:cs typeface="Verdana"/>
                        </a:rPr>
                        <a:t>de </a:t>
                      </a:r>
                      <a:r>
                        <a:rPr sz="1200" spc="10" dirty="0">
                          <a:latin typeface="Verdana"/>
                          <a:cs typeface="Verdana"/>
                        </a:rPr>
                        <a:t>la </a:t>
                      </a:r>
                      <a:r>
                        <a:rPr sz="1200" spc="-75" dirty="0">
                          <a:latin typeface="Verdana"/>
                          <a:cs typeface="Verdana"/>
                        </a:rPr>
                        <a:t>sa-  </a:t>
                      </a:r>
                      <a:r>
                        <a:rPr sz="1200" spc="-15" dirty="0">
                          <a:latin typeface="Verdana"/>
                          <a:cs typeface="Verdana"/>
                        </a:rPr>
                        <a:t>lud</a:t>
                      </a:r>
                      <a:endParaRPr sz="1200">
                        <a:latin typeface="Verdana"/>
                        <a:cs typeface="Verdana"/>
                      </a:endParaRPr>
                    </a:p>
                    <a:p>
                      <a:pPr>
                        <a:lnSpc>
                          <a:spcPct val="100000"/>
                        </a:lnSpc>
                        <a:spcBef>
                          <a:spcPts val="30"/>
                        </a:spcBef>
                        <a:buFont typeface="Verdana"/>
                        <a:buChar char="·"/>
                      </a:pPr>
                      <a:endParaRPr sz="1200">
                        <a:latin typeface="Times New Roman"/>
                        <a:cs typeface="Times New Roman"/>
                      </a:endParaRPr>
                    </a:p>
                    <a:p>
                      <a:pPr marL="68580" marR="73025">
                        <a:lnSpc>
                          <a:spcPct val="102099"/>
                        </a:lnSpc>
                        <a:buChar char="·"/>
                        <a:tabLst>
                          <a:tab pos="161925" algn="l"/>
                        </a:tabLst>
                      </a:pPr>
                      <a:r>
                        <a:rPr sz="1200" spc="-30" dirty="0">
                          <a:latin typeface="Verdana"/>
                          <a:cs typeface="Verdana"/>
                        </a:rPr>
                        <a:t>Sobrepeso,  </a:t>
                      </a:r>
                      <a:r>
                        <a:rPr sz="1200" spc="15" dirty="0">
                          <a:latin typeface="Verdana"/>
                          <a:cs typeface="Verdana"/>
                        </a:rPr>
                        <a:t>obesidad </a:t>
                      </a:r>
                      <a:r>
                        <a:rPr sz="1200" spc="-70" dirty="0">
                          <a:latin typeface="Verdana"/>
                          <a:cs typeface="Verdana"/>
                        </a:rPr>
                        <a:t>y</a:t>
                      </a:r>
                      <a:r>
                        <a:rPr sz="1200" spc="-225" dirty="0">
                          <a:latin typeface="Verdana"/>
                          <a:cs typeface="Verdana"/>
                        </a:rPr>
                        <a:t> </a:t>
                      </a:r>
                      <a:r>
                        <a:rPr sz="1200" spc="-95" dirty="0">
                          <a:latin typeface="Verdana"/>
                          <a:cs typeface="Verdana"/>
                        </a:rPr>
                        <a:t>tras-  </a:t>
                      </a:r>
                      <a:r>
                        <a:rPr sz="1200" spc="-55" dirty="0">
                          <a:latin typeface="Verdana"/>
                          <a:cs typeface="Verdana"/>
                        </a:rPr>
                        <a:t>tornos </a:t>
                      </a:r>
                      <a:r>
                        <a:rPr sz="1200" spc="-50" dirty="0">
                          <a:latin typeface="Verdana"/>
                          <a:cs typeface="Verdana"/>
                        </a:rPr>
                        <a:t>alimenti-  </a:t>
                      </a:r>
                      <a:r>
                        <a:rPr sz="1200" spc="-15" dirty="0">
                          <a:latin typeface="Verdana"/>
                          <a:cs typeface="Verdana"/>
                        </a:rPr>
                        <a:t>cios </a:t>
                      </a:r>
                      <a:r>
                        <a:rPr sz="1200" spc="-25" dirty="0">
                          <a:latin typeface="Verdana"/>
                          <a:cs typeface="Verdana"/>
                        </a:rPr>
                        <a:t>(anorexia</a:t>
                      </a:r>
                      <a:r>
                        <a:rPr sz="1200" spc="-215" dirty="0">
                          <a:latin typeface="Verdana"/>
                          <a:cs typeface="Verdana"/>
                        </a:rPr>
                        <a:t> </a:t>
                      </a:r>
                      <a:r>
                        <a:rPr sz="1200" spc="-70" dirty="0">
                          <a:latin typeface="Verdana"/>
                          <a:cs typeface="Verdana"/>
                        </a:rPr>
                        <a:t>y  </a:t>
                      </a:r>
                      <a:r>
                        <a:rPr sz="1200" spc="-40" dirty="0">
                          <a:latin typeface="Verdana"/>
                          <a:cs typeface="Verdana"/>
                        </a:rPr>
                        <a:t>bulimia)</a:t>
                      </a:r>
                      <a:endParaRPr sz="1200">
                        <a:latin typeface="Verdana"/>
                        <a:cs typeface="Verdana"/>
                      </a:endParaRPr>
                    </a:p>
                    <a:p>
                      <a:pPr>
                        <a:lnSpc>
                          <a:spcPct val="100000"/>
                        </a:lnSpc>
                        <a:spcBef>
                          <a:spcPts val="15"/>
                        </a:spcBef>
                        <a:buFont typeface="Verdana"/>
                        <a:buChar char="·"/>
                      </a:pPr>
                      <a:endParaRPr sz="1200">
                        <a:latin typeface="Times New Roman"/>
                        <a:cs typeface="Times New Roman"/>
                      </a:endParaRPr>
                    </a:p>
                    <a:p>
                      <a:pPr marL="68580" marR="247650">
                        <a:lnSpc>
                          <a:spcPct val="102499"/>
                        </a:lnSpc>
                        <a:buChar char="·"/>
                        <a:tabLst>
                          <a:tab pos="160655" algn="l"/>
                        </a:tabLst>
                      </a:pPr>
                      <a:r>
                        <a:rPr sz="1200" spc="-10" dirty="0">
                          <a:latin typeface="Verdana"/>
                          <a:cs typeface="Verdana"/>
                        </a:rPr>
                        <a:t>Imagen</a:t>
                      </a:r>
                      <a:r>
                        <a:rPr sz="1200" spc="-195" dirty="0">
                          <a:latin typeface="Verdana"/>
                          <a:cs typeface="Verdana"/>
                        </a:rPr>
                        <a:t> </a:t>
                      </a:r>
                      <a:r>
                        <a:rPr sz="1200" spc="-25" dirty="0">
                          <a:latin typeface="Verdana"/>
                          <a:cs typeface="Verdana"/>
                        </a:rPr>
                        <a:t>cor-  </a:t>
                      </a:r>
                      <a:r>
                        <a:rPr sz="1200" spc="-10" dirty="0">
                          <a:latin typeface="Verdana"/>
                          <a:cs typeface="Verdana"/>
                        </a:rPr>
                        <a:t>poral</a:t>
                      </a:r>
                      <a:endParaRPr sz="12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28905">
                        <a:lnSpc>
                          <a:spcPct val="101800"/>
                        </a:lnSpc>
                        <a:spcBef>
                          <a:spcPts val="545"/>
                        </a:spcBef>
                        <a:buChar char="-"/>
                        <a:tabLst>
                          <a:tab pos="154305" algn="l"/>
                        </a:tabLst>
                      </a:pPr>
                      <a:r>
                        <a:rPr sz="1100" spc="-10" dirty="0">
                          <a:latin typeface="Verdana"/>
                          <a:cs typeface="Verdana"/>
                        </a:rPr>
                        <a:t>Características</a:t>
                      </a:r>
                      <a:r>
                        <a:rPr sz="1100" spc="-160" dirty="0">
                          <a:latin typeface="Verdana"/>
                          <a:cs typeface="Verdana"/>
                        </a:rPr>
                        <a:t> </a:t>
                      </a:r>
                      <a:r>
                        <a:rPr sz="1100" spc="55" dirty="0">
                          <a:latin typeface="Verdana"/>
                          <a:cs typeface="Verdana"/>
                        </a:rPr>
                        <a:t>de  </a:t>
                      </a:r>
                      <a:r>
                        <a:rPr sz="1100" spc="-45" dirty="0">
                          <a:latin typeface="Verdana"/>
                          <a:cs typeface="Verdana"/>
                        </a:rPr>
                        <a:t>las</a:t>
                      </a:r>
                      <a:r>
                        <a:rPr sz="1100" spc="-95" dirty="0">
                          <a:latin typeface="Verdana"/>
                          <a:cs typeface="Verdana"/>
                        </a:rPr>
                        <a:t> </a:t>
                      </a:r>
                      <a:r>
                        <a:rPr sz="1100" spc="20" dirty="0">
                          <a:latin typeface="Verdana"/>
                          <a:cs typeface="Verdana"/>
                        </a:rPr>
                        <a:t>ecuaciones</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8580" marR="69215">
                        <a:lnSpc>
                          <a:spcPct val="102299"/>
                        </a:lnSpc>
                        <a:buChar char="-"/>
                        <a:tabLst>
                          <a:tab pos="154305" algn="l"/>
                        </a:tabLst>
                      </a:pPr>
                      <a:r>
                        <a:rPr sz="1100" spc="-60" dirty="0">
                          <a:latin typeface="Verdana"/>
                          <a:cs typeface="Verdana"/>
                        </a:rPr>
                        <a:t>Uso </a:t>
                      </a:r>
                      <a:r>
                        <a:rPr sz="1100" spc="10" dirty="0">
                          <a:latin typeface="Verdana"/>
                          <a:cs typeface="Verdana"/>
                        </a:rPr>
                        <a:t>correcto </a:t>
                      </a:r>
                      <a:r>
                        <a:rPr sz="1100" spc="60" dirty="0">
                          <a:latin typeface="Verdana"/>
                          <a:cs typeface="Verdana"/>
                        </a:rPr>
                        <a:t>de</a:t>
                      </a:r>
                      <a:r>
                        <a:rPr sz="1100" spc="-275" dirty="0">
                          <a:latin typeface="Verdana"/>
                          <a:cs typeface="Verdana"/>
                        </a:rPr>
                        <a:t> </a:t>
                      </a:r>
                      <a:r>
                        <a:rPr sz="1100" spc="-65" dirty="0">
                          <a:latin typeface="Verdana"/>
                          <a:cs typeface="Verdana"/>
                        </a:rPr>
                        <a:t>los  </a:t>
                      </a:r>
                      <a:r>
                        <a:rPr sz="1100" spc="-30" dirty="0">
                          <a:latin typeface="Verdana"/>
                          <a:cs typeface="Verdana"/>
                        </a:rPr>
                        <a:t>diferentes </a:t>
                      </a:r>
                      <a:r>
                        <a:rPr sz="1100" spc="-40" dirty="0">
                          <a:latin typeface="Verdana"/>
                          <a:cs typeface="Verdana"/>
                        </a:rPr>
                        <a:t>tipos </a:t>
                      </a:r>
                      <a:r>
                        <a:rPr sz="1100" spc="60" dirty="0">
                          <a:latin typeface="Verdana"/>
                          <a:cs typeface="Verdana"/>
                        </a:rPr>
                        <a:t>de  </a:t>
                      </a:r>
                      <a:r>
                        <a:rPr sz="1100" spc="20" dirty="0">
                          <a:latin typeface="Verdana"/>
                          <a:cs typeface="Verdana"/>
                        </a:rPr>
                        <a:t>ecuaciones</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8580" marR="101600">
                        <a:lnSpc>
                          <a:spcPct val="102299"/>
                        </a:lnSpc>
                        <a:buChar char="-"/>
                        <a:tabLst>
                          <a:tab pos="154305" algn="l"/>
                        </a:tabLst>
                      </a:pPr>
                      <a:r>
                        <a:rPr sz="1100" spc="50" dirty="0">
                          <a:latin typeface="Verdana"/>
                          <a:cs typeface="Verdana"/>
                        </a:rPr>
                        <a:t>como </a:t>
                      </a:r>
                      <a:r>
                        <a:rPr sz="1100" spc="5" dirty="0">
                          <a:latin typeface="Verdana"/>
                          <a:cs typeface="Verdana"/>
                        </a:rPr>
                        <a:t>aplicar </a:t>
                      </a:r>
                      <a:r>
                        <a:rPr sz="1100" spc="15" dirty="0">
                          <a:latin typeface="Verdana"/>
                          <a:cs typeface="Verdana"/>
                        </a:rPr>
                        <a:t>una  </a:t>
                      </a:r>
                      <a:r>
                        <a:rPr sz="1100" spc="40" dirty="0">
                          <a:latin typeface="Verdana"/>
                          <a:cs typeface="Verdana"/>
                        </a:rPr>
                        <a:t>ecuación </a:t>
                      </a:r>
                      <a:r>
                        <a:rPr sz="1100" spc="90" dirty="0">
                          <a:latin typeface="Verdana"/>
                          <a:cs typeface="Verdana"/>
                        </a:rPr>
                        <a:t>a</a:t>
                      </a:r>
                      <a:r>
                        <a:rPr sz="1100" spc="-260" dirty="0">
                          <a:latin typeface="Verdana"/>
                          <a:cs typeface="Verdana"/>
                        </a:rPr>
                        <a:t> </a:t>
                      </a:r>
                      <a:r>
                        <a:rPr sz="1100" spc="-35" dirty="0">
                          <a:latin typeface="Verdana"/>
                          <a:cs typeface="Verdana"/>
                        </a:rPr>
                        <a:t>diferen-  </a:t>
                      </a:r>
                      <a:r>
                        <a:rPr sz="1100" spc="-50" dirty="0">
                          <a:latin typeface="Verdana"/>
                          <a:cs typeface="Verdana"/>
                        </a:rPr>
                        <a:t>tes</a:t>
                      </a:r>
                      <a:r>
                        <a:rPr sz="1100" spc="-95" dirty="0">
                          <a:latin typeface="Verdana"/>
                          <a:cs typeface="Verdana"/>
                        </a:rPr>
                        <a:t> </a:t>
                      </a:r>
                      <a:r>
                        <a:rPr sz="1100" spc="-15" dirty="0">
                          <a:latin typeface="Verdana"/>
                          <a:cs typeface="Verdana"/>
                        </a:rPr>
                        <a:t>circunstancias</a:t>
                      </a:r>
                      <a:endParaRPr sz="1100">
                        <a:latin typeface="Verdana"/>
                        <a:cs typeface="Verdana"/>
                      </a:endParaRPr>
                    </a:p>
                    <a:p>
                      <a:pPr>
                        <a:lnSpc>
                          <a:spcPct val="100000"/>
                        </a:lnSpc>
                        <a:spcBef>
                          <a:spcPts val="15"/>
                        </a:spcBef>
                        <a:buFont typeface="Verdana"/>
                        <a:buChar char="-"/>
                      </a:pPr>
                      <a:endParaRPr sz="1150">
                        <a:latin typeface="Times New Roman"/>
                        <a:cs typeface="Times New Roman"/>
                      </a:endParaRPr>
                    </a:p>
                    <a:p>
                      <a:pPr marL="68580" marR="194310" algn="just">
                        <a:lnSpc>
                          <a:spcPct val="102299"/>
                        </a:lnSpc>
                        <a:buChar char="-"/>
                        <a:tabLst>
                          <a:tab pos="154305" algn="l"/>
                        </a:tabLst>
                      </a:pPr>
                      <a:r>
                        <a:rPr sz="1100" spc="-40" dirty="0">
                          <a:latin typeface="Verdana"/>
                          <a:cs typeface="Verdana"/>
                        </a:rPr>
                        <a:t>Diferentes</a:t>
                      </a:r>
                      <a:r>
                        <a:rPr sz="1100" spc="-130" dirty="0">
                          <a:latin typeface="Verdana"/>
                          <a:cs typeface="Verdana"/>
                        </a:rPr>
                        <a:t> </a:t>
                      </a:r>
                      <a:r>
                        <a:rPr sz="1100" spc="-40" dirty="0">
                          <a:latin typeface="Verdana"/>
                          <a:cs typeface="Verdana"/>
                        </a:rPr>
                        <a:t>formas  </a:t>
                      </a:r>
                      <a:r>
                        <a:rPr sz="1100" spc="60" dirty="0">
                          <a:latin typeface="Verdana"/>
                          <a:cs typeface="Verdana"/>
                        </a:rPr>
                        <a:t>de </a:t>
                      </a:r>
                      <a:r>
                        <a:rPr sz="1100" spc="-40" dirty="0">
                          <a:latin typeface="Verdana"/>
                          <a:cs typeface="Verdana"/>
                        </a:rPr>
                        <a:t>desarrollar</a:t>
                      </a:r>
                      <a:r>
                        <a:rPr sz="1100" spc="-265" dirty="0">
                          <a:latin typeface="Verdana"/>
                          <a:cs typeface="Verdana"/>
                        </a:rPr>
                        <a:t> </a:t>
                      </a:r>
                      <a:r>
                        <a:rPr sz="1100" spc="15" dirty="0">
                          <a:latin typeface="Verdana"/>
                          <a:cs typeface="Verdana"/>
                        </a:rPr>
                        <a:t>una  </a:t>
                      </a:r>
                      <a:r>
                        <a:rPr sz="1100" spc="40" dirty="0">
                          <a:latin typeface="Verdana"/>
                          <a:cs typeface="Verdana"/>
                        </a:rPr>
                        <a:t>ecuación</a:t>
                      </a:r>
                      <a:endParaRPr sz="1100">
                        <a:latin typeface="Verdana"/>
                        <a:cs typeface="Verdana"/>
                      </a:endParaRPr>
                    </a:p>
                    <a:p>
                      <a:pPr>
                        <a:lnSpc>
                          <a:spcPct val="100000"/>
                        </a:lnSpc>
                        <a:spcBef>
                          <a:spcPts val="35"/>
                        </a:spcBef>
                        <a:buFont typeface="Verdana"/>
                        <a:buChar char="-"/>
                      </a:pPr>
                      <a:endParaRPr sz="1150">
                        <a:latin typeface="Times New Roman"/>
                        <a:cs typeface="Times New Roman"/>
                      </a:endParaRPr>
                    </a:p>
                    <a:p>
                      <a:pPr marL="68580" marR="139700">
                        <a:lnSpc>
                          <a:spcPct val="101800"/>
                        </a:lnSpc>
                        <a:buChar char="-"/>
                        <a:tabLst>
                          <a:tab pos="156210" algn="l"/>
                        </a:tabLst>
                      </a:pPr>
                      <a:r>
                        <a:rPr sz="1100" spc="20" dirty="0">
                          <a:latin typeface="Verdana"/>
                          <a:cs typeface="Verdana"/>
                        </a:rPr>
                        <a:t>Aclaración </a:t>
                      </a:r>
                      <a:r>
                        <a:rPr sz="1100" spc="55" dirty="0">
                          <a:latin typeface="Verdana"/>
                          <a:cs typeface="Verdana"/>
                        </a:rPr>
                        <a:t>de</a:t>
                      </a:r>
                      <a:r>
                        <a:rPr sz="1100" spc="-265" dirty="0">
                          <a:latin typeface="Verdana"/>
                          <a:cs typeface="Verdana"/>
                        </a:rPr>
                        <a:t> </a:t>
                      </a:r>
                      <a:r>
                        <a:rPr sz="1100" spc="-45" dirty="0">
                          <a:latin typeface="Verdana"/>
                          <a:cs typeface="Verdana"/>
                        </a:rPr>
                        <a:t>vo-  </a:t>
                      </a:r>
                      <a:r>
                        <a:rPr sz="1100" spc="10" dirty="0">
                          <a:latin typeface="Verdana"/>
                          <a:cs typeface="Verdana"/>
                        </a:rPr>
                        <a:t>cabulario</a:t>
                      </a:r>
                      <a:endParaRPr sz="1100">
                        <a:latin typeface="Verdana"/>
                        <a:cs typeface="Verdana"/>
                      </a:endParaRPr>
                    </a:p>
                    <a:p>
                      <a:pPr>
                        <a:lnSpc>
                          <a:spcPct val="100000"/>
                        </a:lnSpc>
                        <a:buFont typeface="Verdana"/>
                        <a:buChar char="-"/>
                      </a:pPr>
                      <a:endParaRPr sz="1200">
                        <a:latin typeface="Times New Roman"/>
                        <a:cs typeface="Times New Roman"/>
                      </a:endParaRPr>
                    </a:p>
                    <a:p>
                      <a:pPr marL="68580">
                        <a:lnSpc>
                          <a:spcPct val="100000"/>
                        </a:lnSpc>
                        <a:buChar char="-"/>
                        <a:tabLst>
                          <a:tab pos="154305" algn="l"/>
                        </a:tabLst>
                      </a:pPr>
                      <a:r>
                        <a:rPr sz="1100" spc="-40" dirty="0">
                          <a:latin typeface="Verdana"/>
                          <a:cs typeface="Verdana"/>
                        </a:rPr>
                        <a:t>tipos </a:t>
                      </a:r>
                      <a:r>
                        <a:rPr sz="1100" spc="60" dirty="0">
                          <a:latin typeface="Verdana"/>
                          <a:cs typeface="Verdana"/>
                        </a:rPr>
                        <a:t>de</a:t>
                      </a:r>
                      <a:r>
                        <a:rPr sz="1100" spc="-155" dirty="0">
                          <a:latin typeface="Verdana"/>
                          <a:cs typeface="Verdana"/>
                        </a:rPr>
                        <a:t> </a:t>
                      </a:r>
                      <a:r>
                        <a:rPr sz="1100" spc="-25" dirty="0">
                          <a:latin typeface="Verdana"/>
                          <a:cs typeface="Verdana"/>
                        </a:rPr>
                        <a:t>variables</a:t>
                      </a:r>
                      <a:endParaRPr sz="11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00330">
                        <a:lnSpc>
                          <a:spcPct val="101800"/>
                        </a:lnSpc>
                        <a:spcBef>
                          <a:spcPts val="545"/>
                        </a:spcBef>
                        <a:buChar char="-"/>
                        <a:tabLst>
                          <a:tab pos="154305" algn="l"/>
                        </a:tabLst>
                      </a:pPr>
                      <a:r>
                        <a:rPr sz="1100" spc="-10" dirty="0">
                          <a:latin typeface="Verdana"/>
                          <a:cs typeface="Verdana"/>
                        </a:rPr>
                        <a:t>Características</a:t>
                      </a:r>
                      <a:r>
                        <a:rPr sz="1100" spc="-160" dirty="0">
                          <a:latin typeface="Verdana"/>
                          <a:cs typeface="Verdana"/>
                        </a:rPr>
                        <a:t> </a:t>
                      </a:r>
                      <a:r>
                        <a:rPr sz="1100" spc="10" dirty="0">
                          <a:latin typeface="Verdana"/>
                          <a:cs typeface="Verdana"/>
                        </a:rPr>
                        <a:t>del  </a:t>
                      </a:r>
                      <a:r>
                        <a:rPr sz="1100" spc="-10" dirty="0">
                          <a:latin typeface="Verdana"/>
                          <a:cs typeface="Verdana"/>
                        </a:rPr>
                        <a:t>ensayo</a:t>
                      </a:r>
                      <a:endParaRPr sz="1100">
                        <a:latin typeface="Verdana"/>
                        <a:cs typeface="Verdana"/>
                      </a:endParaRPr>
                    </a:p>
                    <a:p>
                      <a:pPr>
                        <a:lnSpc>
                          <a:spcPct val="100000"/>
                        </a:lnSpc>
                        <a:spcBef>
                          <a:spcPts val="20"/>
                        </a:spcBef>
                        <a:buFont typeface="Verdana"/>
                        <a:buChar char="-"/>
                      </a:pPr>
                      <a:endParaRPr sz="1150">
                        <a:latin typeface="Times New Roman"/>
                        <a:cs typeface="Times New Roman"/>
                      </a:endParaRPr>
                    </a:p>
                    <a:p>
                      <a:pPr marL="68580" marR="187960">
                        <a:lnSpc>
                          <a:spcPct val="102699"/>
                        </a:lnSpc>
                        <a:buChar char="-"/>
                        <a:tabLst>
                          <a:tab pos="154305" algn="l"/>
                        </a:tabLst>
                      </a:pPr>
                      <a:r>
                        <a:rPr sz="1100" spc="10" dirty="0">
                          <a:latin typeface="Verdana"/>
                          <a:cs typeface="Verdana"/>
                        </a:rPr>
                        <a:t>Elección </a:t>
                      </a:r>
                      <a:r>
                        <a:rPr sz="1100" spc="-60" dirty="0">
                          <a:latin typeface="Verdana"/>
                          <a:cs typeface="Verdana"/>
                        </a:rPr>
                        <a:t>y</a:t>
                      </a:r>
                      <a:r>
                        <a:rPr sz="1100" spc="-254" dirty="0">
                          <a:latin typeface="Verdana"/>
                          <a:cs typeface="Verdana"/>
                        </a:rPr>
                        <a:t> </a:t>
                      </a:r>
                      <a:r>
                        <a:rPr sz="1100" spc="-45" dirty="0">
                          <a:latin typeface="Verdana"/>
                          <a:cs typeface="Verdana"/>
                        </a:rPr>
                        <a:t>delimi-  </a:t>
                      </a:r>
                      <a:r>
                        <a:rPr sz="1100" spc="20" dirty="0">
                          <a:latin typeface="Verdana"/>
                          <a:cs typeface="Verdana"/>
                        </a:rPr>
                        <a:t>tación </a:t>
                      </a:r>
                      <a:r>
                        <a:rPr sz="1100" spc="10" dirty="0">
                          <a:latin typeface="Verdana"/>
                          <a:cs typeface="Verdana"/>
                        </a:rPr>
                        <a:t>del</a:t>
                      </a:r>
                      <a:r>
                        <a:rPr sz="1100" spc="-220" dirty="0">
                          <a:latin typeface="Verdana"/>
                          <a:cs typeface="Verdana"/>
                        </a:rPr>
                        <a:t> </a:t>
                      </a:r>
                      <a:r>
                        <a:rPr sz="1100" spc="10" dirty="0">
                          <a:latin typeface="Verdana"/>
                          <a:cs typeface="Verdana"/>
                        </a:rPr>
                        <a:t>tema</a:t>
                      </a:r>
                      <a:endParaRPr sz="1100">
                        <a:latin typeface="Verdana"/>
                        <a:cs typeface="Verdana"/>
                      </a:endParaRPr>
                    </a:p>
                    <a:p>
                      <a:pPr>
                        <a:lnSpc>
                          <a:spcPct val="100000"/>
                        </a:lnSpc>
                        <a:spcBef>
                          <a:spcPts val="10"/>
                        </a:spcBef>
                        <a:buFont typeface="Verdana"/>
                        <a:buChar char="-"/>
                      </a:pPr>
                      <a:endParaRPr sz="1150">
                        <a:latin typeface="Times New Roman"/>
                        <a:cs typeface="Times New Roman"/>
                      </a:endParaRPr>
                    </a:p>
                    <a:p>
                      <a:pPr marL="68580" marR="49530">
                        <a:lnSpc>
                          <a:spcPct val="102699"/>
                        </a:lnSpc>
                        <a:buChar char="-"/>
                        <a:tabLst>
                          <a:tab pos="154305" algn="l"/>
                        </a:tabLst>
                      </a:pPr>
                      <a:r>
                        <a:rPr sz="1100" spc="-40" dirty="0">
                          <a:latin typeface="Verdana"/>
                          <a:cs typeface="Verdana"/>
                        </a:rPr>
                        <a:t>Desarrollo </a:t>
                      </a:r>
                      <a:r>
                        <a:rPr sz="1100" spc="-60" dirty="0">
                          <a:latin typeface="Verdana"/>
                          <a:cs typeface="Verdana"/>
                        </a:rPr>
                        <a:t>y </a:t>
                      </a:r>
                      <a:r>
                        <a:rPr sz="1100" spc="-35" dirty="0">
                          <a:latin typeface="Verdana"/>
                          <a:cs typeface="Verdana"/>
                        </a:rPr>
                        <a:t>argu-  </a:t>
                      </a:r>
                      <a:r>
                        <a:rPr sz="1100" spc="10" dirty="0">
                          <a:latin typeface="Verdana"/>
                          <a:cs typeface="Verdana"/>
                        </a:rPr>
                        <a:t>mentación del</a:t>
                      </a:r>
                      <a:r>
                        <a:rPr sz="1100" spc="-235" dirty="0">
                          <a:latin typeface="Verdana"/>
                          <a:cs typeface="Verdana"/>
                        </a:rPr>
                        <a:t> </a:t>
                      </a:r>
                      <a:r>
                        <a:rPr sz="1100" spc="10" dirty="0">
                          <a:latin typeface="Verdana"/>
                          <a:cs typeface="Verdana"/>
                        </a:rPr>
                        <a:t>tema</a:t>
                      </a:r>
                      <a:endParaRPr sz="1100">
                        <a:latin typeface="Verdana"/>
                        <a:cs typeface="Verdana"/>
                      </a:endParaRPr>
                    </a:p>
                    <a:p>
                      <a:pPr>
                        <a:lnSpc>
                          <a:spcPct val="100000"/>
                        </a:lnSpc>
                        <a:spcBef>
                          <a:spcPts val="35"/>
                        </a:spcBef>
                        <a:buFont typeface="Verdana"/>
                        <a:buChar char="-"/>
                      </a:pPr>
                      <a:endParaRPr sz="1150">
                        <a:latin typeface="Times New Roman"/>
                        <a:cs typeface="Times New Roman"/>
                      </a:endParaRPr>
                    </a:p>
                    <a:p>
                      <a:pPr marL="68580" marR="288290">
                        <a:lnSpc>
                          <a:spcPct val="101800"/>
                        </a:lnSpc>
                        <a:buChar char="-"/>
                        <a:tabLst>
                          <a:tab pos="154305" algn="l"/>
                        </a:tabLst>
                      </a:pPr>
                      <a:r>
                        <a:rPr sz="1100" spc="-10" dirty="0">
                          <a:latin typeface="Verdana"/>
                          <a:cs typeface="Verdana"/>
                        </a:rPr>
                        <a:t>Características  </a:t>
                      </a:r>
                      <a:r>
                        <a:rPr sz="1100" spc="25" dirty="0">
                          <a:latin typeface="Verdana"/>
                          <a:cs typeface="Verdana"/>
                        </a:rPr>
                        <a:t>para </a:t>
                      </a:r>
                      <a:r>
                        <a:rPr sz="1100" spc="-35" dirty="0">
                          <a:latin typeface="Verdana"/>
                          <a:cs typeface="Verdana"/>
                        </a:rPr>
                        <a:t>introducir</a:t>
                      </a:r>
                      <a:r>
                        <a:rPr sz="1100" spc="-254" dirty="0">
                          <a:latin typeface="Verdana"/>
                          <a:cs typeface="Verdana"/>
                        </a:rPr>
                        <a:t> </a:t>
                      </a:r>
                      <a:r>
                        <a:rPr sz="1100" spc="5" dirty="0">
                          <a:latin typeface="Verdana"/>
                          <a:cs typeface="Verdana"/>
                        </a:rPr>
                        <a:t>la  </a:t>
                      </a:r>
                      <a:r>
                        <a:rPr sz="1100" spc="30" dirty="0">
                          <a:latin typeface="Verdana"/>
                          <a:cs typeface="Verdana"/>
                        </a:rPr>
                        <a:t>idea</a:t>
                      </a:r>
                      <a:r>
                        <a:rPr sz="1100" spc="-100" dirty="0">
                          <a:latin typeface="Verdana"/>
                          <a:cs typeface="Verdana"/>
                        </a:rPr>
                        <a:t> </a:t>
                      </a:r>
                      <a:r>
                        <a:rPr sz="1100" spc="-10" dirty="0">
                          <a:latin typeface="Verdana"/>
                          <a:cs typeface="Verdana"/>
                        </a:rPr>
                        <a:t>principal</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8580" marR="227965" algn="just">
                        <a:lnSpc>
                          <a:spcPct val="102299"/>
                        </a:lnSpc>
                        <a:spcBef>
                          <a:spcPts val="5"/>
                        </a:spcBef>
                        <a:buChar char="-"/>
                        <a:tabLst>
                          <a:tab pos="154305" algn="l"/>
                        </a:tabLst>
                      </a:pPr>
                      <a:r>
                        <a:rPr sz="1100" spc="50" dirty="0">
                          <a:latin typeface="Verdana"/>
                          <a:cs typeface="Verdana"/>
                        </a:rPr>
                        <a:t>Cómo</a:t>
                      </a:r>
                      <a:r>
                        <a:rPr sz="1100" spc="-150" dirty="0">
                          <a:latin typeface="Verdana"/>
                          <a:cs typeface="Verdana"/>
                        </a:rPr>
                        <a:t> </a:t>
                      </a:r>
                      <a:r>
                        <a:rPr sz="1100" spc="-40" dirty="0">
                          <a:latin typeface="Verdana"/>
                          <a:cs typeface="Verdana"/>
                        </a:rPr>
                        <a:t>introducir,  </a:t>
                      </a:r>
                      <a:r>
                        <a:rPr sz="1100" spc="-10" dirty="0">
                          <a:latin typeface="Verdana"/>
                          <a:cs typeface="Verdana"/>
                        </a:rPr>
                        <a:t>hechos, </a:t>
                      </a:r>
                      <a:r>
                        <a:rPr sz="1100" spc="-15" dirty="0">
                          <a:latin typeface="Verdana"/>
                          <a:cs typeface="Verdana"/>
                        </a:rPr>
                        <a:t>detalles</a:t>
                      </a:r>
                      <a:r>
                        <a:rPr sz="1100" spc="-225" dirty="0">
                          <a:latin typeface="Verdana"/>
                          <a:cs typeface="Verdana"/>
                        </a:rPr>
                        <a:t> </a:t>
                      </a:r>
                      <a:r>
                        <a:rPr sz="1100" spc="-60" dirty="0">
                          <a:latin typeface="Verdana"/>
                          <a:cs typeface="Verdana"/>
                        </a:rPr>
                        <a:t>y  </a:t>
                      </a:r>
                      <a:r>
                        <a:rPr sz="1100" spc="-25" dirty="0">
                          <a:latin typeface="Verdana"/>
                          <a:cs typeface="Verdana"/>
                        </a:rPr>
                        <a:t>ejemplos</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8580" marR="100965">
                        <a:lnSpc>
                          <a:spcPct val="102400"/>
                        </a:lnSpc>
                        <a:buChar char="-"/>
                        <a:tabLst>
                          <a:tab pos="154305" algn="l"/>
                        </a:tabLst>
                      </a:pPr>
                      <a:r>
                        <a:rPr sz="1100" spc="-40" dirty="0">
                          <a:latin typeface="Verdana"/>
                          <a:cs typeface="Verdana"/>
                        </a:rPr>
                        <a:t>uso </a:t>
                      </a:r>
                      <a:r>
                        <a:rPr sz="1100" spc="60" dirty="0">
                          <a:latin typeface="Verdana"/>
                          <a:cs typeface="Verdana"/>
                        </a:rPr>
                        <a:t>de</a:t>
                      </a:r>
                      <a:r>
                        <a:rPr sz="1100" spc="-210" dirty="0">
                          <a:latin typeface="Verdana"/>
                          <a:cs typeface="Verdana"/>
                        </a:rPr>
                        <a:t> </a:t>
                      </a:r>
                      <a:r>
                        <a:rPr sz="1100" spc="-65" dirty="0">
                          <a:latin typeface="Verdana"/>
                          <a:cs typeface="Verdana"/>
                        </a:rPr>
                        <a:t>los </a:t>
                      </a:r>
                      <a:r>
                        <a:rPr sz="1100" spc="-25" dirty="0">
                          <a:latin typeface="Verdana"/>
                          <a:cs typeface="Verdana"/>
                        </a:rPr>
                        <a:t>párrafos  </a:t>
                      </a:r>
                      <a:r>
                        <a:rPr sz="1100" spc="15" dirty="0">
                          <a:latin typeface="Verdana"/>
                          <a:cs typeface="Verdana"/>
                        </a:rPr>
                        <a:t>en </a:t>
                      </a:r>
                      <a:r>
                        <a:rPr sz="1100" spc="5" dirty="0">
                          <a:latin typeface="Verdana"/>
                          <a:cs typeface="Verdana"/>
                        </a:rPr>
                        <a:t>la </a:t>
                      </a:r>
                      <a:r>
                        <a:rPr sz="1100" spc="20" dirty="0">
                          <a:latin typeface="Verdana"/>
                          <a:cs typeface="Verdana"/>
                        </a:rPr>
                        <a:t>secuencia </a:t>
                      </a:r>
                      <a:r>
                        <a:rPr sz="1100" spc="-60" dirty="0">
                          <a:latin typeface="Verdana"/>
                          <a:cs typeface="Verdana"/>
                        </a:rPr>
                        <a:t>ló-  </a:t>
                      </a:r>
                      <a:r>
                        <a:rPr sz="1100" spc="50" dirty="0">
                          <a:latin typeface="Verdana"/>
                          <a:cs typeface="Verdana"/>
                        </a:rPr>
                        <a:t>gica</a:t>
                      </a:r>
                      <a:endParaRPr sz="1100">
                        <a:latin typeface="Verdana"/>
                        <a:cs typeface="Verdana"/>
                      </a:endParaRPr>
                    </a:p>
                    <a:p>
                      <a:pPr>
                        <a:lnSpc>
                          <a:spcPct val="100000"/>
                        </a:lnSpc>
                        <a:spcBef>
                          <a:spcPts val="15"/>
                        </a:spcBef>
                        <a:buFont typeface="Verdana"/>
                        <a:buChar char="-"/>
                      </a:pPr>
                      <a:endParaRPr sz="1150">
                        <a:latin typeface="Times New Roman"/>
                        <a:cs typeface="Times New Roman"/>
                      </a:endParaRPr>
                    </a:p>
                    <a:p>
                      <a:pPr marL="68580" marR="90170">
                        <a:lnSpc>
                          <a:spcPct val="102099"/>
                        </a:lnSpc>
                        <a:buChar char="-"/>
                        <a:tabLst>
                          <a:tab pos="154305" algn="l"/>
                        </a:tabLst>
                      </a:pPr>
                      <a:r>
                        <a:rPr sz="1100" spc="-55" dirty="0">
                          <a:latin typeface="Verdana"/>
                          <a:cs typeface="Verdana"/>
                        </a:rPr>
                        <a:t>Tener </a:t>
                      </a:r>
                      <a:r>
                        <a:rPr sz="1100" spc="15" dirty="0">
                          <a:latin typeface="Verdana"/>
                          <a:cs typeface="Verdana"/>
                        </a:rPr>
                        <a:t>en </a:t>
                      </a:r>
                      <a:r>
                        <a:rPr sz="1100" spc="25" dirty="0">
                          <a:latin typeface="Verdana"/>
                          <a:cs typeface="Verdana"/>
                        </a:rPr>
                        <a:t>cuenta</a:t>
                      </a:r>
                      <a:r>
                        <a:rPr sz="1100" spc="-270" dirty="0">
                          <a:latin typeface="Verdana"/>
                          <a:cs typeface="Verdana"/>
                        </a:rPr>
                        <a:t> </a:t>
                      </a:r>
                      <a:r>
                        <a:rPr sz="1100" spc="-15" dirty="0">
                          <a:latin typeface="Verdana"/>
                          <a:cs typeface="Verdana"/>
                        </a:rPr>
                        <a:t>el  </a:t>
                      </a:r>
                      <a:r>
                        <a:rPr sz="1100" spc="5" dirty="0">
                          <a:latin typeface="Verdana"/>
                          <a:cs typeface="Verdana"/>
                        </a:rPr>
                        <a:t>contexto </a:t>
                      </a:r>
                      <a:r>
                        <a:rPr sz="1100" spc="-10" dirty="0">
                          <a:latin typeface="Verdana"/>
                          <a:cs typeface="Verdana"/>
                        </a:rPr>
                        <a:t>social </a:t>
                      </a:r>
                      <a:r>
                        <a:rPr sz="1100" spc="-60" dirty="0">
                          <a:latin typeface="Verdana"/>
                          <a:cs typeface="Verdana"/>
                        </a:rPr>
                        <a:t>y  </a:t>
                      </a:r>
                      <a:r>
                        <a:rPr sz="1100" spc="-25" dirty="0">
                          <a:latin typeface="Verdana"/>
                          <a:cs typeface="Verdana"/>
                        </a:rPr>
                        <a:t>cultural </a:t>
                      </a:r>
                      <a:r>
                        <a:rPr sz="1100" spc="55" dirty="0">
                          <a:latin typeface="Verdana"/>
                          <a:cs typeface="Verdana"/>
                        </a:rPr>
                        <a:t>de</a:t>
                      </a:r>
                      <a:r>
                        <a:rPr sz="1100" spc="-245" dirty="0">
                          <a:latin typeface="Verdana"/>
                          <a:cs typeface="Verdana"/>
                        </a:rPr>
                        <a:t> </a:t>
                      </a:r>
                      <a:r>
                        <a:rPr sz="1100" spc="-55" dirty="0">
                          <a:latin typeface="Verdana"/>
                          <a:cs typeface="Verdana"/>
                        </a:rPr>
                        <a:t>los </a:t>
                      </a:r>
                      <a:r>
                        <a:rPr sz="1100" spc="-45" dirty="0">
                          <a:latin typeface="Verdana"/>
                          <a:cs typeface="Verdana"/>
                        </a:rPr>
                        <a:t>alum-  </a:t>
                      </a:r>
                      <a:r>
                        <a:rPr sz="1100" spc="-40" dirty="0">
                          <a:latin typeface="Verdana"/>
                          <a:cs typeface="Verdana"/>
                        </a:rPr>
                        <a:t>nos</a:t>
                      </a:r>
                      <a:endParaRPr sz="11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36525">
                        <a:lnSpc>
                          <a:spcPct val="101800"/>
                        </a:lnSpc>
                        <a:spcBef>
                          <a:spcPts val="545"/>
                        </a:spcBef>
                      </a:pPr>
                      <a:r>
                        <a:rPr sz="1100" spc="-10" dirty="0">
                          <a:latin typeface="Verdana"/>
                          <a:cs typeface="Verdana"/>
                        </a:rPr>
                        <a:t>-Manejo </a:t>
                      </a:r>
                      <a:r>
                        <a:rPr sz="1100" spc="60" dirty="0">
                          <a:latin typeface="Verdana"/>
                          <a:cs typeface="Verdana"/>
                        </a:rPr>
                        <a:t>de</a:t>
                      </a:r>
                      <a:r>
                        <a:rPr sz="1100" spc="-285" dirty="0">
                          <a:latin typeface="Verdana"/>
                          <a:cs typeface="Verdana"/>
                        </a:rPr>
                        <a:t> </a:t>
                      </a:r>
                      <a:r>
                        <a:rPr sz="1100" spc="-25" dirty="0">
                          <a:latin typeface="Verdana"/>
                          <a:cs typeface="Verdana"/>
                        </a:rPr>
                        <a:t>verbos </a:t>
                      </a:r>
                      <a:r>
                        <a:rPr sz="1100" spc="15" dirty="0">
                          <a:latin typeface="Verdana"/>
                          <a:cs typeface="Verdana"/>
                        </a:rPr>
                        <a:t>en  </a:t>
                      </a:r>
                      <a:r>
                        <a:rPr sz="1100" spc="-30" dirty="0">
                          <a:latin typeface="Verdana"/>
                          <a:cs typeface="Verdana"/>
                        </a:rPr>
                        <a:t>diferentes</a:t>
                      </a:r>
                      <a:r>
                        <a:rPr sz="1100" spc="-85" dirty="0">
                          <a:latin typeface="Verdana"/>
                          <a:cs typeface="Verdana"/>
                        </a:rPr>
                        <a:t> </a:t>
                      </a:r>
                      <a:r>
                        <a:rPr sz="1100" spc="-35" dirty="0">
                          <a:latin typeface="Verdana"/>
                          <a:cs typeface="Verdana"/>
                        </a:rPr>
                        <a:t>tiempos.</a:t>
                      </a:r>
                      <a:endParaRPr sz="1100">
                        <a:latin typeface="Verdana"/>
                        <a:cs typeface="Verdana"/>
                      </a:endParaRPr>
                    </a:p>
                    <a:p>
                      <a:pPr>
                        <a:lnSpc>
                          <a:spcPct val="100000"/>
                        </a:lnSpc>
                        <a:spcBef>
                          <a:spcPts val="25"/>
                        </a:spcBef>
                      </a:pPr>
                      <a:endParaRPr sz="1150">
                        <a:latin typeface="Times New Roman"/>
                        <a:cs typeface="Times New Roman"/>
                      </a:endParaRPr>
                    </a:p>
                    <a:p>
                      <a:pPr marL="68580" marR="60325">
                        <a:lnSpc>
                          <a:spcPct val="102299"/>
                        </a:lnSpc>
                      </a:pPr>
                      <a:r>
                        <a:rPr sz="1100" spc="-75" dirty="0">
                          <a:latin typeface="Verdana"/>
                          <a:cs typeface="Verdana"/>
                        </a:rPr>
                        <a:t>-Uso </a:t>
                      </a:r>
                      <a:r>
                        <a:rPr sz="1100" spc="60" dirty="0">
                          <a:latin typeface="Verdana"/>
                          <a:cs typeface="Verdana"/>
                        </a:rPr>
                        <a:t>de </a:t>
                      </a:r>
                      <a:r>
                        <a:rPr sz="1100" spc="-45" dirty="0">
                          <a:latin typeface="Verdana"/>
                          <a:cs typeface="Verdana"/>
                        </a:rPr>
                        <a:t>estructuras  </a:t>
                      </a:r>
                      <a:r>
                        <a:rPr sz="1100" spc="-5" dirty="0">
                          <a:latin typeface="Verdana"/>
                          <a:cs typeface="Verdana"/>
                        </a:rPr>
                        <a:t>gramaticales básicas</a:t>
                      </a:r>
                      <a:r>
                        <a:rPr sz="1100" spc="-229" dirty="0">
                          <a:latin typeface="Verdana"/>
                          <a:cs typeface="Verdana"/>
                        </a:rPr>
                        <a:t> </a:t>
                      </a:r>
                      <a:r>
                        <a:rPr sz="1100" spc="60" dirty="0">
                          <a:latin typeface="Verdana"/>
                          <a:cs typeface="Verdana"/>
                        </a:rPr>
                        <a:t>e  </a:t>
                      </a:r>
                      <a:r>
                        <a:rPr sz="1100" spc="-35" dirty="0">
                          <a:latin typeface="Verdana"/>
                          <a:cs typeface="Verdana"/>
                        </a:rPr>
                        <a:t>intermedias.</a:t>
                      </a:r>
                      <a:endParaRPr sz="1100">
                        <a:latin typeface="Verdana"/>
                        <a:cs typeface="Verdana"/>
                      </a:endParaRPr>
                    </a:p>
                    <a:p>
                      <a:pPr>
                        <a:lnSpc>
                          <a:spcPct val="100000"/>
                        </a:lnSpc>
                        <a:spcBef>
                          <a:spcPts val="30"/>
                        </a:spcBef>
                      </a:pPr>
                      <a:endParaRPr sz="1150">
                        <a:latin typeface="Times New Roman"/>
                        <a:cs typeface="Times New Roman"/>
                      </a:endParaRPr>
                    </a:p>
                    <a:p>
                      <a:pPr marL="68580" marR="82550">
                        <a:lnSpc>
                          <a:spcPct val="102099"/>
                        </a:lnSpc>
                      </a:pPr>
                      <a:r>
                        <a:rPr sz="1100" dirty="0">
                          <a:latin typeface="Verdana"/>
                          <a:cs typeface="Verdana"/>
                        </a:rPr>
                        <a:t>-Vocabulario</a:t>
                      </a:r>
                      <a:r>
                        <a:rPr sz="1100" spc="-135" dirty="0">
                          <a:latin typeface="Verdana"/>
                          <a:cs typeface="Verdana"/>
                        </a:rPr>
                        <a:t> </a:t>
                      </a:r>
                      <a:r>
                        <a:rPr sz="1100" spc="-20" dirty="0">
                          <a:latin typeface="Verdana"/>
                          <a:cs typeface="Verdana"/>
                        </a:rPr>
                        <a:t>referente  </a:t>
                      </a:r>
                      <a:r>
                        <a:rPr sz="1100" spc="5" dirty="0">
                          <a:latin typeface="Verdana"/>
                          <a:cs typeface="Verdana"/>
                        </a:rPr>
                        <a:t>aspectos</a:t>
                      </a:r>
                      <a:r>
                        <a:rPr sz="1100" spc="-125" dirty="0">
                          <a:latin typeface="Verdana"/>
                          <a:cs typeface="Verdana"/>
                        </a:rPr>
                        <a:t> </a:t>
                      </a:r>
                      <a:r>
                        <a:rPr sz="1100" dirty="0">
                          <a:latin typeface="Verdana"/>
                          <a:cs typeface="Verdana"/>
                        </a:rPr>
                        <a:t>relacionados  </a:t>
                      </a:r>
                      <a:r>
                        <a:rPr sz="1100" spc="55" dirty="0">
                          <a:latin typeface="Verdana"/>
                          <a:cs typeface="Verdana"/>
                        </a:rPr>
                        <a:t>con </a:t>
                      </a:r>
                      <a:r>
                        <a:rPr sz="1100" spc="-10" dirty="0">
                          <a:latin typeface="Verdana"/>
                          <a:cs typeface="Verdana"/>
                        </a:rPr>
                        <a:t>el </a:t>
                      </a:r>
                      <a:r>
                        <a:rPr sz="1100" spc="-15" dirty="0">
                          <a:latin typeface="Verdana"/>
                          <a:cs typeface="Verdana"/>
                        </a:rPr>
                        <a:t>ejercicio, </a:t>
                      </a:r>
                      <a:r>
                        <a:rPr sz="1100" spc="-55" dirty="0">
                          <a:latin typeface="Verdana"/>
                          <a:cs typeface="Verdana"/>
                        </a:rPr>
                        <a:t>ali-  </a:t>
                      </a:r>
                      <a:r>
                        <a:rPr sz="1100" spc="10" dirty="0">
                          <a:latin typeface="Verdana"/>
                          <a:cs typeface="Verdana"/>
                        </a:rPr>
                        <a:t>mentación </a:t>
                      </a:r>
                      <a:r>
                        <a:rPr sz="1100" spc="-60" dirty="0">
                          <a:latin typeface="Verdana"/>
                          <a:cs typeface="Verdana"/>
                        </a:rPr>
                        <a:t>y rutinas  </a:t>
                      </a:r>
                      <a:r>
                        <a:rPr sz="1100" spc="-15" dirty="0">
                          <a:latin typeface="Verdana"/>
                          <a:cs typeface="Verdana"/>
                        </a:rPr>
                        <a:t>propias </a:t>
                      </a:r>
                      <a:r>
                        <a:rPr sz="1100" spc="60" dirty="0">
                          <a:latin typeface="Verdana"/>
                          <a:cs typeface="Verdana"/>
                        </a:rPr>
                        <a:t>de </a:t>
                      </a:r>
                      <a:r>
                        <a:rPr sz="1100" spc="-25" dirty="0">
                          <a:latin typeface="Verdana"/>
                          <a:cs typeface="Verdana"/>
                        </a:rPr>
                        <a:t>un </a:t>
                      </a:r>
                      <a:r>
                        <a:rPr sz="1100" spc="-65" dirty="0">
                          <a:latin typeface="Verdana"/>
                          <a:cs typeface="Verdana"/>
                        </a:rPr>
                        <a:t>estu-  </a:t>
                      </a:r>
                      <a:r>
                        <a:rPr sz="1100" spc="5" dirty="0">
                          <a:latin typeface="Verdana"/>
                          <a:cs typeface="Verdana"/>
                        </a:rPr>
                        <a:t>diante </a:t>
                      </a:r>
                      <a:r>
                        <a:rPr sz="1100" spc="60" dirty="0">
                          <a:latin typeface="Verdana"/>
                          <a:cs typeface="Verdana"/>
                        </a:rPr>
                        <a:t>de </a:t>
                      </a:r>
                      <a:r>
                        <a:rPr sz="1100" spc="-10" dirty="0">
                          <a:latin typeface="Verdana"/>
                          <a:cs typeface="Verdana"/>
                        </a:rPr>
                        <a:t>preparato-  </a:t>
                      </a:r>
                      <a:r>
                        <a:rPr sz="1100" spc="-60" dirty="0">
                          <a:latin typeface="Verdana"/>
                          <a:cs typeface="Verdana"/>
                        </a:rPr>
                        <a:t>ria.</a:t>
                      </a:r>
                      <a:endParaRPr sz="1100">
                        <a:latin typeface="Verdana"/>
                        <a:cs typeface="Verdana"/>
                      </a:endParaRPr>
                    </a:p>
                    <a:p>
                      <a:pPr>
                        <a:lnSpc>
                          <a:spcPct val="100000"/>
                        </a:lnSpc>
                        <a:spcBef>
                          <a:spcPts val="35"/>
                        </a:spcBef>
                      </a:pPr>
                      <a:endParaRPr sz="1150">
                        <a:latin typeface="Times New Roman"/>
                        <a:cs typeface="Times New Roman"/>
                      </a:endParaRPr>
                    </a:p>
                    <a:p>
                      <a:pPr marL="68580" marR="189230">
                        <a:lnSpc>
                          <a:spcPct val="101800"/>
                        </a:lnSpc>
                      </a:pPr>
                      <a:r>
                        <a:rPr sz="1100" spc="-10" dirty="0">
                          <a:latin typeface="Verdana"/>
                          <a:cs typeface="Verdana"/>
                        </a:rPr>
                        <a:t>-Manejo </a:t>
                      </a:r>
                      <a:r>
                        <a:rPr sz="1100" spc="60" dirty="0">
                          <a:latin typeface="Verdana"/>
                          <a:cs typeface="Verdana"/>
                        </a:rPr>
                        <a:t>de</a:t>
                      </a:r>
                      <a:r>
                        <a:rPr sz="1100" spc="-190" dirty="0">
                          <a:latin typeface="Verdana"/>
                          <a:cs typeface="Verdana"/>
                        </a:rPr>
                        <a:t> </a:t>
                      </a:r>
                      <a:r>
                        <a:rPr sz="1100" spc="-50" dirty="0">
                          <a:latin typeface="Verdana"/>
                          <a:cs typeface="Verdana"/>
                        </a:rPr>
                        <a:t>auxiliares  </a:t>
                      </a:r>
                      <a:r>
                        <a:rPr sz="1100" spc="60" dirty="0">
                          <a:latin typeface="Verdana"/>
                          <a:cs typeface="Verdana"/>
                        </a:rPr>
                        <a:t>de</a:t>
                      </a:r>
                      <a:r>
                        <a:rPr sz="1100" spc="-90" dirty="0">
                          <a:latin typeface="Verdana"/>
                          <a:cs typeface="Verdana"/>
                        </a:rPr>
                        <a:t> </a:t>
                      </a:r>
                      <a:r>
                        <a:rPr sz="1100" spc="30" dirty="0">
                          <a:latin typeface="Verdana"/>
                          <a:cs typeface="Verdana"/>
                        </a:rPr>
                        <a:t>modo</a:t>
                      </a:r>
                      <a:endParaRPr sz="1100">
                        <a:latin typeface="Verdana"/>
                        <a:cs typeface="Verdana"/>
                      </a:endParaRPr>
                    </a:p>
                    <a:p>
                      <a:pPr>
                        <a:lnSpc>
                          <a:spcPct val="100000"/>
                        </a:lnSpc>
                        <a:spcBef>
                          <a:spcPts val="25"/>
                        </a:spcBef>
                      </a:pPr>
                      <a:endParaRPr sz="1150">
                        <a:latin typeface="Times New Roman"/>
                        <a:cs typeface="Times New Roman"/>
                      </a:endParaRPr>
                    </a:p>
                    <a:p>
                      <a:pPr marL="68580" marR="108585">
                        <a:lnSpc>
                          <a:spcPct val="102200"/>
                        </a:lnSpc>
                      </a:pPr>
                      <a:r>
                        <a:rPr sz="1100" spc="-25" dirty="0">
                          <a:latin typeface="Verdana"/>
                          <a:cs typeface="Verdana"/>
                        </a:rPr>
                        <a:t>-Integración </a:t>
                      </a:r>
                      <a:r>
                        <a:rPr sz="1100" spc="60" dirty="0">
                          <a:latin typeface="Verdana"/>
                          <a:cs typeface="Verdana"/>
                        </a:rPr>
                        <a:t>de</a:t>
                      </a:r>
                      <a:r>
                        <a:rPr sz="1100" spc="-225" dirty="0">
                          <a:latin typeface="Verdana"/>
                          <a:cs typeface="Verdana"/>
                        </a:rPr>
                        <a:t> </a:t>
                      </a:r>
                      <a:r>
                        <a:rPr sz="1100" spc="-35" dirty="0">
                          <a:latin typeface="Verdana"/>
                          <a:cs typeface="Verdana"/>
                        </a:rPr>
                        <a:t>adjeti-  </a:t>
                      </a:r>
                      <a:r>
                        <a:rPr sz="1100" spc="-50" dirty="0">
                          <a:latin typeface="Verdana"/>
                          <a:cs typeface="Verdana"/>
                        </a:rPr>
                        <a:t>vos </a:t>
                      </a:r>
                      <a:r>
                        <a:rPr sz="1100" spc="90" dirty="0">
                          <a:latin typeface="Verdana"/>
                          <a:cs typeface="Verdana"/>
                        </a:rPr>
                        <a:t>a </a:t>
                      </a:r>
                      <a:r>
                        <a:rPr sz="1100" spc="-45" dirty="0">
                          <a:latin typeface="Verdana"/>
                          <a:cs typeface="Verdana"/>
                        </a:rPr>
                        <a:t>través </a:t>
                      </a:r>
                      <a:r>
                        <a:rPr sz="1100" spc="60" dirty="0">
                          <a:latin typeface="Verdana"/>
                          <a:cs typeface="Verdana"/>
                        </a:rPr>
                        <a:t>de </a:t>
                      </a:r>
                      <a:r>
                        <a:rPr sz="1100" spc="-65" dirty="0">
                          <a:latin typeface="Verdana"/>
                          <a:cs typeface="Verdana"/>
                        </a:rPr>
                        <a:t>los  </a:t>
                      </a:r>
                      <a:r>
                        <a:rPr sz="1100" spc="-5" dirty="0">
                          <a:latin typeface="Verdana"/>
                          <a:cs typeface="Verdana"/>
                        </a:rPr>
                        <a:t>comparativos </a:t>
                      </a:r>
                      <a:r>
                        <a:rPr sz="1100" spc="-60" dirty="0">
                          <a:latin typeface="Verdana"/>
                          <a:cs typeface="Verdana"/>
                        </a:rPr>
                        <a:t>y super-  </a:t>
                      </a:r>
                      <a:r>
                        <a:rPr sz="1100" spc="-50" dirty="0">
                          <a:latin typeface="Verdana"/>
                          <a:cs typeface="Verdana"/>
                        </a:rPr>
                        <a:t>lativos.</a:t>
                      </a:r>
                      <a:endParaRPr sz="1100">
                        <a:latin typeface="Verdana"/>
                        <a:cs typeface="Verdana"/>
                      </a:endParaRPr>
                    </a:p>
                    <a:p>
                      <a:pPr>
                        <a:lnSpc>
                          <a:spcPct val="100000"/>
                        </a:lnSpc>
                        <a:spcBef>
                          <a:spcPts val="35"/>
                        </a:spcBef>
                      </a:pPr>
                      <a:endParaRPr sz="1150">
                        <a:latin typeface="Times New Roman"/>
                        <a:cs typeface="Times New Roman"/>
                      </a:endParaRPr>
                    </a:p>
                    <a:p>
                      <a:pPr marL="68580" marR="382270">
                        <a:lnSpc>
                          <a:spcPct val="101800"/>
                        </a:lnSpc>
                      </a:pPr>
                      <a:r>
                        <a:rPr sz="1100" spc="-5" dirty="0">
                          <a:latin typeface="Verdana"/>
                          <a:cs typeface="Verdana"/>
                        </a:rPr>
                        <a:t>-Condicionales</a:t>
                      </a:r>
                      <a:r>
                        <a:rPr sz="1100" spc="-114" dirty="0">
                          <a:latin typeface="Verdana"/>
                          <a:cs typeface="Verdana"/>
                        </a:rPr>
                        <a:t> </a:t>
                      </a:r>
                      <a:r>
                        <a:rPr sz="1100" spc="60" dirty="0">
                          <a:latin typeface="Verdana"/>
                          <a:cs typeface="Verdana"/>
                        </a:rPr>
                        <a:t>de  </a:t>
                      </a:r>
                      <a:r>
                        <a:rPr sz="1100" spc="30" dirty="0">
                          <a:latin typeface="Verdana"/>
                          <a:cs typeface="Verdana"/>
                        </a:rPr>
                        <a:t>modo</a:t>
                      </a:r>
                      <a:endParaRPr sz="11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marR="140335">
                        <a:lnSpc>
                          <a:spcPct val="102299"/>
                        </a:lnSpc>
                        <a:spcBef>
                          <a:spcPts val="535"/>
                        </a:spcBef>
                        <a:buChar char="-"/>
                        <a:tabLst>
                          <a:tab pos="154940" algn="l"/>
                        </a:tabLst>
                      </a:pPr>
                      <a:r>
                        <a:rPr sz="1100" spc="10" dirty="0">
                          <a:latin typeface="Verdana"/>
                          <a:cs typeface="Verdana"/>
                        </a:rPr>
                        <a:t>Conocimiento</a:t>
                      </a:r>
                      <a:r>
                        <a:rPr sz="1100" spc="-135" dirty="0">
                          <a:latin typeface="Verdana"/>
                          <a:cs typeface="Verdana"/>
                        </a:rPr>
                        <a:t> </a:t>
                      </a:r>
                      <a:r>
                        <a:rPr sz="1100" spc="10" dirty="0">
                          <a:latin typeface="Verdana"/>
                          <a:cs typeface="Verdana"/>
                        </a:rPr>
                        <a:t>del  </a:t>
                      </a:r>
                      <a:r>
                        <a:rPr sz="1100" spc="-75" dirty="0">
                          <a:latin typeface="Verdana"/>
                          <a:cs typeface="Verdana"/>
                        </a:rPr>
                        <a:t>ser </a:t>
                      </a:r>
                      <a:r>
                        <a:rPr sz="1100" dirty="0">
                          <a:latin typeface="Verdana"/>
                          <a:cs typeface="Verdana"/>
                        </a:rPr>
                        <a:t>humano </a:t>
                      </a:r>
                      <a:r>
                        <a:rPr sz="1100" spc="50" dirty="0">
                          <a:latin typeface="Verdana"/>
                          <a:cs typeface="Verdana"/>
                        </a:rPr>
                        <a:t>como  </a:t>
                      </a:r>
                      <a:r>
                        <a:rPr sz="1100" spc="-10" dirty="0">
                          <a:latin typeface="Verdana"/>
                          <a:cs typeface="Verdana"/>
                        </a:rPr>
                        <a:t>persona</a:t>
                      </a:r>
                      <a:endParaRPr sz="1100">
                        <a:latin typeface="Verdana"/>
                        <a:cs typeface="Verdana"/>
                      </a:endParaRPr>
                    </a:p>
                    <a:p>
                      <a:pPr>
                        <a:lnSpc>
                          <a:spcPct val="100000"/>
                        </a:lnSpc>
                        <a:spcBef>
                          <a:spcPts val="30"/>
                        </a:spcBef>
                        <a:buFont typeface="Verdana"/>
                        <a:buChar char="-"/>
                      </a:pPr>
                      <a:endParaRPr sz="1150">
                        <a:latin typeface="Times New Roman"/>
                        <a:cs typeface="Times New Roman"/>
                      </a:endParaRPr>
                    </a:p>
                    <a:p>
                      <a:pPr marL="69215" marR="184785">
                        <a:lnSpc>
                          <a:spcPct val="102099"/>
                        </a:lnSpc>
                        <a:buChar char="-"/>
                        <a:tabLst>
                          <a:tab pos="154940" algn="l"/>
                        </a:tabLst>
                      </a:pPr>
                      <a:r>
                        <a:rPr sz="1100" spc="-10" dirty="0">
                          <a:latin typeface="Verdana"/>
                          <a:cs typeface="Verdana"/>
                        </a:rPr>
                        <a:t>el </a:t>
                      </a:r>
                      <a:r>
                        <a:rPr sz="1100" spc="-5" dirty="0">
                          <a:latin typeface="Verdana"/>
                          <a:cs typeface="Verdana"/>
                        </a:rPr>
                        <a:t>ejercicio</a:t>
                      </a:r>
                      <a:r>
                        <a:rPr sz="1100" spc="-225" dirty="0">
                          <a:latin typeface="Verdana"/>
                          <a:cs typeface="Verdana"/>
                        </a:rPr>
                        <a:t> </a:t>
                      </a:r>
                      <a:r>
                        <a:rPr sz="1100" spc="50" dirty="0">
                          <a:latin typeface="Verdana"/>
                          <a:cs typeface="Verdana"/>
                        </a:rPr>
                        <a:t>como  </a:t>
                      </a:r>
                      <a:r>
                        <a:rPr sz="1100" spc="-25" dirty="0">
                          <a:latin typeface="Verdana"/>
                          <a:cs typeface="Verdana"/>
                        </a:rPr>
                        <a:t>dimensión </a:t>
                      </a:r>
                      <a:r>
                        <a:rPr sz="1100" spc="55" dirty="0">
                          <a:latin typeface="Verdana"/>
                          <a:cs typeface="Verdana"/>
                        </a:rPr>
                        <a:t>de </a:t>
                      </a:r>
                      <a:r>
                        <a:rPr sz="1100" spc="15" dirty="0">
                          <a:latin typeface="Verdana"/>
                          <a:cs typeface="Verdana"/>
                        </a:rPr>
                        <a:t>una  </a:t>
                      </a:r>
                      <a:r>
                        <a:rPr sz="1100" dirty="0">
                          <a:latin typeface="Verdana"/>
                          <a:cs typeface="Verdana"/>
                        </a:rPr>
                        <a:t>formación </a:t>
                      </a:r>
                      <a:r>
                        <a:rPr sz="1100" spc="-25" dirty="0">
                          <a:latin typeface="Verdana"/>
                          <a:cs typeface="Verdana"/>
                        </a:rPr>
                        <a:t>integral  </a:t>
                      </a:r>
                      <a:r>
                        <a:rPr sz="1100" spc="60" dirty="0">
                          <a:latin typeface="Verdana"/>
                          <a:cs typeface="Verdana"/>
                        </a:rPr>
                        <a:t>de </a:t>
                      </a:r>
                      <a:r>
                        <a:rPr sz="1100" spc="5" dirty="0">
                          <a:latin typeface="Verdana"/>
                          <a:cs typeface="Verdana"/>
                        </a:rPr>
                        <a:t>la</a:t>
                      </a:r>
                      <a:r>
                        <a:rPr sz="1100" spc="-245" dirty="0">
                          <a:latin typeface="Verdana"/>
                          <a:cs typeface="Verdana"/>
                        </a:rPr>
                        <a:t> </a:t>
                      </a:r>
                      <a:r>
                        <a:rPr sz="1100" spc="-10" dirty="0">
                          <a:latin typeface="Verdana"/>
                          <a:cs typeface="Verdana"/>
                        </a:rPr>
                        <a:t>persona</a:t>
                      </a:r>
                      <a:endParaRPr sz="1100">
                        <a:latin typeface="Verdana"/>
                        <a:cs typeface="Verdana"/>
                      </a:endParaRPr>
                    </a:p>
                    <a:p>
                      <a:pPr>
                        <a:lnSpc>
                          <a:spcPct val="100000"/>
                        </a:lnSpc>
                        <a:spcBef>
                          <a:spcPts val="30"/>
                        </a:spcBef>
                        <a:buFont typeface="Verdana"/>
                        <a:buChar char="-"/>
                      </a:pPr>
                      <a:endParaRPr sz="1150">
                        <a:latin typeface="Times New Roman"/>
                        <a:cs typeface="Times New Roman"/>
                      </a:endParaRPr>
                    </a:p>
                    <a:p>
                      <a:pPr marL="69215" marR="94615">
                        <a:lnSpc>
                          <a:spcPct val="102099"/>
                        </a:lnSpc>
                        <a:spcBef>
                          <a:spcPts val="5"/>
                        </a:spcBef>
                        <a:buChar char="-"/>
                        <a:tabLst>
                          <a:tab pos="154940" algn="l"/>
                        </a:tabLst>
                      </a:pPr>
                      <a:r>
                        <a:rPr sz="1100" spc="-10" dirty="0">
                          <a:latin typeface="Verdana"/>
                          <a:cs typeface="Verdana"/>
                        </a:rPr>
                        <a:t>Formación</a:t>
                      </a:r>
                      <a:r>
                        <a:rPr sz="1100" spc="-114" dirty="0">
                          <a:latin typeface="Verdana"/>
                          <a:cs typeface="Verdana"/>
                        </a:rPr>
                        <a:t> </a:t>
                      </a:r>
                      <a:r>
                        <a:rPr sz="1100" spc="-30" dirty="0">
                          <a:latin typeface="Verdana"/>
                          <a:cs typeface="Verdana"/>
                        </a:rPr>
                        <a:t>integral  </a:t>
                      </a:r>
                      <a:r>
                        <a:rPr sz="1100" spc="-60" dirty="0">
                          <a:latin typeface="Verdana"/>
                          <a:cs typeface="Verdana"/>
                        </a:rPr>
                        <a:t>y </a:t>
                      </a:r>
                      <a:r>
                        <a:rPr sz="1100" dirty="0">
                          <a:latin typeface="Verdana"/>
                          <a:cs typeface="Verdana"/>
                        </a:rPr>
                        <a:t>vivencia </a:t>
                      </a:r>
                      <a:r>
                        <a:rPr sz="1100" spc="-20" dirty="0">
                          <a:latin typeface="Verdana"/>
                          <a:cs typeface="Verdana"/>
                        </a:rPr>
                        <a:t>personal  </a:t>
                      </a:r>
                      <a:r>
                        <a:rPr sz="1100" spc="50" dirty="0">
                          <a:latin typeface="Verdana"/>
                          <a:cs typeface="Verdana"/>
                        </a:rPr>
                        <a:t>como </a:t>
                      </a:r>
                      <a:r>
                        <a:rPr sz="1100" dirty="0">
                          <a:latin typeface="Verdana"/>
                          <a:cs typeface="Verdana"/>
                        </a:rPr>
                        <a:t>parte </a:t>
                      </a:r>
                      <a:r>
                        <a:rPr sz="1100" spc="10" dirty="0">
                          <a:latin typeface="Verdana"/>
                          <a:cs typeface="Verdana"/>
                        </a:rPr>
                        <a:t>del  </a:t>
                      </a:r>
                      <a:r>
                        <a:rPr sz="1100" spc="-10" dirty="0">
                          <a:latin typeface="Verdana"/>
                          <a:cs typeface="Verdana"/>
                        </a:rPr>
                        <a:t>ideario</a:t>
                      </a:r>
                      <a:r>
                        <a:rPr sz="1100" spc="-95" dirty="0">
                          <a:latin typeface="Verdana"/>
                          <a:cs typeface="Verdana"/>
                        </a:rPr>
                        <a:t> </a:t>
                      </a:r>
                      <a:r>
                        <a:rPr sz="1100" spc="-45" dirty="0">
                          <a:latin typeface="Verdana"/>
                          <a:cs typeface="Verdana"/>
                        </a:rPr>
                        <a:t>lasallista</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9215" marR="80010">
                        <a:lnSpc>
                          <a:spcPct val="102099"/>
                        </a:lnSpc>
                        <a:spcBef>
                          <a:spcPts val="5"/>
                        </a:spcBef>
                        <a:buChar char="-"/>
                        <a:tabLst>
                          <a:tab pos="153035" algn="l"/>
                        </a:tabLst>
                      </a:pPr>
                      <a:r>
                        <a:rPr sz="1100" spc="-30" dirty="0">
                          <a:latin typeface="Verdana"/>
                          <a:cs typeface="Verdana"/>
                        </a:rPr>
                        <a:t>Interrelación </a:t>
                      </a:r>
                      <a:r>
                        <a:rPr sz="1100" spc="60" dirty="0">
                          <a:latin typeface="Verdana"/>
                          <a:cs typeface="Verdana"/>
                        </a:rPr>
                        <a:t>de</a:t>
                      </a:r>
                      <a:r>
                        <a:rPr sz="1100" spc="-220" dirty="0">
                          <a:latin typeface="Verdana"/>
                          <a:cs typeface="Verdana"/>
                        </a:rPr>
                        <a:t> </a:t>
                      </a:r>
                      <a:r>
                        <a:rPr sz="1100" spc="-55" dirty="0">
                          <a:latin typeface="Verdana"/>
                          <a:cs typeface="Verdana"/>
                        </a:rPr>
                        <a:t>los  </a:t>
                      </a:r>
                      <a:r>
                        <a:rPr sz="1100" spc="-30" dirty="0">
                          <a:latin typeface="Verdana"/>
                          <a:cs typeface="Verdana"/>
                        </a:rPr>
                        <a:t>diferentes </a:t>
                      </a:r>
                      <a:r>
                        <a:rPr sz="1100" spc="-40" dirty="0">
                          <a:latin typeface="Verdana"/>
                          <a:cs typeface="Verdana"/>
                        </a:rPr>
                        <a:t>niveles  </a:t>
                      </a:r>
                      <a:r>
                        <a:rPr sz="1100" spc="60" dirty="0">
                          <a:latin typeface="Verdana"/>
                          <a:cs typeface="Verdana"/>
                        </a:rPr>
                        <a:t>de </a:t>
                      </a:r>
                      <a:r>
                        <a:rPr sz="1100" spc="5" dirty="0">
                          <a:latin typeface="Verdana"/>
                          <a:cs typeface="Verdana"/>
                        </a:rPr>
                        <a:t>la </a:t>
                      </a:r>
                      <a:r>
                        <a:rPr sz="1100" spc="-10" dirty="0">
                          <a:latin typeface="Verdana"/>
                          <a:cs typeface="Verdana"/>
                        </a:rPr>
                        <a:t>persona </a:t>
                      </a:r>
                      <a:r>
                        <a:rPr sz="1100" spc="-70" dirty="0">
                          <a:latin typeface="Verdana"/>
                          <a:cs typeface="Verdana"/>
                        </a:rPr>
                        <a:t>hu-  </a:t>
                      </a:r>
                      <a:r>
                        <a:rPr sz="1100" spc="25" dirty="0">
                          <a:latin typeface="Verdana"/>
                          <a:cs typeface="Verdana"/>
                        </a:rPr>
                        <a:t>mana</a:t>
                      </a:r>
                      <a:endParaRPr sz="1100">
                        <a:latin typeface="Verdana"/>
                        <a:cs typeface="Verdana"/>
                      </a:endParaRPr>
                    </a:p>
                    <a:p>
                      <a:pPr>
                        <a:lnSpc>
                          <a:spcPct val="100000"/>
                        </a:lnSpc>
                        <a:spcBef>
                          <a:spcPts val="35"/>
                        </a:spcBef>
                        <a:buFont typeface="Verdana"/>
                        <a:buChar char="-"/>
                      </a:pPr>
                      <a:endParaRPr sz="1150">
                        <a:latin typeface="Times New Roman"/>
                        <a:cs typeface="Times New Roman"/>
                      </a:endParaRPr>
                    </a:p>
                    <a:p>
                      <a:pPr marL="69215" marR="281305">
                        <a:lnSpc>
                          <a:spcPct val="101800"/>
                        </a:lnSpc>
                        <a:buChar char="-"/>
                        <a:tabLst>
                          <a:tab pos="154940" algn="l"/>
                        </a:tabLst>
                      </a:pPr>
                      <a:r>
                        <a:rPr sz="1100" spc="5" dirty="0">
                          <a:latin typeface="Verdana"/>
                          <a:cs typeface="Verdana"/>
                        </a:rPr>
                        <a:t>Clarificación</a:t>
                      </a:r>
                      <a:r>
                        <a:rPr sz="1100" spc="-150" dirty="0">
                          <a:latin typeface="Verdana"/>
                          <a:cs typeface="Verdana"/>
                        </a:rPr>
                        <a:t> </a:t>
                      </a:r>
                      <a:r>
                        <a:rPr sz="1100" spc="60" dirty="0">
                          <a:latin typeface="Verdana"/>
                          <a:cs typeface="Verdana"/>
                        </a:rPr>
                        <a:t>de  </a:t>
                      </a:r>
                      <a:r>
                        <a:rPr sz="1100" spc="25" dirty="0">
                          <a:latin typeface="Verdana"/>
                          <a:cs typeface="Verdana"/>
                        </a:rPr>
                        <a:t>conceptos</a:t>
                      </a:r>
                      <a:endParaRPr sz="1100">
                        <a:latin typeface="Verdana"/>
                        <a:cs typeface="Verdana"/>
                      </a:endParaRPr>
                    </a:p>
                    <a:p>
                      <a:pPr>
                        <a:lnSpc>
                          <a:spcPct val="100000"/>
                        </a:lnSpc>
                        <a:spcBef>
                          <a:spcPts val="35"/>
                        </a:spcBef>
                        <a:buFont typeface="Verdana"/>
                        <a:buChar char="-"/>
                      </a:pPr>
                      <a:endParaRPr sz="1150">
                        <a:latin typeface="Times New Roman"/>
                        <a:cs typeface="Times New Roman"/>
                      </a:endParaRPr>
                    </a:p>
                    <a:p>
                      <a:pPr marL="69215" marR="185420">
                        <a:lnSpc>
                          <a:spcPct val="101800"/>
                        </a:lnSpc>
                        <a:buChar char="-"/>
                        <a:tabLst>
                          <a:tab pos="154940" algn="l"/>
                        </a:tabLst>
                      </a:pPr>
                      <a:r>
                        <a:rPr sz="1100" spc="15" dirty="0">
                          <a:latin typeface="Verdana"/>
                          <a:cs typeface="Verdana"/>
                        </a:rPr>
                        <a:t>Vocabulario</a:t>
                      </a:r>
                      <a:r>
                        <a:rPr sz="1100" spc="-165" dirty="0">
                          <a:latin typeface="Verdana"/>
                          <a:cs typeface="Verdana"/>
                        </a:rPr>
                        <a:t> </a:t>
                      </a:r>
                      <a:r>
                        <a:rPr sz="1100" spc="-45" dirty="0">
                          <a:latin typeface="Verdana"/>
                          <a:cs typeface="Verdana"/>
                        </a:rPr>
                        <a:t>rela-  </a:t>
                      </a:r>
                      <a:r>
                        <a:rPr sz="1100" spc="40" dirty="0">
                          <a:latin typeface="Verdana"/>
                          <a:cs typeface="Verdana"/>
                        </a:rPr>
                        <a:t>cionado </a:t>
                      </a:r>
                      <a:r>
                        <a:rPr sz="1100" spc="55" dirty="0">
                          <a:latin typeface="Verdana"/>
                          <a:cs typeface="Verdana"/>
                        </a:rPr>
                        <a:t>con </a:t>
                      </a:r>
                      <a:r>
                        <a:rPr sz="1100" spc="-15" dirty="0">
                          <a:latin typeface="Verdana"/>
                          <a:cs typeface="Verdana"/>
                        </a:rPr>
                        <a:t>el  </a:t>
                      </a:r>
                      <a:r>
                        <a:rPr sz="1100" spc="10" dirty="0">
                          <a:latin typeface="Verdana"/>
                          <a:cs typeface="Verdana"/>
                        </a:rPr>
                        <a:t>tema</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699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nvGraphicFramePr>
        <p:xfrm>
          <a:off x="477012" y="719327"/>
          <a:ext cx="8822689" cy="6272530"/>
        </p:xfrm>
        <a:graphic>
          <a:graphicData uri="http://schemas.openxmlformats.org/drawingml/2006/table">
            <a:tbl>
              <a:tblPr firstRow="1" bandRow="1">
                <a:tableStyleId>{2D5ABB26-0587-4C30-8999-92F81FD0307C}</a:tableStyleId>
              </a:tblPr>
              <a:tblGrid>
                <a:gridCol w="1191895">
                  <a:extLst>
                    <a:ext uri="{9D8B030D-6E8A-4147-A177-3AD203B41FA5}">
                      <a16:colId xmlns:a16="http://schemas.microsoft.com/office/drawing/2014/main" val="20000"/>
                    </a:ext>
                  </a:extLst>
                </a:gridCol>
                <a:gridCol w="1330325">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710054">
                  <a:extLst>
                    <a:ext uri="{9D8B030D-6E8A-4147-A177-3AD203B41FA5}">
                      <a16:colId xmlns:a16="http://schemas.microsoft.com/office/drawing/2014/main" val="20004"/>
                    </a:ext>
                  </a:extLst>
                </a:gridCol>
                <a:gridCol w="1529715">
                  <a:extLst>
                    <a:ext uri="{9D8B030D-6E8A-4147-A177-3AD203B41FA5}">
                      <a16:colId xmlns:a16="http://schemas.microsoft.com/office/drawing/2014/main" val="20005"/>
                    </a:ext>
                  </a:extLst>
                </a:gridCol>
              </a:tblGrid>
              <a:tr h="996315">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50">
                        <a:latin typeface="Times New Roman"/>
                        <a:cs typeface="Times New Roman"/>
                      </a:endParaRPr>
                    </a:p>
                    <a:p>
                      <a:pPr marL="68580" marR="123825">
                        <a:lnSpc>
                          <a:spcPct val="102099"/>
                        </a:lnSpc>
                      </a:pPr>
                      <a:r>
                        <a:rPr sz="1100" spc="-75" dirty="0">
                          <a:latin typeface="Verdana"/>
                          <a:cs typeface="Verdana"/>
                        </a:rPr>
                        <a:t>-Uso </a:t>
                      </a:r>
                      <a:r>
                        <a:rPr sz="1100" spc="60" dirty="0">
                          <a:latin typeface="Verdana"/>
                          <a:cs typeface="Verdana"/>
                        </a:rPr>
                        <a:t>de </a:t>
                      </a:r>
                      <a:r>
                        <a:rPr sz="1100" spc="5" dirty="0">
                          <a:latin typeface="Verdana"/>
                          <a:cs typeface="Verdana"/>
                        </a:rPr>
                        <a:t>conectores </a:t>
                      </a:r>
                      <a:r>
                        <a:rPr sz="1100" spc="-60" dirty="0">
                          <a:latin typeface="Verdana"/>
                          <a:cs typeface="Verdana"/>
                        </a:rPr>
                        <a:t>y  </a:t>
                      </a:r>
                      <a:r>
                        <a:rPr sz="1100" spc="-15" dirty="0">
                          <a:latin typeface="Verdana"/>
                          <a:cs typeface="Verdana"/>
                        </a:rPr>
                        <a:t>preposiciones </a:t>
                      </a:r>
                      <a:r>
                        <a:rPr sz="1100" spc="60" dirty="0">
                          <a:latin typeface="Verdana"/>
                          <a:cs typeface="Verdana"/>
                        </a:rPr>
                        <a:t>de  </a:t>
                      </a:r>
                      <a:r>
                        <a:rPr sz="1100" spc="-30" dirty="0">
                          <a:latin typeface="Verdana"/>
                          <a:cs typeface="Verdana"/>
                        </a:rPr>
                        <a:t>forma, </a:t>
                      </a:r>
                      <a:r>
                        <a:rPr sz="1100" spc="-10" dirty="0">
                          <a:latin typeface="Verdana"/>
                          <a:cs typeface="Verdana"/>
                        </a:rPr>
                        <a:t>manera,</a:t>
                      </a:r>
                      <a:r>
                        <a:rPr sz="1100" spc="-215" dirty="0">
                          <a:latin typeface="Verdana"/>
                          <a:cs typeface="Verdana"/>
                        </a:rPr>
                        <a:t> </a:t>
                      </a:r>
                      <a:r>
                        <a:rPr sz="1100" spc="30" dirty="0">
                          <a:latin typeface="Verdana"/>
                          <a:cs typeface="Verdana"/>
                        </a:rPr>
                        <a:t>modo  </a:t>
                      </a:r>
                      <a:r>
                        <a:rPr sz="1100" spc="-60" dirty="0">
                          <a:latin typeface="Verdana"/>
                          <a:cs typeface="Verdana"/>
                        </a:rPr>
                        <a:t>y</a:t>
                      </a:r>
                      <a:r>
                        <a:rPr sz="1100" spc="-95" dirty="0">
                          <a:latin typeface="Verdana"/>
                          <a:cs typeface="Verdana"/>
                        </a:rPr>
                        <a:t> </a:t>
                      </a:r>
                      <a:r>
                        <a:rPr sz="1100" spc="-35" dirty="0">
                          <a:latin typeface="Verdana"/>
                          <a:cs typeface="Verdana"/>
                        </a:rPr>
                        <a:t>lugar.</a:t>
                      </a:r>
                      <a:endParaRPr sz="1100">
                        <a:latin typeface="Verdana"/>
                        <a:cs typeface="Verdan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54635">
                <a:tc>
                  <a:txBody>
                    <a:bodyPr/>
                    <a:lstStyle/>
                    <a:p>
                      <a:pPr marL="69850">
                        <a:lnSpc>
                          <a:spcPct val="100000"/>
                        </a:lnSpc>
                        <a:spcBef>
                          <a:spcPts val="565"/>
                        </a:spcBef>
                      </a:pPr>
                      <a:r>
                        <a:rPr sz="1100" b="1" spc="-130" dirty="0">
                          <a:latin typeface="Verdana"/>
                          <a:cs typeface="Verdana"/>
                        </a:rPr>
                        <a:t>2.</a:t>
                      </a:r>
                      <a:r>
                        <a:rPr sz="1100" b="1" spc="-90" dirty="0">
                          <a:latin typeface="Verdana"/>
                          <a:cs typeface="Verdana"/>
                        </a:rPr>
                        <a:t> </a:t>
                      </a:r>
                      <a:r>
                        <a:rPr sz="1100" b="1" spc="-60" dirty="0">
                          <a:latin typeface="Verdana"/>
                          <a:cs typeface="Verdana"/>
                        </a:rPr>
                        <a:t>Conceptos</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solidFill>
                      <a:srgbClr val="C5D9F0"/>
                    </a:solidFill>
                  </a:tcPr>
                </a:tc>
                <a:tc rowSpan="15">
                  <a:txBody>
                    <a:bodyPr/>
                    <a:lstStyle/>
                    <a:p>
                      <a:pPr marL="68580" marR="168275">
                        <a:lnSpc>
                          <a:spcPct val="102699"/>
                        </a:lnSpc>
                        <a:spcBef>
                          <a:spcPts val="530"/>
                        </a:spcBef>
                        <a:buChar char="-"/>
                        <a:tabLst>
                          <a:tab pos="154305" algn="l"/>
                        </a:tabLst>
                      </a:pPr>
                      <a:r>
                        <a:rPr sz="1100" spc="40" dirty="0">
                          <a:latin typeface="Verdana"/>
                          <a:cs typeface="Verdana"/>
                        </a:rPr>
                        <a:t>Que </a:t>
                      </a:r>
                      <a:r>
                        <a:rPr sz="1100" spc="-45" dirty="0">
                          <a:latin typeface="Verdana"/>
                          <a:cs typeface="Verdana"/>
                        </a:rPr>
                        <a:t>es</a:t>
                      </a:r>
                      <a:r>
                        <a:rPr sz="1100" spc="-290" dirty="0">
                          <a:latin typeface="Verdana"/>
                          <a:cs typeface="Verdana"/>
                        </a:rPr>
                        <a:t> </a:t>
                      </a:r>
                      <a:r>
                        <a:rPr sz="1100" spc="-5" dirty="0">
                          <a:latin typeface="Verdana"/>
                          <a:cs typeface="Verdana"/>
                        </a:rPr>
                        <a:t>activa-  </a:t>
                      </a:r>
                      <a:r>
                        <a:rPr sz="1100" spc="20" dirty="0">
                          <a:latin typeface="Verdana"/>
                          <a:cs typeface="Verdana"/>
                        </a:rPr>
                        <a:t>ción</a:t>
                      </a:r>
                      <a:r>
                        <a:rPr sz="1100" spc="-105" dirty="0">
                          <a:latin typeface="Verdana"/>
                          <a:cs typeface="Verdana"/>
                        </a:rPr>
                        <a:t> </a:t>
                      </a:r>
                      <a:r>
                        <a:rPr sz="1100" spc="-25" dirty="0">
                          <a:latin typeface="Verdana"/>
                          <a:cs typeface="Verdana"/>
                        </a:rPr>
                        <a:t>física</a:t>
                      </a:r>
                      <a:endParaRPr sz="1100">
                        <a:latin typeface="Verdana"/>
                        <a:cs typeface="Verdana"/>
                      </a:endParaRPr>
                    </a:p>
                    <a:p>
                      <a:pPr>
                        <a:lnSpc>
                          <a:spcPct val="100000"/>
                        </a:lnSpc>
                        <a:spcBef>
                          <a:spcPts val="15"/>
                        </a:spcBef>
                        <a:buFont typeface="Verdana"/>
                        <a:buChar char="-"/>
                      </a:pPr>
                      <a:endParaRPr sz="1150">
                        <a:latin typeface="Times New Roman"/>
                        <a:cs typeface="Times New Roman"/>
                      </a:endParaRPr>
                    </a:p>
                    <a:p>
                      <a:pPr marL="68580" marR="107950">
                        <a:lnSpc>
                          <a:spcPct val="102400"/>
                        </a:lnSpc>
                        <a:buChar char="-"/>
                        <a:tabLst>
                          <a:tab pos="154305" algn="l"/>
                        </a:tabLst>
                      </a:pPr>
                      <a:r>
                        <a:rPr sz="1100" spc="5" dirty="0">
                          <a:latin typeface="Verdana"/>
                          <a:cs typeface="Verdana"/>
                        </a:rPr>
                        <a:t>Relación </a:t>
                      </a:r>
                      <a:r>
                        <a:rPr sz="1100" spc="-20" dirty="0">
                          <a:latin typeface="Verdana"/>
                          <a:cs typeface="Verdana"/>
                        </a:rPr>
                        <a:t>entra  </a:t>
                      </a:r>
                      <a:r>
                        <a:rPr sz="1100" spc="20" dirty="0">
                          <a:latin typeface="Verdana"/>
                          <a:cs typeface="Verdana"/>
                        </a:rPr>
                        <a:t>actividad </a:t>
                      </a:r>
                      <a:r>
                        <a:rPr sz="1100" spc="-25" dirty="0">
                          <a:latin typeface="Verdana"/>
                          <a:cs typeface="Verdana"/>
                        </a:rPr>
                        <a:t>física</a:t>
                      </a:r>
                      <a:r>
                        <a:rPr sz="1100" spc="-275" dirty="0">
                          <a:latin typeface="Verdana"/>
                          <a:cs typeface="Verdana"/>
                        </a:rPr>
                        <a:t> </a:t>
                      </a:r>
                      <a:r>
                        <a:rPr sz="1100" spc="-60" dirty="0">
                          <a:latin typeface="Verdana"/>
                          <a:cs typeface="Verdana"/>
                        </a:rPr>
                        <a:t>y  </a:t>
                      </a:r>
                      <a:r>
                        <a:rPr sz="1100" dirty="0">
                          <a:latin typeface="Verdana"/>
                          <a:cs typeface="Verdana"/>
                        </a:rPr>
                        <a:t>alimentación</a:t>
                      </a:r>
                      <a:endParaRPr sz="1100">
                        <a:latin typeface="Verdana"/>
                        <a:cs typeface="Verdana"/>
                      </a:endParaRPr>
                    </a:p>
                    <a:p>
                      <a:pPr>
                        <a:lnSpc>
                          <a:spcPct val="100000"/>
                        </a:lnSpc>
                      </a:pPr>
                      <a:endParaRPr sz="1200">
                        <a:latin typeface="Times New Roman"/>
                        <a:cs typeface="Times New Roman"/>
                      </a:endParaRPr>
                    </a:p>
                    <a:p>
                      <a:pPr marL="68580">
                        <a:lnSpc>
                          <a:spcPct val="100000"/>
                        </a:lnSpc>
                      </a:pPr>
                      <a:r>
                        <a:rPr sz="1100" dirty="0">
                          <a:latin typeface="Verdana"/>
                          <a:cs typeface="Verdana"/>
                        </a:rPr>
                        <a:t>-</a:t>
                      </a:r>
                      <a:endParaRPr sz="110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5">
                  <a:txBody>
                    <a:bodyPr/>
                    <a:lstStyle/>
                    <a:p>
                      <a:pPr marL="68580" marR="75565">
                        <a:lnSpc>
                          <a:spcPct val="102699"/>
                        </a:lnSpc>
                        <a:spcBef>
                          <a:spcPts val="530"/>
                        </a:spcBef>
                      </a:pPr>
                      <a:r>
                        <a:rPr sz="1100" spc="50" dirty="0">
                          <a:latin typeface="Verdana"/>
                          <a:cs typeface="Verdana"/>
                        </a:rPr>
                        <a:t>Concepto </a:t>
                      </a:r>
                      <a:r>
                        <a:rPr sz="1100" spc="60" dirty="0">
                          <a:latin typeface="Verdana"/>
                          <a:cs typeface="Verdana"/>
                        </a:rPr>
                        <a:t>de</a:t>
                      </a:r>
                      <a:r>
                        <a:rPr sz="1100" spc="-295" dirty="0">
                          <a:latin typeface="Verdana"/>
                          <a:cs typeface="Verdana"/>
                        </a:rPr>
                        <a:t> </a:t>
                      </a:r>
                      <a:r>
                        <a:rPr sz="1100" spc="20" dirty="0">
                          <a:latin typeface="Verdana"/>
                          <a:cs typeface="Verdana"/>
                        </a:rPr>
                        <a:t>ecua-  ción</a:t>
                      </a:r>
                      <a:endParaRPr sz="1100">
                        <a:latin typeface="Verdana"/>
                        <a:cs typeface="Verdana"/>
                      </a:endParaRPr>
                    </a:p>
                    <a:p>
                      <a:pPr>
                        <a:lnSpc>
                          <a:spcPct val="100000"/>
                        </a:lnSpc>
                        <a:spcBef>
                          <a:spcPts val="45"/>
                        </a:spcBef>
                      </a:pPr>
                      <a:endParaRPr sz="1150">
                        <a:latin typeface="Times New Roman"/>
                        <a:cs typeface="Times New Roman"/>
                      </a:endParaRPr>
                    </a:p>
                    <a:p>
                      <a:pPr marL="68580">
                        <a:lnSpc>
                          <a:spcPct val="100000"/>
                        </a:lnSpc>
                        <a:buChar char="-"/>
                        <a:tabLst>
                          <a:tab pos="154305" algn="l"/>
                        </a:tabLst>
                      </a:pPr>
                      <a:r>
                        <a:rPr sz="1100" spc="-60" dirty="0">
                          <a:latin typeface="Verdana"/>
                          <a:cs typeface="Verdana"/>
                        </a:rPr>
                        <a:t>Las</a:t>
                      </a:r>
                      <a:r>
                        <a:rPr sz="1100" spc="-165" dirty="0">
                          <a:latin typeface="Verdana"/>
                          <a:cs typeface="Verdana"/>
                        </a:rPr>
                        <a:t> </a:t>
                      </a:r>
                      <a:r>
                        <a:rPr sz="1100" spc="-25" dirty="0">
                          <a:latin typeface="Verdana"/>
                          <a:cs typeface="Verdana"/>
                        </a:rPr>
                        <a:t>variables</a:t>
                      </a:r>
                      <a:endParaRPr sz="1100">
                        <a:latin typeface="Verdana"/>
                        <a:cs typeface="Verdana"/>
                      </a:endParaRPr>
                    </a:p>
                    <a:p>
                      <a:pPr>
                        <a:lnSpc>
                          <a:spcPct val="100000"/>
                        </a:lnSpc>
                        <a:spcBef>
                          <a:spcPts val="5"/>
                        </a:spcBef>
                        <a:buFont typeface="Verdana"/>
                        <a:buChar char="-"/>
                      </a:pPr>
                      <a:endParaRPr sz="1200">
                        <a:latin typeface="Times New Roman"/>
                        <a:cs typeface="Times New Roman"/>
                      </a:endParaRPr>
                    </a:p>
                    <a:p>
                      <a:pPr marL="68580">
                        <a:lnSpc>
                          <a:spcPct val="100000"/>
                        </a:lnSpc>
                        <a:buChar char="-"/>
                        <a:tabLst>
                          <a:tab pos="154305" algn="l"/>
                        </a:tabLst>
                      </a:pPr>
                      <a:r>
                        <a:rPr sz="1100" spc="-5" dirty="0">
                          <a:latin typeface="Verdana"/>
                          <a:cs typeface="Verdana"/>
                        </a:rPr>
                        <a:t>La</a:t>
                      </a:r>
                      <a:r>
                        <a:rPr sz="1100" spc="-185" dirty="0">
                          <a:latin typeface="Verdana"/>
                          <a:cs typeface="Verdana"/>
                        </a:rPr>
                        <a:t> </a:t>
                      </a:r>
                      <a:r>
                        <a:rPr sz="1100" spc="5" dirty="0">
                          <a:latin typeface="Verdana"/>
                          <a:cs typeface="Verdana"/>
                        </a:rPr>
                        <a:t>incógnita</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8580" marR="241935" algn="just">
                        <a:lnSpc>
                          <a:spcPct val="102299"/>
                        </a:lnSpc>
                        <a:buChar char="-"/>
                        <a:tabLst>
                          <a:tab pos="154305" algn="l"/>
                        </a:tabLst>
                      </a:pPr>
                      <a:r>
                        <a:rPr sz="1100" spc="5" dirty="0">
                          <a:latin typeface="Verdana"/>
                          <a:cs typeface="Verdana"/>
                        </a:rPr>
                        <a:t>Clasificación </a:t>
                      </a:r>
                      <a:r>
                        <a:rPr sz="1100" spc="60" dirty="0">
                          <a:latin typeface="Verdana"/>
                          <a:cs typeface="Verdana"/>
                        </a:rPr>
                        <a:t>de  </a:t>
                      </a:r>
                      <a:r>
                        <a:rPr sz="1100" spc="35" dirty="0">
                          <a:latin typeface="Verdana"/>
                          <a:cs typeface="Verdana"/>
                        </a:rPr>
                        <a:t>acuerdo </a:t>
                      </a:r>
                      <a:r>
                        <a:rPr sz="1100" spc="-5" dirty="0">
                          <a:latin typeface="Verdana"/>
                          <a:cs typeface="Verdana"/>
                        </a:rPr>
                        <a:t>al</a:t>
                      </a:r>
                      <a:r>
                        <a:rPr sz="1100" spc="-280" dirty="0">
                          <a:latin typeface="Verdana"/>
                          <a:cs typeface="Verdana"/>
                        </a:rPr>
                        <a:t> </a:t>
                      </a:r>
                      <a:r>
                        <a:rPr sz="1100" spc="20" dirty="0">
                          <a:latin typeface="Verdana"/>
                          <a:cs typeface="Verdana"/>
                        </a:rPr>
                        <a:t>grado  </a:t>
                      </a:r>
                      <a:r>
                        <a:rPr sz="1100" spc="60" dirty="0">
                          <a:latin typeface="Verdana"/>
                          <a:cs typeface="Verdana"/>
                        </a:rPr>
                        <a:t>de</a:t>
                      </a:r>
                      <a:r>
                        <a:rPr sz="1100" spc="-95" dirty="0">
                          <a:latin typeface="Verdana"/>
                          <a:cs typeface="Verdana"/>
                        </a:rPr>
                        <a:t> </a:t>
                      </a:r>
                      <a:r>
                        <a:rPr sz="1100" spc="5" dirty="0">
                          <a:latin typeface="Verdana"/>
                          <a:cs typeface="Verdana"/>
                        </a:rPr>
                        <a:t>incógnita</a:t>
                      </a:r>
                      <a:endParaRPr sz="110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5">
                  <a:txBody>
                    <a:bodyPr/>
                    <a:lstStyle/>
                    <a:p>
                      <a:pPr marL="68580" marR="198755">
                        <a:lnSpc>
                          <a:spcPct val="102699"/>
                        </a:lnSpc>
                        <a:spcBef>
                          <a:spcPts val="530"/>
                        </a:spcBef>
                        <a:buChar char="-"/>
                        <a:tabLst>
                          <a:tab pos="154305" algn="l"/>
                        </a:tabLst>
                      </a:pPr>
                      <a:r>
                        <a:rPr sz="1100" spc="50" dirty="0">
                          <a:latin typeface="Verdana"/>
                          <a:cs typeface="Verdana"/>
                        </a:rPr>
                        <a:t>concepto </a:t>
                      </a:r>
                      <a:r>
                        <a:rPr sz="1100" spc="60" dirty="0">
                          <a:latin typeface="Verdana"/>
                          <a:cs typeface="Verdana"/>
                        </a:rPr>
                        <a:t>de</a:t>
                      </a:r>
                      <a:r>
                        <a:rPr sz="1100" spc="-300" dirty="0">
                          <a:latin typeface="Verdana"/>
                          <a:cs typeface="Verdana"/>
                        </a:rPr>
                        <a:t> </a:t>
                      </a:r>
                      <a:r>
                        <a:rPr sz="1100" spc="-35" dirty="0">
                          <a:latin typeface="Verdana"/>
                          <a:cs typeface="Verdana"/>
                        </a:rPr>
                        <a:t>en-  </a:t>
                      </a:r>
                      <a:r>
                        <a:rPr sz="1100" spc="-20" dirty="0">
                          <a:latin typeface="Verdana"/>
                          <a:cs typeface="Verdana"/>
                        </a:rPr>
                        <a:t>sayo</a:t>
                      </a:r>
                      <a:endParaRPr sz="1100">
                        <a:latin typeface="Verdana"/>
                        <a:cs typeface="Verdana"/>
                      </a:endParaRPr>
                    </a:p>
                    <a:p>
                      <a:pPr>
                        <a:lnSpc>
                          <a:spcPct val="100000"/>
                        </a:lnSpc>
                        <a:spcBef>
                          <a:spcPts val="5"/>
                        </a:spcBef>
                        <a:buFont typeface="Verdana"/>
                        <a:buChar char="-"/>
                      </a:pPr>
                      <a:endParaRPr sz="1150">
                        <a:latin typeface="Times New Roman"/>
                        <a:cs typeface="Times New Roman"/>
                      </a:endParaRPr>
                    </a:p>
                    <a:p>
                      <a:pPr marL="68580" marR="239395">
                        <a:lnSpc>
                          <a:spcPct val="103000"/>
                        </a:lnSpc>
                        <a:buChar char="-"/>
                        <a:tabLst>
                          <a:tab pos="154305" algn="l"/>
                        </a:tabLst>
                      </a:pPr>
                      <a:r>
                        <a:rPr sz="1100" spc="-10" dirty="0">
                          <a:latin typeface="Verdana"/>
                          <a:cs typeface="Verdana"/>
                        </a:rPr>
                        <a:t>Características</a:t>
                      </a:r>
                      <a:r>
                        <a:rPr sz="1100" spc="-170" dirty="0">
                          <a:latin typeface="Verdana"/>
                          <a:cs typeface="Verdana"/>
                        </a:rPr>
                        <a:t> </a:t>
                      </a:r>
                      <a:r>
                        <a:rPr sz="1100" spc="-60" dirty="0">
                          <a:latin typeface="Verdana"/>
                          <a:cs typeface="Verdana"/>
                        </a:rPr>
                        <a:t>y  </a:t>
                      </a:r>
                      <a:r>
                        <a:rPr sz="1100" spc="-65" dirty="0">
                          <a:latin typeface="Verdana"/>
                          <a:cs typeface="Verdana"/>
                        </a:rPr>
                        <a:t>usos </a:t>
                      </a:r>
                      <a:r>
                        <a:rPr sz="1100" spc="10" dirty="0">
                          <a:latin typeface="Verdana"/>
                          <a:cs typeface="Verdana"/>
                        </a:rPr>
                        <a:t>del</a:t>
                      </a:r>
                      <a:r>
                        <a:rPr sz="1100" spc="-135" dirty="0">
                          <a:latin typeface="Verdana"/>
                          <a:cs typeface="Verdana"/>
                        </a:rPr>
                        <a:t> </a:t>
                      </a:r>
                      <a:r>
                        <a:rPr sz="1100" spc="-10" dirty="0">
                          <a:latin typeface="Verdana"/>
                          <a:cs typeface="Verdana"/>
                        </a:rPr>
                        <a:t>ensayo</a:t>
                      </a:r>
                      <a:endParaRPr sz="1100">
                        <a:latin typeface="Verdana"/>
                        <a:cs typeface="Verdana"/>
                      </a:endParaRPr>
                    </a:p>
                    <a:p>
                      <a:pPr>
                        <a:lnSpc>
                          <a:spcPct val="100000"/>
                        </a:lnSpc>
                        <a:spcBef>
                          <a:spcPts val="15"/>
                        </a:spcBef>
                        <a:buFont typeface="Verdana"/>
                        <a:buChar char="-"/>
                      </a:pPr>
                      <a:endParaRPr sz="1150">
                        <a:latin typeface="Times New Roman"/>
                        <a:cs typeface="Times New Roman"/>
                      </a:endParaRPr>
                    </a:p>
                    <a:p>
                      <a:pPr marL="68580" marR="86360">
                        <a:lnSpc>
                          <a:spcPct val="102299"/>
                        </a:lnSpc>
                        <a:buChar char="-"/>
                        <a:tabLst>
                          <a:tab pos="154305" algn="l"/>
                        </a:tabLst>
                      </a:pPr>
                      <a:r>
                        <a:rPr sz="1100" spc="-5" dirty="0">
                          <a:latin typeface="Verdana"/>
                          <a:cs typeface="Verdana"/>
                        </a:rPr>
                        <a:t>La importancia</a:t>
                      </a:r>
                      <a:r>
                        <a:rPr sz="1100" spc="-220" dirty="0">
                          <a:latin typeface="Verdana"/>
                          <a:cs typeface="Verdana"/>
                        </a:rPr>
                        <a:t> </a:t>
                      </a:r>
                      <a:r>
                        <a:rPr sz="1100" spc="10" dirty="0">
                          <a:latin typeface="Verdana"/>
                          <a:cs typeface="Verdana"/>
                        </a:rPr>
                        <a:t>del  </a:t>
                      </a:r>
                      <a:r>
                        <a:rPr sz="1100" spc="-5" dirty="0">
                          <a:latin typeface="Verdana"/>
                          <a:cs typeface="Verdana"/>
                        </a:rPr>
                        <a:t>párrafo </a:t>
                      </a:r>
                      <a:r>
                        <a:rPr sz="1100" spc="15" dirty="0">
                          <a:latin typeface="Verdana"/>
                          <a:cs typeface="Verdana"/>
                        </a:rPr>
                        <a:t>en </a:t>
                      </a:r>
                      <a:r>
                        <a:rPr sz="1100" spc="-15" dirty="0">
                          <a:latin typeface="Verdana"/>
                          <a:cs typeface="Verdana"/>
                        </a:rPr>
                        <a:t>el </a:t>
                      </a:r>
                      <a:r>
                        <a:rPr sz="1100" spc="-40" dirty="0">
                          <a:latin typeface="Verdana"/>
                          <a:cs typeface="Verdana"/>
                        </a:rPr>
                        <a:t>en-  </a:t>
                      </a:r>
                      <a:r>
                        <a:rPr sz="1100" spc="-20" dirty="0">
                          <a:latin typeface="Verdana"/>
                          <a:cs typeface="Verdana"/>
                        </a:rPr>
                        <a:t>sayo</a:t>
                      </a:r>
                      <a:endParaRPr sz="1100">
                        <a:latin typeface="Verdana"/>
                        <a:cs typeface="Verdana"/>
                      </a:endParaRPr>
                    </a:p>
                    <a:p>
                      <a:pPr>
                        <a:lnSpc>
                          <a:spcPct val="100000"/>
                        </a:lnSpc>
                        <a:spcBef>
                          <a:spcPts val="35"/>
                        </a:spcBef>
                        <a:buFont typeface="Verdana"/>
                        <a:buChar char="-"/>
                      </a:pPr>
                      <a:endParaRPr sz="1150">
                        <a:latin typeface="Times New Roman"/>
                        <a:cs typeface="Times New Roman"/>
                      </a:endParaRPr>
                    </a:p>
                    <a:p>
                      <a:pPr marL="68580" marR="73660">
                        <a:lnSpc>
                          <a:spcPct val="101800"/>
                        </a:lnSpc>
                        <a:buChar char="-"/>
                        <a:tabLst>
                          <a:tab pos="156210" algn="l"/>
                        </a:tabLst>
                      </a:pPr>
                      <a:r>
                        <a:rPr sz="1100" spc="-15" dirty="0">
                          <a:latin typeface="Verdana"/>
                          <a:cs typeface="Verdana"/>
                        </a:rPr>
                        <a:t>Aprendizaje </a:t>
                      </a:r>
                      <a:r>
                        <a:rPr sz="1100" spc="60" dirty="0">
                          <a:latin typeface="Verdana"/>
                          <a:cs typeface="Verdana"/>
                        </a:rPr>
                        <a:t>de</a:t>
                      </a:r>
                      <a:r>
                        <a:rPr sz="1100" spc="-215" dirty="0">
                          <a:latin typeface="Verdana"/>
                          <a:cs typeface="Verdana"/>
                        </a:rPr>
                        <a:t> </a:t>
                      </a:r>
                      <a:r>
                        <a:rPr sz="1100" spc="-40" dirty="0">
                          <a:latin typeface="Verdana"/>
                          <a:cs typeface="Verdana"/>
                        </a:rPr>
                        <a:t>vo-  </a:t>
                      </a:r>
                      <a:r>
                        <a:rPr sz="1100" spc="10" dirty="0">
                          <a:latin typeface="Verdana"/>
                          <a:cs typeface="Verdana"/>
                        </a:rPr>
                        <a:t>cabulario</a:t>
                      </a:r>
                      <a:r>
                        <a:rPr sz="1100" spc="-105" dirty="0">
                          <a:latin typeface="Verdana"/>
                          <a:cs typeface="Verdana"/>
                        </a:rPr>
                        <a:t> </a:t>
                      </a:r>
                      <a:r>
                        <a:rPr sz="1100" spc="5" dirty="0">
                          <a:latin typeface="Verdana"/>
                          <a:cs typeface="Verdana"/>
                        </a:rPr>
                        <a:t>nuevo</a:t>
                      </a:r>
                      <a:endParaRPr sz="1100">
                        <a:latin typeface="Verdana"/>
                        <a:cs typeface="Verdana"/>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5">
                  <a:txBody>
                    <a:bodyPr/>
                    <a:lstStyle/>
                    <a:p>
                      <a:pPr marL="68580" marR="66040">
                        <a:lnSpc>
                          <a:spcPct val="102200"/>
                        </a:lnSpc>
                        <a:spcBef>
                          <a:spcPts val="535"/>
                        </a:spcBef>
                      </a:pPr>
                      <a:r>
                        <a:rPr sz="1100" spc="-110" dirty="0">
                          <a:latin typeface="Verdana"/>
                          <a:cs typeface="Verdana"/>
                        </a:rPr>
                        <a:t>-El </a:t>
                      </a:r>
                      <a:r>
                        <a:rPr sz="1100" spc="-40" dirty="0">
                          <a:latin typeface="Verdana"/>
                          <a:cs typeface="Verdana"/>
                        </a:rPr>
                        <a:t>uso </a:t>
                      </a:r>
                      <a:r>
                        <a:rPr sz="1100" spc="55" dirty="0">
                          <a:latin typeface="Verdana"/>
                          <a:cs typeface="Verdana"/>
                        </a:rPr>
                        <a:t>de </a:t>
                      </a:r>
                      <a:r>
                        <a:rPr sz="1100" spc="-50" dirty="0">
                          <a:latin typeface="Verdana"/>
                          <a:cs typeface="Verdana"/>
                        </a:rPr>
                        <a:t>las</a:t>
                      </a:r>
                      <a:r>
                        <a:rPr sz="1100" spc="-280" dirty="0">
                          <a:latin typeface="Verdana"/>
                          <a:cs typeface="Verdana"/>
                        </a:rPr>
                        <a:t> </a:t>
                      </a:r>
                      <a:r>
                        <a:rPr sz="1100" spc="-30" dirty="0">
                          <a:latin typeface="Verdana"/>
                          <a:cs typeface="Verdana"/>
                        </a:rPr>
                        <a:t>diferentes  </a:t>
                      </a:r>
                      <a:r>
                        <a:rPr sz="1100" spc="-45" dirty="0">
                          <a:latin typeface="Verdana"/>
                          <a:cs typeface="Verdana"/>
                        </a:rPr>
                        <a:t>estructuras </a:t>
                      </a:r>
                      <a:r>
                        <a:rPr sz="1100" spc="-5" dirty="0">
                          <a:latin typeface="Verdana"/>
                          <a:cs typeface="Verdana"/>
                        </a:rPr>
                        <a:t>gramatica-  </a:t>
                      </a:r>
                      <a:r>
                        <a:rPr sz="1100" spc="-55" dirty="0">
                          <a:latin typeface="Verdana"/>
                          <a:cs typeface="Verdana"/>
                        </a:rPr>
                        <a:t>les </a:t>
                      </a:r>
                      <a:r>
                        <a:rPr sz="1100" spc="10" dirty="0">
                          <a:latin typeface="Verdana"/>
                          <a:cs typeface="Verdana"/>
                        </a:rPr>
                        <a:t>del </a:t>
                      </a:r>
                      <a:r>
                        <a:rPr sz="1100" dirty="0">
                          <a:latin typeface="Verdana"/>
                          <a:cs typeface="Verdana"/>
                        </a:rPr>
                        <a:t>idioma </a:t>
                      </a:r>
                      <a:r>
                        <a:rPr sz="1100" spc="-40" dirty="0">
                          <a:latin typeface="Verdana"/>
                          <a:cs typeface="Verdana"/>
                        </a:rPr>
                        <a:t>inglés  utilizadas </a:t>
                      </a:r>
                      <a:r>
                        <a:rPr sz="1100" spc="-10" dirty="0">
                          <a:latin typeface="Verdana"/>
                          <a:cs typeface="Verdana"/>
                        </a:rPr>
                        <a:t>por </a:t>
                      </a:r>
                      <a:r>
                        <a:rPr sz="1100" spc="-65" dirty="0">
                          <a:latin typeface="Verdana"/>
                          <a:cs typeface="Verdana"/>
                        </a:rPr>
                        <a:t>los </a:t>
                      </a:r>
                      <a:r>
                        <a:rPr sz="1100" spc="-45" dirty="0">
                          <a:latin typeface="Verdana"/>
                          <a:cs typeface="Verdana"/>
                        </a:rPr>
                        <a:t>alum-  </a:t>
                      </a:r>
                      <a:r>
                        <a:rPr sz="1100" spc="-40" dirty="0">
                          <a:latin typeface="Verdana"/>
                          <a:cs typeface="Verdana"/>
                        </a:rPr>
                        <a:t>nos </a:t>
                      </a:r>
                      <a:r>
                        <a:rPr sz="1100" spc="15" dirty="0">
                          <a:latin typeface="Verdana"/>
                          <a:cs typeface="Verdana"/>
                        </a:rPr>
                        <a:t>en </a:t>
                      </a:r>
                      <a:r>
                        <a:rPr sz="1100" spc="-25" dirty="0">
                          <a:latin typeface="Verdana"/>
                          <a:cs typeface="Verdana"/>
                        </a:rPr>
                        <a:t>situaciones </a:t>
                      </a:r>
                      <a:r>
                        <a:rPr sz="1100" spc="-60" dirty="0">
                          <a:latin typeface="Verdana"/>
                          <a:cs typeface="Verdana"/>
                        </a:rPr>
                        <a:t>y  </a:t>
                      </a:r>
                      <a:r>
                        <a:rPr sz="1100" spc="-15" dirty="0">
                          <a:latin typeface="Verdana"/>
                          <a:cs typeface="Verdana"/>
                        </a:rPr>
                        <a:t>contextos</a:t>
                      </a:r>
                      <a:r>
                        <a:rPr sz="1100" spc="-95" dirty="0">
                          <a:latin typeface="Verdana"/>
                          <a:cs typeface="Verdana"/>
                        </a:rPr>
                        <a:t> </a:t>
                      </a:r>
                      <a:r>
                        <a:rPr sz="1100" spc="-40" dirty="0">
                          <a:latin typeface="Verdana"/>
                          <a:cs typeface="Verdana"/>
                        </a:rPr>
                        <a:t>reales.</a:t>
                      </a:r>
                      <a:endParaRPr sz="1100">
                        <a:latin typeface="Verdana"/>
                        <a:cs typeface="Verdana"/>
                      </a:endParaRPr>
                    </a:p>
                    <a:p>
                      <a:pPr>
                        <a:lnSpc>
                          <a:spcPct val="100000"/>
                        </a:lnSpc>
                        <a:spcBef>
                          <a:spcPts val="35"/>
                        </a:spcBef>
                      </a:pPr>
                      <a:endParaRPr sz="1150">
                        <a:latin typeface="Times New Roman"/>
                        <a:cs typeface="Times New Roman"/>
                      </a:endParaRPr>
                    </a:p>
                    <a:p>
                      <a:pPr marL="68580" marR="106680" algn="just">
                        <a:lnSpc>
                          <a:spcPct val="102000"/>
                        </a:lnSpc>
                      </a:pPr>
                      <a:r>
                        <a:rPr sz="1100" spc="-50" dirty="0">
                          <a:latin typeface="Verdana"/>
                          <a:cs typeface="Verdana"/>
                        </a:rPr>
                        <a:t>-La </a:t>
                      </a:r>
                      <a:r>
                        <a:rPr sz="1100" spc="25" dirty="0">
                          <a:latin typeface="Verdana"/>
                          <a:cs typeface="Verdana"/>
                        </a:rPr>
                        <a:t>aplicación </a:t>
                      </a:r>
                      <a:r>
                        <a:rPr sz="1100" spc="10" dirty="0">
                          <a:latin typeface="Verdana"/>
                          <a:cs typeface="Verdana"/>
                        </a:rPr>
                        <a:t>del </a:t>
                      </a:r>
                      <a:r>
                        <a:rPr sz="1100" spc="-40" dirty="0">
                          <a:latin typeface="Verdana"/>
                          <a:cs typeface="Verdana"/>
                        </a:rPr>
                        <a:t>vo-  </a:t>
                      </a:r>
                      <a:r>
                        <a:rPr sz="1100" spc="10" dirty="0">
                          <a:latin typeface="Verdana"/>
                          <a:cs typeface="Verdana"/>
                        </a:rPr>
                        <a:t>cabulario </a:t>
                      </a:r>
                      <a:r>
                        <a:rPr sz="1100" spc="40" dirty="0">
                          <a:latin typeface="Verdana"/>
                          <a:cs typeface="Verdana"/>
                        </a:rPr>
                        <a:t>acorde</a:t>
                      </a:r>
                      <a:r>
                        <a:rPr sz="1100" spc="-240" dirty="0">
                          <a:latin typeface="Verdana"/>
                          <a:cs typeface="Verdana"/>
                        </a:rPr>
                        <a:t> </a:t>
                      </a:r>
                      <a:r>
                        <a:rPr sz="1100" spc="55" dirty="0">
                          <a:latin typeface="Verdana"/>
                          <a:cs typeface="Verdana"/>
                        </a:rPr>
                        <a:t>con  </a:t>
                      </a:r>
                      <a:r>
                        <a:rPr sz="1100" spc="-45" dirty="0">
                          <a:latin typeface="Verdana"/>
                          <a:cs typeface="Verdana"/>
                        </a:rPr>
                        <a:t>las </a:t>
                      </a:r>
                      <a:r>
                        <a:rPr sz="1100" spc="10" dirty="0">
                          <a:latin typeface="Verdana"/>
                          <a:cs typeface="Verdana"/>
                        </a:rPr>
                        <a:t>necesidades </a:t>
                      </a:r>
                      <a:r>
                        <a:rPr sz="1100" spc="55" dirty="0">
                          <a:latin typeface="Verdana"/>
                          <a:cs typeface="Verdana"/>
                        </a:rPr>
                        <a:t>de</a:t>
                      </a:r>
                      <a:r>
                        <a:rPr sz="1100" spc="-295" dirty="0">
                          <a:latin typeface="Verdana"/>
                          <a:cs typeface="Verdana"/>
                        </a:rPr>
                        <a:t> </a:t>
                      </a:r>
                      <a:r>
                        <a:rPr sz="1100" spc="-55" dirty="0">
                          <a:latin typeface="Verdana"/>
                          <a:cs typeface="Verdana"/>
                        </a:rPr>
                        <a:t>los  </a:t>
                      </a:r>
                      <a:r>
                        <a:rPr sz="1100" spc="-30" dirty="0">
                          <a:latin typeface="Verdana"/>
                          <a:cs typeface="Verdana"/>
                        </a:rPr>
                        <a:t>alumnos </a:t>
                      </a:r>
                      <a:r>
                        <a:rPr sz="1100" spc="-60" dirty="0">
                          <a:latin typeface="Verdana"/>
                          <a:cs typeface="Verdana"/>
                        </a:rPr>
                        <a:t>y </a:t>
                      </a:r>
                      <a:r>
                        <a:rPr sz="1100" spc="-10" dirty="0">
                          <a:latin typeface="Verdana"/>
                          <a:cs typeface="Verdana"/>
                        </a:rPr>
                        <a:t>el </a:t>
                      </a:r>
                      <a:r>
                        <a:rPr sz="1100" spc="-40" dirty="0">
                          <a:latin typeface="Verdana"/>
                          <a:cs typeface="Verdana"/>
                        </a:rPr>
                        <a:t>uso</a:t>
                      </a:r>
                      <a:r>
                        <a:rPr sz="1100" spc="-300" dirty="0">
                          <a:latin typeface="Verdana"/>
                          <a:cs typeface="Verdana"/>
                        </a:rPr>
                        <a:t> </a:t>
                      </a:r>
                      <a:r>
                        <a:rPr sz="1100" dirty="0">
                          <a:latin typeface="Verdana"/>
                          <a:cs typeface="Verdana"/>
                        </a:rPr>
                        <a:t>prác-  </a:t>
                      </a:r>
                      <a:r>
                        <a:rPr sz="1100" spc="10" dirty="0">
                          <a:latin typeface="Verdana"/>
                          <a:cs typeface="Verdana"/>
                        </a:rPr>
                        <a:t>tico del</a:t>
                      </a:r>
                      <a:r>
                        <a:rPr sz="1100" spc="-190" dirty="0">
                          <a:latin typeface="Verdana"/>
                          <a:cs typeface="Verdana"/>
                        </a:rPr>
                        <a:t> </a:t>
                      </a:r>
                      <a:r>
                        <a:rPr sz="1100" spc="-60" dirty="0">
                          <a:latin typeface="Verdana"/>
                          <a:cs typeface="Verdana"/>
                        </a:rPr>
                        <a:t>mismo.</a:t>
                      </a:r>
                      <a:endParaRPr sz="1100">
                        <a:latin typeface="Verdana"/>
                        <a:cs typeface="Verdana"/>
                      </a:endParaRPr>
                    </a:p>
                    <a:p>
                      <a:pPr>
                        <a:lnSpc>
                          <a:spcPct val="100000"/>
                        </a:lnSpc>
                        <a:spcBef>
                          <a:spcPts val="25"/>
                        </a:spcBef>
                      </a:pPr>
                      <a:endParaRPr sz="1150">
                        <a:latin typeface="Times New Roman"/>
                        <a:cs typeface="Times New Roman"/>
                      </a:endParaRPr>
                    </a:p>
                    <a:p>
                      <a:pPr marL="68580" marR="114300">
                        <a:lnSpc>
                          <a:spcPct val="102299"/>
                        </a:lnSpc>
                        <a:spcBef>
                          <a:spcPts val="5"/>
                        </a:spcBef>
                      </a:pPr>
                      <a:r>
                        <a:rPr sz="1100" spc="-50" dirty="0">
                          <a:latin typeface="Verdana"/>
                          <a:cs typeface="Verdana"/>
                        </a:rPr>
                        <a:t>-La </a:t>
                      </a:r>
                      <a:r>
                        <a:rPr sz="1100" spc="-5" dirty="0">
                          <a:latin typeface="Verdana"/>
                          <a:cs typeface="Verdana"/>
                        </a:rPr>
                        <a:t>integración </a:t>
                      </a:r>
                      <a:r>
                        <a:rPr sz="1100" spc="60" dirty="0">
                          <a:latin typeface="Verdana"/>
                          <a:cs typeface="Verdana"/>
                        </a:rPr>
                        <a:t>de </a:t>
                      </a:r>
                      <a:r>
                        <a:rPr sz="1100" spc="-25" dirty="0">
                          <a:latin typeface="Verdana"/>
                          <a:cs typeface="Verdana"/>
                        </a:rPr>
                        <a:t>un  </a:t>
                      </a:r>
                      <a:r>
                        <a:rPr sz="1100" dirty="0">
                          <a:latin typeface="Verdana"/>
                          <a:cs typeface="Verdana"/>
                        </a:rPr>
                        <a:t>idioma </a:t>
                      </a:r>
                      <a:r>
                        <a:rPr sz="1100" spc="-15" dirty="0">
                          <a:latin typeface="Verdana"/>
                          <a:cs typeface="Verdana"/>
                        </a:rPr>
                        <a:t>diferente </a:t>
                      </a:r>
                      <a:r>
                        <a:rPr sz="1100" spc="90" dirty="0">
                          <a:latin typeface="Verdana"/>
                          <a:cs typeface="Verdana"/>
                        </a:rPr>
                        <a:t>a </a:t>
                      </a:r>
                      <a:r>
                        <a:rPr sz="1100" spc="-90" dirty="0">
                          <a:latin typeface="Verdana"/>
                          <a:cs typeface="Verdana"/>
                        </a:rPr>
                        <a:t>su  </a:t>
                      </a:r>
                      <a:r>
                        <a:rPr sz="1100" spc="10" dirty="0">
                          <a:latin typeface="Verdana"/>
                          <a:cs typeface="Verdana"/>
                        </a:rPr>
                        <a:t>lengua </a:t>
                      </a:r>
                      <a:r>
                        <a:rPr sz="1100" spc="-10" dirty="0">
                          <a:latin typeface="Verdana"/>
                          <a:cs typeface="Verdana"/>
                        </a:rPr>
                        <a:t>materna </a:t>
                      </a:r>
                      <a:r>
                        <a:rPr sz="1100" spc="-15" dirty="0">
                          <a:latin typeface="Verdana"/>
                          <a:cs typeface="Verdana"/>
                        </a:rPr>
                        <a:t>den-  </a:t>
                      </a:r>
                      <a:r>
                        <a:rPr sz="1100" spc="-50" dirty="0">
                          <a:latin typeface="Verdana"/>
                          <a:cs typeface="Verdana"/>
                        </a:rPr>
                        <a:t>tro</a:t>
                      </a:r>
                      <a:r>
                        <a:rPr sz="1100" spc="-100" dirty="0">
                          <a:latin typeface="Verdana"/>
                          <a:cs typeface="Verdana"/>
                        </a:rPr>
                        <a:t> </a:t>
                      </a:r>
                      <a:r>
                        <a:rPr sz="1100" spc="60" dirty="0">
                          <a:latin typeface="Verdana"/>
                          <a:cs typeface="Verdana"/>
                        </a:rPr>
                        <a:t>de</a:t>
                      </a:r>
                      <a:r>
                        <a:rPr sz="1100" spc="-90" dirty="0">
                          <a:latin typeface="Verdana"/>
                          <a:cs typeface="Verdana"/>
                        </a:rPr>
                        <a:t> </a:t>
                      </a:r>
                      <a:r>
                        <a:rPr sz="1100" spc="5" dirty="0">
                          <a:latin typeface="Verdana"/>
                          <a:cs typeface="Verdana"/>
                        </a:rPr>
                        <a:t>la</a:t>
                      </a:r>
                      <a:r>
                        <a:rPr sz="1100" spc="-95" dirty="0">
                          <a:latin typeface="Verdana"/>
                          <a:cs typeface="Verdana"/>
                        </a:rPr>
                        <a:t> </a:t>
                      </a:r>
                      <a:r>
                        <a:rPr sz="1100" spc="-25" dirty="0">
                          <a:latin typeface="Verdana"/>
                          <a:cs typeface="Verdana"/>
                        </a:rPr>
                        <a:t>resolución</a:t>
                      </a:r>
                      <a:r>
                        <a:rPr sz="1100" spc="-100" dirty="0">
                          <a:latin typeface="Verdana"/>
                          <a:cs typeface="Verdana"/>
                        </a:rPr>
                        <a:t> </a:t>
                      </a:r>
                      <a:r>
                        <a:rPr sz="1100" spc="55" dirty="0">
                          <a:latin typeface="Verdana"/>
                          <a:cs typeface="Verdana"/>
                        </a:rPr>
                        <a:t>de  </a:t>
                      </a:r>
                      <a:r>
                        <a:rPr sz="1100" spc="-10" dirty="0">
                          <a:latin typeface="Verdana"/>
                          <a:cs typeface="Verdana"/>
                        </a:rPr>
                        <a:t>problemas </a:t>
                      </a:r>
                      <a:r>
                        <a:rPr sz="1100" spc="-5" dirty="0">
                          <a:latin typeface="Verdana"/>
                          <a:cs typeface="Verdana"/>
                        </a:rPr>
                        <a:t>cotidianos  </a:t>
                      </a:r>
                      <a:r>
                        <a:rPr sz="1100" spc="-25" dirty="0">
                          <a:latin typeface="Verdana"/>
                          <a:cs typeface="Verdana"/>
                        </a:rPr>
                        <a:t>relevantes </a:t>
                      </a:r>
                      <a:r>
                        <a:rPr sz="1100" spc="15" dirty="0">
                          <a:latin typeface="Verdana"/>
                          <a:cs typeface="Verdana"/>
                        </a:rPr>
                        <a:t>en </a:t>
                      </a:r>
                      <a:r>
                        <a:rPr sz="1100" spc="5" dirty="0">
                          <a:latin typeface="Verdana"/>
                          <a:cs typeface="Verdana"/>
                        </a:rPr>
                        <a:t>la vida  </a:t>
                      </a:r>
                      <a:r>
                        <a:rPr sz="1100" spc="60" dirty="0">
                          <a:latin typeface="Verdana"/>
                          <a:cs typeface="Verdana"/>
                        </a:rPr>
                        <a:t>de </a:t>
                      </a:r>
                      <a:r>
                        <a:rPr sz="1100" spc="-55" dirty="0">
                          <a:latin typeface="Verdana"/>
                          <a:cs typeface="Verdana"/>
                        </a:rPr>
                        <a:t>los</a:t>
                      </a:r>
                      <a:r>
                        <a:rPr sz="1100" spc="-245" dirty="0">
                          <a:latin typeface="Verdana"/>
                          <a:cs typeface="Verdana"/>
                        </a:rPr>
                        <a:t> </a:t>
                      </a:r>
                      <a:r>
                        <a:rPr sz="1100" spc="-40" dirty="0">
                          <a:latin typeface="Verdana"/>
                          <a:cs typeface="Verdana"/>
                        </a:rPr>
                        <a:t>alumnos.</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15">
                  <a:txBody>
                    <a:bodyPr/>
                    <a:lstStyle/>
                    <a:p>
                      <a:pPr marL="69215">
                        <a:lnSpc>
                          <a:spcPct val="100000"/>
                        </a:lnSpc>
                        <a:spcBef>
                          <a:spcPts val="565"/>
                        </a:spcBef>
                        <a:buChar char="-"/>
                        <a:tabLst>
                          <a:tab pos="154940" algn="l"/>
                        </a:tabLst>
                      </a:pPr>
                      <a:r>
                        <a:rPr sz="1100" spc="40" dirty="0">
                          <a:latin typeface="Verdana"/>
                          <a:cs typeface="Verdana"/>
                        </a:rPr>
                        <a:t>Que </a:t>
                      </a:r>
                      <a:r>
                        <a:rPr sz="1100" spc="-45" dirty="0">
                          <a:latin typeface="Verdana"/>
                          <a:cs typeface="Verdana"/>
                        </a:rPr>
                        <a:t>es </a:t>
                      </a:r>
                      <a:r>
                        <a:rPr sz="1100" spc="5" dirty="0">
                          <a:latin typeface="Verdana"/>
                          <a:cs typeface="Verdana"/>
                        </a:rPr>
                        <a:t>la</a:t>
                      </a:r>
                      <a:r>
                        <a:rPr sz="1100" spc="-295" dirty="0">
                          <a:latin typeface="Verdana"/>
                          <a:cs typeface="Verdana"/>
                        </a:rPr>
                        <a:t> </a:t>
                      </a:r>
                      <a:r>
                        <a:rPr sz="1100" spc="-10" dirty="0">
                          <a:latin typeface="Verdana"/>
                          <a:cs typeface="Verdana"/>
                        </a:rPr>
                        <a:t>persona</a:t>
                      </a:r>
                      <a:endParaRPr sz="1100">
                        <a:latin typeface="Verdana"/>
                        <a:cs typeface="Verdana"/>
                      </a:endParaRPr>
                    </a:p>
                    <a:p>
                      <a:pPr>
                        <a:lnSpc>
                          <a:spcPct val="100000"/>
                        </a:lnSpc>
                        <a:spcBef>
                          <a:spcPts val="30"/>
                        </a:spcBef>
                        <a:buFont typeface="Verdana"/>
                        <a:buChar char="-"/>
                      </a:pPr>
                      <a:endParaRPr sz="1150">
                        <a:latin typeface="Times New Roman"/>
                        <a:cs typeface="Times New Roman"/>
                      </a:endParaRPr>
                    </a:p>
                    <a:p>
                      <a:pPr marL="69215" marR="112395">
                        <a:lnSpc>
                          <a:spcPct val="102200"/>
                        </a:lnSpc>
                        <a:buChar char="-"/>
                        <a:tabLst>
                          <a:tab pos="154940" algn="l"/>
                        </a:tabLst>
                      </a:pPr>
                      <a:r>
                        <a:rPr sz="1100" spc="-5" dirty="0">
                          <a:latin typeface="Verdana"/>
                          <a:cs typeface="Verdana"/>
                        </a:rPr>
                        <a:t>importancia </a:t>
                      </a:r>
                      <a:r>
                        <a:rPr sz="1100" spc="10" dirty="0">
                          <a:latin typeface="Verdana"/>
                          <a:cs typeface="Verdana"/>
                        </a:rPr>
                        <a:t>del  </a:t>
                      </a:r>
                      <a:r>
                        <a:rPr sz="1100" spc="-5" dirty="0">
                          <a:latin typeface="Verdana"/>
                          <a:cs typeface="Verdana"/>
                        </a:rPr>
                        <a:t>ejercicio </a:t>
                      </a:r>
                      <a:r>
                        <a:rPr sz="1100" spc="-10" dirty="0">
                          <a:latin typeface="Verdana"/>
                          <a:cs typeface="Verdana"/>
                        </a:rPr>
                        <a:t>dentro </a:t>
                      </a:r>
                      <a:r>
                        <a:rPr sz="1100" spc="60" dirty="0">
                          <a:latin typeface="Verdana"/>
                          <a:cs typeface="Verdana"/>
                        </a:rPr>
                        <a:t>de  </a:t>
                      </a:r>
                      <a:r>
                        <a:rPr sz="1100" spc="5" dirty="0">
                          <a:latin typeface="Verdana"/>
                          <a:cs typeface="Verdana"/>
                        </a:rPr>
                        <a:t>la</a:t>
                      </a:r>
                      <a:r>
                        <a:rPr sz="1100" spc="-110" dirty="0">
                          <a:latin typeface="Verdana"/>
                          <a:cs typeface="Verdana"/>
                        </a:rPr>
                        <a:t> </a:t>
                      </a:r>
                      <a:r>
                        <a:rPr sz="1100" spc="-25" dirty="0">
                          <a:latin typeface="Verdana"/>
                          <a:cs typeface="Verdana"/>
                        </a:rPr>
                        <a:t>dimensión</a:t>
                      </a:r>
                      <a:r>
                        <a:rPr sz="1100" spc="-120" dirty="0">
                          <a:latin typeface="Verdana"/>
                          <a:cs typeface="Verdana"/>
                        </a:rPr>
                        <a:t> </a:t>
                      </a:r>
                      <a:r>
                        <a:rPr sz="1100" spc="60" dirty="0">
                          <a:latin typeface="Verdana"/>
                          <a:cs typeface="Verdana"/>
                        </a:rPr>
                        <a:t>de</a:t>
                      </a:r>
                      <a:r>
                        <a:rPr sz="1100" spc="-105" dirty="0">
                          <a:latin typeface="Verdana"/>
                          <a:cs typeface="Verdana"/>
                        </a:rPr>
                        <a:t> </a:t>
                      </a:r>
                      <a:r>
                        <a:rPr sz="1100" spc="-70" dirty="0">
                          <a:latin typeface="Verdana"/>
                          <a:cs typeface="Verdana"/>
                        </a:rPr>
                        <a:t>for-  </a:t>
                      </a:r>
                      <a:r>
                        <a:rPr sz="1100" spc="20" dirty="0">
                          <a:latin typeface="Verdana"/>
                          <a:cs typeface="Verdana"/>
                        </a:rPr>
                        <a:t>mación</a:t>
                      </a:r>
                      <a:endParaRPr sz="1100">
                        <a:latin typeface="Verdana"/>
                        <a:cs typeface="Verdana"/>
                      </a:endParaRPr>
                    </a:p>
                    <a:p>
                      <a:pPr>
                        <a:lnSpc>
                          <a:spcPct val="100000"/>
                        </a:lnSpc>
                        <a:spcBef>
                          <a:spcPts val="35"/>
                        </a:spcBef>
                        <a:buFont typeface="Verdana"/>
                        <a:buChar char="-"/>
                      </a:pPr>
                      <a:endParaRPr sz="1150">
                        <a:latin typeface="Times New Roman"/>
                        <a:cs typeface="Times New Roman"/>
                      </a:endParaRPr>
                    </a:p>
                    <a:p>
                      <a:pPr marL="69215" marR="122555">
                        <a:lnSpc>
                          <a:spcPct val="101800"/>
                        </a:lnSpc>
                        <a:buChar char="-"/>
                        <a:tabLst>
                          <a:tab pos="154940" algn="l"/>
                        </a:tabLst>
                      </a:pPr>
                      <a:r>
                        <a:rPr sz="1100" spc="-10" dirty="0">
                          <a:latin typeface="Verdana"/>
                          <a:cs typeface="Verdana"/>
                        </a:rPr>
                        <a:t>Formación</a:t>
                      </a:r>
                      <a:r>
                        <a:rPr sz="1100" spc="-125" dirty="0">
                          <a:latin typeface="Verdana"/>
                          <a:cs typeface="Verdana"/>
                        </a:rPr>
                        <a:t> </a:t>
                      </a:r>
                      <a:r>
                        <a:rPr sz="1100" spc="-20" dirty="0">
                          <a:latin typeface="Verdana"/>
                          <a:cs typeface="Verdana"/>
                        </a:rPr>
                        <a:t>integra  </a:t>
                      </a:r>
                      <a:r>
                        <a:rPr sz="1100" spc="60" dirty="0">
                          <a:latin typeface="Verdana"/>
                          <a:cs typeface="Verdana"/>
                        </a:rPr>
                        <a:t>e </a:t>
                      </a:r>
                      <a:r>
                        <a:rPr sz="1100" spc="-10" dirty="0">
                          <a:latin typeface="Verdana"/>
                          <a:cs typeface="Verdana"/>
                        </a:rPr>
                        <a:t>ideario</a:t>
                      </a:r>
                      <a:r>
                        <a:rPr sz="1100" spc="-250" dirty="0">
                          <a:latin typeface="Verdana"/>
                          <a:cs typeface="Verdana"/>
                        </a:rPr>
                        <a:t> </a:t>
                      </a:r>
                      <a:r>
                        <a:rPr sz="1100" spc="-45" dirty="0">
                          <a:latin typeface="Verdana"/>
                          <a:cs typeface="Verdana"/>
                        </a:rPr>
                        <a:t>lasallista</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96850">
                <a:tc>
                  <a:txBody>
                    <a:bodyPr/>
                    <a:lstStyle/>
                    <a:p>
                      <a:pPr marL="69850">
                        <a:lnSpc>
                          <a:spcPct val="100000"/>
                        </a:lnSpc>
                        <a:spcBef>
                          <a:spcPts val="105"/>
                        </a:spcBef>
                      </a:pPr>
                      <a:r>
                        <a:rPr sz="1100" b="1" spc="-50" dirty="0">
                          <a:latin typeface="Verdana"/>
                          <a:cs typeface="Verdana"/>
                        </a:rPr>
                        <a:t>clave,</a:t>
                      </a:r>
                      <a:r>
                        <a:rPr sz="1100" b="1" spc="-95" dirty="0">
                          <a:latin typeface="Verdana"/>
                          <a:cs typeface="Verdana"/>
                        </a:rPr>
                        <a:t> trascen-</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97485">
                <a:tc>
                  <a:txBody>
                    <a:bodyPr/>
                    <a:lstStyle/>
                    <a:p>
                      <a:pPr marL="69850">
                        <a:lnSpc>
                          <a:spcPct val="100000"/>
                        </a:lnSpc>
                        <a:spcBef>
                          <a:spcPts val="110"/>
                        </a:spcBef>
                      </a:pPr>
                      <a:r>
                        <a:rPr sz="1100" b="1" spc="-90" dirty="0">
                          <a:latin typeface="Verdana"/>
                          <a:cs typeface="Verdana"/>
                        </a:rPr>
                        <a:t>dentales.</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96215">
                <a:tc>
                  <a:txBody>
                    <a:bodyPr/>
                    <a:lstStyle/>
                    <a:p>
                      <a:pPr marL="69850">
                        <a:lnSpc>
                          <a:spcPct val="100000"/>
                        </a:lnSpc>
                        <a:spcBef>
                          <a:spcPts val="110"/>
                        </a:spcBef>
                      </a:pPr>
                      <a:r>
                        <a:rPr sz="1100" spc="10" dirty="0">
                          <a:latin typeface="Verdana"/>
                          <a:cs typeface="Verdana"/>
                        </a:rPr>
                        <a:t>¿Cuáles </a:t>
                      </a:r>
                      <a:r>
                        <a:rPr sz="1100" spc="-45" dirty="0">
                          <a:latin typeface="Verdana"/>
                          <a:cs typeface="Verdana"/>
                        </a:rPr>
                        <a:t>son</a:t>
                      </a:r>
                      <a:r>
                        <a:rPr sz="1100" spc="-229" dirty="0">
                          <a:latin typeface="Verdana"/>
                          <a:cs typeface="Verdana"/>
                        </a:rPr>
                        <a:t> </a:t>
                      </a:r>
                      <a:r>
                        <a:rPr sz="1100" spc="-55" dirty="0">
                          <a:latin typeface="Verdana"/>
                          <a:cs typeface="Verdana"/>
                        </a:rPr>
                        <a:t>los</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6215">
                <a:tc>
                  <a:txBody>
                    <a:bodyPr/>
                    <a:lstStyle/>
                    <a:p>
                      <a:pPr marL="69850">
                        <a:lnSpc>
                          <a:spcPct val="100000"/>
                        </a:lnSpc>
                        <a:spcBef>
                          <a:spcPts val="105"/>
                        </a:spcBef>
                      </a:pPr>
                      <a:r>
                        <a:rPr sz="1100" spc="25" dirty="0">
                          <a:latin typeface="Verdana"/>
                          <a:cs typeface="Verdana"/>
                        </a:rPr>
                        <a:t>conceptos</a:t>
                      </a:r>
                      <a:r>
                        <a:rPr sz="1100" spc="-100" dirty="0">
                          <a:latin typeface="Verdana"/>
                          <a:cs typeface="Verdana"/>
                        </a:rPr>
                        <a:t> </a:t>
                      </a:r>
                      <a:r>
                        <a:rPr sz="1100" dirty="0">
                          <a:latin typeface="Verdana"/>
                          <a:cs typeface="Verdana"/>
                        </a:rPr>
                        <a:t>bá-</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96850">
                <a:tc>
                  <a:txBody>
                    <a:bodyPr/>
                    <a:lstStyle/>
                    <a:p>
                      <a:pPr marL="69850">
                        <a:lnSpc>
                          <a:spcPct val="100000"/>
                        </a:lnSpc>
                        <a:spcBef>
                          <a:spcPts val="105"/>
                        </a:spcBef>
                      </a:pPr>
                      <a:r>
                        <a:rPr sz="1100" spc="-40" dirty="0">
                          <a:latin typeface="Verdana"/>
                          <a:cs typeface="Verdana"/>
                        </a:rPr>
                        <a:t>sicos </a:t>
                      </a:r>
                      <a:r>
                        <a:rPr sz="1100" spc="30" dirty="0">
                          <a:latin typeface="Verdana"/>
                          <a:cs typeface="Verdana"/>
                        </a:rPr>
                        <a:t>que</a:t>
                      </a:r>
                      <a:r>
                        <a:rPr sz="1100" spc="-155" dirty="0">
                          <a:latin typeface="Verdana"/>
                          <a:cs typeface="Verdana"/>
                        </a:rPr>
                        <a:t> </a:t>
                      </a:r>
                      <a:r>
                        <a:rPr sz="1100" spc="-114" dirty="0">
                          <a:latin typeface="Verdana"/>
                          <a:cs typeface="Verdana"/>
                        </a:rPr>
                        <a:t>sur-</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196850">
                <a:tc>
                  <a:txBody>
                    <a:bodyPr/>
                    <a:lstStyle/>
                    <a:p>
                      <a:pPr marL="69850">
                        <a:lnSpc>
                          <a:spcPct val="100000"/>
                        </a:lnSpc>
                        <a:spcBef>
                          <a:spcPts val="110"/>
                        </a:spcBef>
                      </a:pPr>
                      <a:r>
                        <a:rPr sz="1100" spc="30" dirty="0">
                          <a:latin typeface="Verdana"/>
                          <a:cs typeface="Verdana"/>
                        </a:rPr>
                        <a:t>gen </a:t>
                      </a:r>
                      <a:r>
                        <a:rPr sz="1100" spc="10" dirty="0">
                          <a:latin typeface="Verdana"/>
                          <a:cs typeface="Verdana"/>
                        </a:rPr>
                        <a:t>del</a:t>
                      </a:r>
                      <a:r>
                        <a:rPr sz="1100" spc="-220" dirty="0">
                          <a:latin typeface="Verdana"/>
                          <a:cs typeface="Verdana"/>
                        </a:rPr>
                        <a:t> </a:t>
                      </a:r>
                      <a:r>
                        <a:rPr sz="1100" spc="-45" dirty="0">
                          <a:latin typeface="Verdana"/>
                          <a:cs typeface="Verdana"/>
                        </a:rPr>
                        <a:t>pro-</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196215">
                <a:tc>
                  <a:txBody>
                    <a:bodyPr/>
                    <a:lstStyle/>
                    <a:p>
                      <a:pPr marL="69850">
                        <a:lnSpc>
                          <a:spcPct val="100000"/>
                        </a:lnSpc>
                        <a:spcBef>
                          <a:spcPts val="105"/>
                        </a:spcBef>
                      </a:pPr>
                      <a:r>
                        <a:rPr sz="1100" spc="5" dirty="0">
                          <a:latin typeface="Verdana"/>
                          <a:cs typeface="Verdana"/>
                        </a:rPr>
                        <a:t>yecto,</a:t>
                      </a:r>
                      <a:r>
                        <a:rPr sz="1100" spc="-110" dirty="0">
                          <a:latin typeface="Verdana"/>
                          <a:cs typeface="Verdana"/>
                        </a:rPr>
                        <a:t> </a:t>
                      </a:r>
                      <a:r>
                        <a:rPr sz="1100" spc="-50" dirty="0">
                          <a:latin typeface="Verdana"/>
                          <a:cs typeface="Verdana"/>
                        </a:rPr>
                        <a:t>permi-</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196215">
                <a:tc>
                  <a:txBody>
                    <a:bodyPr/>
                    <a:lstStyle/>
                    <a:p>
                      <a:pPr marL="69850">
                        <a:lnSpc>
                          <a:spcPct val="100000"/>
                        </a:lnSpc>
                        <a:spcBef>
                          <a:spcPts val="105"/>
                        </a:spcBef>
                      </a:pPr>
                      <a:r>
                        <a:rPr sz="1100" spc="-10" dirty="0">
                          <a:latin typeface="Verdana"/>
                          <a:cs typeface="Verdana"/>
                        </a:rPr>
                        <a:t>ten </a:t>
                      </a:r>
                      <a:r>
                        <a:rPr sz="1100" spc="5" dirty="0">
                          <a:latin typeface="Verdana"/>
                          <a:cs typeface="Verdana"/>
                        </a:rPr>
                        <a:t>la</a:t>
                      </a:r>
                      <a:r>
                        <a:rPr sz="1100" spc="-180" dirty="0">
                          <a:latin typeface="Verdana"/>
                          <a:cs typeface="Verdana"/>
                        </a:rPr>
                        <a:t> </a:t>
                      </a:r>
                      <a:r>
                        <a:rPr sz="1100" dirty="0">
                          <a:latin typeface="Verdana"/>
                          <a:cs typeface="Verdana"/>
                        </a:rPr>
                        <a:t>com-</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196850">
                <a:tc>
                  <a:txBody>
                    <a:bodyPr/>
                    <a:lstStyle/>
                    <a:p>
                      <a:pPr marL="69850">
                        <a:lnSpc>
                          <a:spcPct val="100000"/>
                        </a:lnSpc>
                        <a:spcBef>
                          <a:spcPts val="105"/>
                        </a:spcBef>
                      </a:pPr>
                      <a:r>
                        <a:rPr sz="1100" spc="-35" dirty="0">
                          <a:latin typeface="Verdana"/>
                          <a:cs typeface="Verdana"/>
                        </a:rPr>
                        <a:t>prensión</a:t>
                      </a:r>
                      <a:r>
                        <a:rPr sz="1100" spc="-100" dirty="0">
                          <a:latin typeface="Verdana"/>
                          <a:cs typeface="Verdana"/>
                        </a:rPr>
                        <a:t> </a:t>
                      </a:r>
                      <a:r>
                        <a:rPr sz="1100" spc="10" dirty="0">
                          <a:latin typeface="Verdana"/>
                          <a:cs typeface="Verdana"/>
                        </a:rPr>
                        <a:t>del</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196850">
                <a:tc>
                  <a:txBody>
                    <a:bodyPr/>
                    <a:lstStyle/>
                    <a:p>
                      <a:pPr marL="69850">
                        <a:lnSpc>
                          <a:spcPct val="100000"/>
                        </a:lnSpc>
                        <a:spcBef>
                          <a:spcPts val="110"/>
                        </a:spcBef>
                      </a:pPr>
                      <a:r>
                        <a:rPr sz="1100" spc="-50" dirty="0">
                          <a:latin typeface="Verdana"/>
                          <a:cs typeface="Verdana"/>
                        </a:rPr>
                        <a:t>mismo </a:t>
                      </a:r>
                      <a:r>
                        <a:rPr sz="1100" spc="-60" dirty="0">
                          <a:latin typeface="Verdana"/>
                          <a:cs typeface="Verdana"/>
                        </a:rPr>
                        <a:t>y</a:t>
                      </a:r>
                      <a:r>
                        <a:rPr sz="1100" spc="140" dirty="0">
                          <a:latin typeface="Verdana"/>
                          <a:cs typeface="Verdana"/>
                        </a:rPr>
                        <a:t> </a:t>
                      </a:r>
                      <a:r>
                        <a:rPr sz="1100" spc="-80" dirty="0">
                          <a:latin typeface="Verdana"/>
                          <a:cs typeface="Verdana"/>
                        </a:rPr>
                        <a:t>tras-</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196215">
                <a:tc>
                  <a:txBody>
                    <a:bodyPr/>
                    <a:lstStyle/>
                    <a:p>
                      <a:pPr marL="69850">
                        <a:lnSpc>
                          <a:spcPct val="100000"/>
                        </a:lnSpc>
                        <a:spcBef>
                          <a:spcPts val="105"/>
                        </a:spcBef>
                      </a:pPr>
                      <a:r>
                        <a:rPr sz="1100" spc="25" dirty="0">
                          <a:latin typeface="Verdana"/>
                          <a:cs typeface="Verdana"/>
                        </a:rPr>
                        <a:t>cienden</a:t>
                      </a:r>
                      <a:r>
                        <a:rPr sz="1100" spc="-100" dirty="0">
                          <a:latin typeface="Verdana"/>
                          <a:cs typeface="Verdana"/>
                        </a:rPr>
                        <a:t> </a:t>
                      </a:r>
                      <a:r>
                        <a:rPr sz="1100" spc="90" dirty="0">
                          <a:latin typeface="Verdana"/>
                          <a:cs typeface="Verdana"/>
                        </a:rPr>
                        <a:t>a</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196215">
                <a:tc>
                  <a:txBody>
                    <a:bodyPr/>
                    <a:lstStyle/>
                    <a:p>
                      <a:pPr marL="69850">
                        <a:lnSpc>
                          <a:spcPct val="100000"/>
                        </a:lnSpc>
                        <a:spcBef>
                          <a:spcPts val="105"/>
                        </a:spcBef>
                      </a:pPr>
                      <a:r>
                        <a:rPr sz="1100" spc="-50" dirty="0">
                          <a:latin typeface="Verdana"/>
                          <a:cs typeface="Verdana"/>
                        </a:rPr>
                        <a:t>otros</a:t>
                      </a:r>
                      <a:r>
                        <a:rPr sz="1100" spc="-110" dirty="0">
                          <a:latin typeface="Verdana"/>
                          <a:cs typeface="Verdana"/>
                        </a:rPr>
                        <a:t> </a:t>
                      </a:r>
                      <a:r>
                        <a:rPr sz="1100" spc="-10" dirty="0">
                          <a:latin typeface="Verdana"/>
                          <a:cs typeface="Verdana"/>
                        </a:rPr>
                        <a:t>ámbitos?</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196850">
                <a:tc>
                  <a:txBody>
                    <a:bodyPr/>
                    <a:lstStyle/>
                    <a:p>
                      <a:pPr marL="69850">
                        <a:lnSpc>
                          <a:spcPct val="100000"/>
                        </a:lnSpc>
                        <a:spcBef>
                          <a:spcPts val="105"/>
                        </a:spcBef>
                      </a:pPr>
                      <a:r>
                        <a:rPr sz="1100" spc="-25" dirty="0">
                          <a:latin typeface="Verdana"/>
                          <a:cs typeface="Verdana"/>
                        </a:rPr>
                        <a:t>Forman</a:t>
                      </a:r>
                      <a:r>
                        <a:rPr sz="1100" spc="-120" dirty="0">
                          <a:latin typeface="Verdana"/>
                          <a:cs typeface="Verdana"/>
                        </a:rPr>
                        <a:t> </a:t>
                      </a:r>
                      <a:r>
                        <a:rPr sz="1100" dirty="0">
                          <a:latin typeface="Verdana"/>
                          <a:cs typeface="Verdana"/>
                        </a:rPr>
                        <a:t>parte</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749935">
                <a:tc>
                  <a:txBody>
                    <a:bodyPr/>
                    <a:lstStyle/>
                    <a:p>
                      <a:pPr marL="69850">
                        <a:lnSpc>
                          <a:spcPct val="100000"/>
                        </a:lnSpc>
                        <a:spcBef>
                          <a:spcPts val="110"/>
                        </a:spcBef>
                      </a:pPr>
                      <a:r>
                        <a:rPr sz="1100" spc="60" dirty="0">
                          <a:latin typeface="Verdana"/>
                          <a:cs typeface="Verdana"/>
                        </a:rPr>
                        <a:t>de </a:t>
                      </a:r>
                      <a:r>
                        <a:rPr sz="1100" spc="-25" dirty="0">
                          <a:latin typeface="Verdana"/>
                          <a:cs typeface="Verdana"/>
                        </a:rPr>
                        <a:t>un</a:t>
                      </a:r>
                      <a:r>
                        <a:rPr sz="1100" spc="30" dirty="0">
                          <a:latin typeface="Verdana"/>
                          <a:cs typeface="Verdana"/>
                        </a:rPr>
                        <a:t> </a:t>
                      </a:r>
                      <a:r>
                        <a:rPr sz="1100" spc="-30" dirty="0">
                          <a:latin typeface="Verdana"/>
                          <a:cs typeface="Verdana"/>
                        </a:rPr>
                        <a:t>Glosario.</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lnB w="12700">
                      <a:solidFill>
                        <a:srgbClr val="000000"/>
                      </a:solidFill>
                      <a:prstDash val="solid"/>
                    </a:lnB>
                    <a:solidFill>
                      <a:srgbClr val="C5D9F0"/>
                    </a:solidFill>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3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1715770">
                <a:tc>
                  <a:txBody>
                    <a:bodyPr/>
                    <a:lstStyle/>
                    <a:p>
                      <a:pPr marL="69850" marR="188595">
                        <a:lnSpc>
                          <a:spcPct val="117300"/>
                        </a:lnSpc>
                        <a:spcBef>
                          <a:spcPts val="340"/>
                        </a:spcBef>
                      </a:pPr>
                      <a:r>
                        <a:rPr sz="1100" b="1" spc="-130" dirty="0">
                          <a:latin typeface="Verdana"/>
                          <a:cs typeface="Verdana"/>
                        </a:rPr>
                        <a:t>3. </a:t>
                      </a:r>
                      <a:r>
                        <a:rPr sz="1100" b="1" spc="-100" dirty="0">
                          <a:latin typeface="Verdana"/>
                          <a:cs typeface="Verdana"/>
                        </a:rPr>
                        <a:t>Objetivos </a:t>
                      </a:r>
                      <a:r>
                        <a:rPr sz="1100" b="1" spc="-50" dirty="0">
                          <a:latin typeface="Verdana"/>
                          <a:cs typeface="Verdana"/>
                        </a:rPr>
                        <a:t>o  </a:t>
                      </a:r>
                      <a:r>
                        <a:rPr sz="1100" b="1" spc="-110" dirty="0">
                          <a:latin typeface="Verdana"/>
                          <a:cs typeface="Verdana"/>
                        </a:rPr>
                        <a:t>propósitos</a:t>
                      </a:r>
                      <a:endParaRPr sz="1100">
                        <a:latin typeface="Verdana"/>
                        <a:cs typeface="Verdana"/>
                      </a:endParaRPr>
                    </a:p>
                    <a:p>
                      <a:pPr marL="223520">
                        <a:lnSpc>
                          <a:spcPct val="100000"/>
                        </a:lnSpc>
                        <a:spcBef>
                          <a:spcPts val="229"/>
                        </a:spcBef>
                      </a:pPr>
                      <a:r>
                        <a:rPr sz="1100" dirty="0">
                          <a:latin typeface="Verdana"/>
                          <a:cs typeface="Verdana"/>
                        </a:rPr>
                        <a:t>alcanzados.</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8580" marR="83185">
                        <a:lnSpc>
                          <a:spcPct val="102200"/>
                        </a:lnSpc>
                        <a:spcBef>
                          <a:spcPts val="545"/>
                        </a:spcBef>
                      </a:pPr>
                      <a:r>
                        <a:rPr sz="1200" spc="-110" dirty="0">
                          <a:latin typeface="Verdana"/>
                          <a:cs typeface="Verdana"/>
                        </a:rPr>
                        <a:t>El </a:t>
                      </a:r>
                      <a:r>
                        <a:rPr sz="1200" spc="-40" dirty="0">
                          <a:latin typeface="Verdana"/>
                          <a:cs typeface="Verdana"/>
                        </a:rPr>
                        <a:t>alumno:</a:t>
                      </a:r>
                      <a:r>
                        <a:rPr sz="1200" spc="-125" dirty="0">
                          <a:latin typeface="Verdana"/>
                          <a:cs typeface="Verdana"/>
                        </a:rPr>
                        <a:t> </a:t>
                      </a:r>
                      <a:r>
                        <a:rPr sz="1200" spc="-75" dirty="0">
                          <a:latin typeface="Verdana"/>
                          <a:cs typeface="Verdana"/>
                        </a:rPr>
                        <a:t>inter-  </a:t>
                      </a:r>
                      <a:r>
                        <a:rPr sz="1200" spc="-10" dirty="0">
                          <a:latin typeface="Verdana"/>
                          <a:cs typeface="Verdana"/>
                        </a:rPr>
                        <a:t>pretará </a:t>
                      </a:r>
                      <a:r>
                        <a:rPr sz="1200" spc="-60" dirty="0">
                          <a:latin typeface="Verdana"/>
                          <a:cs typeface="Verdana"/>
                        </a:rPr>
                        <a:t>los </a:t>
                      </a:r>
                      <a:r>
                        <a:rPr sz="1200" spc="-30" dirty="0">
                          <a:latin typeface="Verdana"/>
                          <a:cs typeface="Verdana"/>
                        </a:rPr>
                        <a:t>ele-  </a:t>
                      </a:r>
                      <a:r>
                        <a:rPr sz="1200" spc="-35" dirty="0">
                          <a:latin typeface="Verdana"/>
                          <a:cs typeface="Verdana"/>
                        </a:rPr>
                        <a:t>mentos</a:t>
                      </a:r>
                      <a:r>
                        <a:rPr sz="1200" spc="-155" dirty="0">
                          <a:latin typeface="Verdana"/>
                          <a:cs typeface="Verdana"/>
                        </a:rPr>
                        <a:t> </a:t>
                      </a:r>
                      <a:r>
                        <a:rPr sz="1200" spc="-20" dirty="0">
                          <a:latin typeface="Verdana"/>
                          <a:cs typeface="Verdana"/>
                        </a:rPr>
                        <a:t>teóricos  </a:t>
                      </a:r>
                      <a:r>
                        <a:rPr sz="1200" spc="-70" dirty="0">
                          <a:latin typeface="Verdana"/>
                          <a:cs typeface="Verdana"/>
                        </a:rPr>
                        <a:t>y </a:t>
                      </a:r>
                      <a:r>
                        <a:rPr sz="1200" spc="-10" dirty="0">
                          <a:latin typeface="Verdana"/>
                          <a:cs typeface="Verdana"/>
                        </a:rPr>
                        <a:t>metodológi-  </a:t>
                      </a:r>
                      <a:r>
                        <a:rPr sz="1200" spc="10" dirty="0">
                          <a:latin typeface="Verdana"/>
                          <a:cs typeface="Verdana"/>
                        </a:rPr>
                        <a:t>cos </a:t>
                      </a:r>
                      <a:r>
                        <a:rPr sz="1200" spc="30" dirty="0">
                          <a:latin typeface="Verdana"/>
                          <a:cs typeface="Verdana"/>
                        </a:rPr>
                        <a:t>que </a:t>
                      </a:r>
                      <a:r>
                        <a:rPr sz="1200" spc="-10" dirty="0">
                          <a:latin typeface="Verdana"/>
                          <a:cs typeface="Verdana"/>
                        </a:rPr>
                        <a:t>le </a:t>
                      </a:r>
                      <a:r>
                        <a:rPr sz="1200" spc="-50" dirty="0">
                          <a:latin typeface="Verdana"/>
                          <a:cs typeface="Verdana"/>
                        </a:rPr>
                        <a:t>per-  </a:t>
                      </a:r>
                      <a:r>
                        <a:rPr sz="1200" spc="-35" dirty="0">
                          <a:latin typeface="Verdana"/>
                          <a:cs typeface="Verdana"/>
                        </a:rPr>
                        <a:t>mitan </a:t>
                      </a:r>
                      <a:r>
                        <a:rPr sz="1200" spc="-15" dirty="0">
                          <a:latin typeface="Verdana"/>
                          <a:cs typeface="Verdana"/>
                        </a:rPr>
                        <a:t>el desa-  </a:t>
                      </a:r>
                      <a:r>
                        <a:rPr sz="1200" spc="-60" dirty="0">
                          <a:latin typeface="Verdana"/>
                          <a:cs typeface="Verdana"/>
                        </a:rPr>
                        <a:t>rrollo </a:t>
                      </a:r>
                      <a:r>
                        <a:rPr sz="1200" spc="65" dirty="0">
                          <a:latin typeface="Verdana"/>
                          <a:cs typeface="Verdana"/>
                        </a:rPr>
                        <a:t>de </a:t>
                      </a:r>
                      <a:r>
                        <a:rPr sz="1200" spc="-100" dirty="0">
                          <a:latin typeface="Verdana"/>
                          <a:cs typeface="Verdana"/>
                        </a:rPr>
                        <a:t>su </a:t>
                      </a:r>
                      <a:r>
                        <a:rPr sz="1200" spc="-25" dirty="0">
                          <a:latin typeface="Verdana"/>
                          <a:cs typeface="Verdana"/>
                        </a:rPr>
                        <a:t>cor-  </a:t>
                      </a:r>
                      <a:r>
                        <a:rPr sz="1200" spc="5" dirty="0">
                          <a:latin typeface="Verdana"/>
                          <a:cs typeface="Verdana"/>
                        </a:rPr>
                        <a:t>poreidad,</a:t>
                      </a:r>
                      <a:r>
                        <a:rPr sz="1200" spc="-114" dirty="0">
                          <a:latin typeface="Verdana"/>
                          <a:cs typeface="Verdana"/>
                        </a:rPr>
                        <a:t> </a:t>
                      </a:r>
                      <a:r>
                        <a:rPr sz="1200" spc="-15" dirty="0">
                          <a:latin typeface="Verdana"/>
                          <a:cs typeface="Verdana"/>
                        </a:rPr>
                        <a:t>por</a:t>
                      </a:r>
                      <a:endParaRPr sz="12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80010">
                        <a:lnSpc>
                          <a:spcPct val="102200"/>
                        </a:lnSpc>
                        <a:spcBef>
                          <a:spcPts val="535"/>
                        </a:spcBef>
                      </a:pPr>
                      <a:r>
                        <a:rPr sz="1100" spc="-135" dirty="0">
                          <a:latin typeface="Verdana"/>
                          <a:cs typeface="Verdana"/>
                        </a:rPr>
                        <a:t>- </a:t>
                      </a:r>
                      <a:r>
                        <a:rPr sz="1100" spc="-130" dirty="0">
                          <a:latin typeface="Verdana"/>
                          <a:cs typeface="Verdana"/>
                        </a:rPr>
                        <a:t>Es </a:t>
                      </a:r>
                      <a:r>
                        <a:rPr sz="1100" spc="50" dirty="0">
                          <a:latin typeface="Verdana"/>
                          <a:cs typeface="Verdana"/>
                        </a:rPr>
                        <a:t>cómo</a:t>
                      </a:r>
                      <a:r>
                        <a:rPr sz="1100" spc="-45" dirty="0">
                          <a:latin typeface="Verdana"/>
                          <a:cs typeface="Verdana"/>
                        </a:rPr>
                        <a:t> </a:t>
                      </a:r>
                      <a:r>
                        <a:rPr sz="1100" spc="-20" dirty="0">
                          <a:latin typeface="Verdana"/>
                          <a:cs typeface="Verdana"/>
                        </a:rPr>
                        <a:t>preguntar  </a:t>
                      </a:r>
                      <a:r>
                        <a:rPr sz="1100" spc="25" dirty="0">
                          <a:latin typeface="Verdana"/>
                          <a:cs typeface="Verdana"/>
                        </a:rPr>
                        <a:t>para </a:t>
                      </a:r>
                      <a:r>
                        <a:rPr sz="1100" spc="15" dirty="0">
                          <a:latin typeface="Verdana"/>
                          <a:cs typeface="Verdana"/>
                        </a:rPr>
                        <a:t>poder </a:t>
                      </a:r>
                      <a:r>
                        <a:rPr sz="1100" spc="-50" dirty="0">
                          <a:latin typeface="Verdana"/>
                          <a:cs typeface="Verdana"/>
                        </a:rPr>
                        <a:t>resolver  </a:t>
                      </a:r>
                      <a:r>
                        <a:rPr sz="1100" spc="-25" dirty="0">
                          <a:latin typeface="Verdana"/>
                          <a:cs typeface="Verdana"/>
                        </a:rPr>
                        <a:t>un </a:t>
                      </a:r>
                      <a:r>
                        <a:rPr sz="1100" spc="5" dirty="0">
                          <a:latin typeface="Verdana"/>
                          <a:cs typeface="Verdana"/>
                        </a:rPr>
                        <a:t>problema </a:t>
                      </a:r>
                      <a:r>
                        <a:rPr sz="1100" spc="-25" dirty="0">
                          <a:latin typeface="Verdana"/>
                          <a:cs typeface="Verdana"/>
                        </a:rPr>
                        <a:t>mate-  </a:t>
                      </a:r>
                      <a:r>
                        <a:rPr sz="1100" spc="15" dirty="0">
                          <a:latin typeface="Verdana"/>
                          <a:cs typeface="Verdana"/>
                        </a:rPr>
                        <a:t>mático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46050">
                        <a:lnSpc>
                          <a:spcPct val="102099"/>
                        </a:lnSpc>
                        <a:spcBef>
                          <a:spcPts val="540"/>
                        </a:spcBef>
                        <a:buChar char="-"/>
                        <a:tabLst>
                          <a:tab pos="154305" algn="l"/>
                        </a:tabLst>
                      </a:pPr>
                      <a:r>
                        <a:rPr sz="1100" spc="30" dirty="0">
                          <a:latin typeface="Verdana"/>
                          <a:cs typeface="Verdana"/>
                        </a:rPr>
                        <a:t>Qu </a:t>
                      </a:r>
                      <a:r>
                        <a:rPr sz="1100" spc="-10" dirty="0">
                          <a:latin typeface="Verdana"/>
                          <a:cs typeface="Verdana"/>
                        </a:rPr>
                        <a:t>el </a:t>
                      </a:r>
                      <a:r>
                        <a:rPr sz="1100" spc="-5" dirty="0">
                          <a:latin typeface="Verdana"/>
                          <a:cs typeface="Verdana"/>
                        </a:rPr>
                        <a:t>alumno  </a:t>
                      </a:r>
                      <a:r>
                        <a:rPr sz="1100" spc="30" dirty="0">
                          <a:latin typeface="Verdana"/>
                          <a:cs typeface="Verdana"/>
                        </a:rPr>
                        <a:t>aprenda </a:t>
                      </a:r>
                      <a:r>
                        <a:rPr sz="1100" spc="90" dirty="0">
                          <a:latin typeface="Verdana"/>
                          <a:cs typeface="Verdana"/>
                        </a:rPr>
                        <a:t>a </a:t>
                      </a:r>
                      <a:r>
                        <a:rPr sz="1100" spc="-25" dirty="0">
                          <a:latin typeface="Verdana"/>
                          <a:cs typeface="Verdana"/>
                        </a:rPr>
                        <a:t>tomar  </a:t>
                      </a:r>
                      <a:r>
                        <a:rPr sz="1100" spc="15" dirty="0">
                          <a:latin typeface="Verdana"/>
                          <a:cs typeface="Verdana"/>
                        </a:rPr>
                        <a:t>una </a:t>
                      </a:r>
                      <a:r>
                        <a:rPr sz="1100" spc="-25" dirty="0">
                          <a:latin typeface="Verdana"/>
                          <a:cs typeface="Verdana"/>
                        </a:rPr>
                        <a:t>postura</a:t>
                      </a:r>
                      <a:r>
                        <a:rPr sz="1100" spc="-275" dirty="0">
                          <a:latin typeface="Verdana"/>
                          <a:cs typeface="Verdana"/>
                        </a:rPr>
                        <a:t> </a:t>
                      </a:r>
                      <a:r>
                        <a:rPr sz="1100" spc="-10" dirty="0">
                          <a:latin typeface="Verdana"/>
                          <a:cs typeface="Verdana"/>
                        </a:rPr>
                        <a:t>dentro  </a:t>
                      </a:r>
                      <a:r>
                        <a:rPr sz="1100" spc="60" dirty="0">
                          <a:latin typeface="Verdana"/>
                          <a:cs typeface="Verdana"/>
                        </a:rPr>
                        <a:t>de</a:t>
                      </a:r>
                      <a:r>
                        <a:rPr sz="1100" spc="-295" dirty="0">
                          <a:latin typeface="Verdana"/>
                          <a:cs typeface="Verdana"/>
                        </a:rPr>
                        <a:t> </a:t>
                      </a:r>
                      <a:r>
                        <a:rPr sz="1100" spc="-25" dirty="0">
                          <a:latin typeface="Verdana"/>
                          <a:cs typeface="Verdana"/>
                        </a:rPr>
                        <a:t>un </a:t>
                      </a:r>
                      <a:r>
                        <a:rPr sz="1100" spc="10" dirty="0">
                          <a:latin typeface="Verdana"/>
                          <a:cs typeface="Verdana"/>
                        </a:rPr>
                        <a:t>tema </a:t>
                      </a:r>
                      <a:r>
                        <a:rPr sz="1100" spc="-45" dirty="0">
                          <a:latin typeface="Verdana"/>
                          <a:cs typeface="Verdana"/>
                        </a:rPr>
                        <a:t>delimi-  </a:t>
                      </a:r>
                      <a:r>
                        <a:rPr sz="1100" spc="40" dirty="0">
                          <a:latin typeface="Verdana"/>
                          <a:cs typeface="Verdana"/>
                        </a:rPr>
                        <a:t>tado</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8580" marR="112395" algn="just">
                        <a:lnSpc>
                          <a:spcPct val="102299"/>
                        </a:lnSpc>
                        <a:buChar char="-"/>
                        <a:tabLst>
                          <a:tab pos="154305" algn="l"/>
                        </a:tabLst>
                      </a:pPr>
                      <a:r>
                        <a:rPr sz="1100" spc="40" dirty="0">
                          <a:latin typeface="Verdana"/>
                          <a:cs typeface="Verdana"/>
                        </a:rPr>
                        <a:t>Que</a:t>
                      </a:r>
                      <a:r>
                        <a:rPr sz="1100" spc="-300" dirty="0">
                          <a:latin typeface="Verdana"/>
                          <a:cs typeface="Verdana"/>
                        </a:rPr>
                        <a:t> </a:t>
                      </a:r>
                      <a:r>
                        <a:rPr sz="1100" spc="-45" dirty="0">
                          <a:latin typeface="Verdana"/>
                          <a:cs typeface="Verdana"/>
                        </a:rPr>
                        <a:t>se </a:t>
                      </a:r>
                      <a:r>
                        <a:rPr sz="1100" spc="25" dirty="0">
                          <a:latin typeface="Verdana"/>
                          <a:cs typeface="Verdana"/>
                        </a:rPr>
                        <a:t>aprenda </a:t>
                      </a:r>
                      <a:r>
                        <a:rPr sz="1100" spc="90" dirty="0">
                          <a:latin typeface="Verdana"/>
                          <a:cs typeface="Verdana"/>
                        </a:rPr>
                        <a:t>a  </a:t>
                      </a:r>
                      <a:r>
                        <a:rPr sz="1100" spc="30" dirty="0">
                          <a:latin typeface="Verdana"/>
                          <a:cs typeface="Verdana"/>
                        </a:rPr>
                        <a:t>conectar</a:t>
                      </a:r>
                      <a:r>
                        <a:rPr sz="1100" spc="-150" dirty="0">
                          <a:latin typeface="Verdana"/>
                          <a:cs typeface="Verdana"/>
                        </a:rPr>
                        <a:t> </a:t>
                      </a:r>
                      <a:r>
                        <a:rPr sz="1100" spc="-25" dirty="0">
                          <a:latin typeface="Verdana"/>
                          <a:cs typeface="Verdana"/>
                        </a:rPr>
                        <a:t>argumen-  </a:t>
                      </a:r>
                      <a:r>
                        <a:rPr sz="1100" dirty="0">
                          <a:latin typeface="Verdana"/>
                          <a:cs typeface="Verdana"/>
                        </a:rPr>
                        <a:t>taciones </a:t>
                      </a:r>
                      <a:r>
                        <a:rPr sz="1100" spc="-25" dirty="0">
                          <a:latin typeface="Verdana"/>
                          <a:cs typeface="Verdana"/>
                        </a:rPr>
                        <a:t>sobre</a:t>
                      </a:r>
                      <a:r>
                        <a:rPr sz="1100" spc="-190" dirty="0">
                          <a:latin typeface="Verdana"/>
                          <a:cs typeface="Verdana"/>
                        </a:rPr>
                        <a:t> </a:t>
                      </a:r>
                      <a:r>
                        <a:rPr sz="1100" spc="-25" dirty="0">
                          <a:latin typeface="Verdana"/>
                          <a:cs typeface="Verdana"/>
                        </a:rPr>
                        <a:t>un</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62560">
                        <a:lnSpc>
                          <a:spcPct val="102200"/>
                        </a:lnSpc>
                        <a:spcBef>
                          <a:spcPts val="535"/>
                        </a:spcBef>
                      </a:pPr>
                      <a:r>
                        <a:rPr sz="1100" spc="-155" dirty="0">
                          <a:latin typeface="Verdana"/>
                          <a:cs typeface="Verdana"/>
                        </a:rPr>
                        <a:t>° </a:t>
                      </a:r>
                      <a:r>
                        <a:rPr sz="1100" spc="-70" dirty="0">
                          <a:latin typeface="Verdana"/>
                          <a:cs typeface="Verdana"/>
                        </a:rPr>
                        <a:t>¿Es </a:t>
                      </a:r>
                      <a:r>
                        <a:rPr sz="1100" spc="25" dirty="0">
                          <a:latin typeface="Verdana"/>
                          <a:cs typeface="Verdana"/>
                        </a:rPr>
                        <a:t>aplicable </a:t>
                      </a:r>
                      <a:r>
                        <a:rPr sz="1100" spc="-15" dirty="0">
                          <a:latin typeface="Verdana"/>
                          <a:cs typeface="Verdana"/>
                        </a:rPr>
                        <a:t>el </a:t>
                      </a:r>
                      <a:r>
                        <a:rPr sz="1100" spc="10" dirty="0">
                          <a:latin typeface="Verdana"/>
                          <a:cs typeface="Verdana"/>
                        </a:rPr>
                        <a:t>co-  </a:t>
                      </a:r>
                      <a:r>
                        <a:rPr sz="1100" spc="-5" dirty="0">
                          <a:latin typeface="Verdana"/>
                          <a:cs typeface="Verdana"/>
                        </a:rPr>
                        <a:t>nocimiento</a:t>
                      </a:r>
                      <a:r>
                        <a:rPr sz="1100" spc="-140" dirty="0">
                          <a:latin typeface="Verdana"/>
                          <a:cs typeface="Verdana"/>
                        </a:rPr>
                        <a:t> </a:t>
                      </a:r>
                      <a:r>
                        <a:rPr sz="1100" dirty="0">
                          <a:latin typeface="Verdana"/>
                          <a:cs typeface="Verdana"/>
                        </a:rPr>
                        <a:t>adquirido  </a:t>
                      </a:r>
                      <a:r>
                        <a:rPr sz="1100" spc="15" dirty="0">
                          <a:latin typeface="Verdana"/>
                          <a:cs typeface="Verdana"/>
                        </a:rPr>
                        <a:t>en</a:t>
                      </a:r>
                      <a:r>
                        <a:rPr sz="1100" spc="-285" dirty="0">
                          <a:latin typeface="Verdana"/>
                          <a:cs typeface="Verdana"/>
                        </a:rPr>
                        <a:t> </a:t>
                      </a:r>
                      <a:r>
                        <a:rPr sz="1100" spc="-15" dirty="0">
                          <a:latin typeface="Verdana"/>
                          <a:cs typeface="Verdana"/>
                        </a:rPr>
                        <a:t>esta materia </a:t>
                      </a:r>
                      <a:r>
                        <a:rPr sz="1100" spc="25" dirty="0">
                          <a:latin typeface="Verdana"/>
                          <a:cs typeface="Verdana"/>
                        </a:rPr>
                        <a:t>para  </a:t>
                      </a:r>
                      <a:r>
                        <a:rPr sz="1100" spc="5" dirty="0">
                          <a:latin typeface="Verdana"/>
                          <a:cs typeface="Verdana"/>
                        </a:rPr>
                        <a:t>la </a:t>
                      </a:r>
                      <a:r>
                        <a:rPr sz="1100" spc="-50" dirty="0">
                          <a:latin typeface="Verdana"/>
                          <a:cs typeface="Verdana"/>
                        </a:rPr>
                        <a:t>mejor</a:t>
                      </a:r>
                      <a:r>
                        <a:rPr sz="1100" spc="-229" dirty="0">
                          <a:latin typeface="Verdana"/>
                          <a:cs typeface="Verdana"/>
                        </a:rPr>
                        <a:t> </a:t>
                      </a:r>
                      <a:r>
                        <a:rPr sz="1100" spc="-10" dirty="0">
                          <a:latin typeface="Verdana"/>
                          <a:cs typeface="Verdana"/>
                        </a:rPr>
                        <a:t>comprensión  </a:t>
                      </a:r>
                      <a:r>
                        <a:rPr sz="1100" spc="-60" dirty="0">
                          <a:latin typeface="Verdana"/>
                          <a:cs typeface="Verdana"/>
                        </a:rPr>
                        <a:t>y </a:t>
                      </a:r>
                      <a:r>
                        <a:rPr sz="1100" spc="-20" dirty="0">
                          <a:latin typeface="Verdana"/>
                          <a:cs typeface="Verdana"/>
                        </a:rPr>
                        <a:t>resolución </a:t>
                      </a:r>
                      <a:r>
                        <a:rPr sz="1100" spc="10" dirty="0">
                          <a:latin typeface="Verdana"/>
                          <a:cs typeface="Verdana"/>
                        </a:rPr>
                        <a:t>del </a:t>
                      </a:r>
                      <a:r>
                        <a:rPr sz="1100" spc="-45" dirty="0">
                          <a:latin typeface="Verdana"/>
                          <a:cs typeface="Verdana"/>
                        </a:rPr>
                        <a:t>pro-  </a:t>
                      </a:r>
                      <a:r>
                        <a:rPr sz="1100" spc="20" dirty="0">
                          <a:latin typeface="Verdana"/>
                          <a:cs typeface="Verdana"/>
                        </a:rPr>
                        <a:t>blema?</a:t>
                      </a:r>
                      <a:endParaRPr sz="1100">
                        <a:latin typeface="Verdana"/>
                        <a:cs typeface="Verdana"/>
                      </a:endParaRPr>
                    </a:p>
                    <a:p>
                      <a:pPr>
                        <a:lnSpc>
                          <a:spcPct val="100000"/>
                        </a:lnSpc>
                        <a:spcBef>
                          <a:spcPts val="10"/>
                        </a:spcBef>
                      </a:pPr>
                      <a:endParaRPr sz="1150">
                        <a:latin typeface="Times New Roman"/>
                        <a:cs typeface="Times New Roman"/>
                      </a:endParaRPr>
                    </a:p>
                    <a:p>
                      <a:pPr marL="68580" marR="158750">
                        <a:lnSpc>
                          <a:spcPct val="102699"/>
                        </a:lnSpc>
                      </a:pPr>
                      <a:r>
                        <a:rPr sz="1100" spc="-155" dirty="0">
                          <a:latin typeface="Verdana"/>
                          <a:cs typeface="Verdana"/>
                        </a:rPr>
                        <a:t>° </a:t>
                      </a:r>
                      <a:r>
                        <a:rPr sz="1100" spc="-15" dirty="0">
                          <a:latin typeface="Verdana"/>
                          <a:cs typeface="Verdana"/>
                        </a:rPr>
                        <a:t>¿Saber </a:t>
                      </a:r>
                      <a:r>
                        <a:rPr sz="1100" spc="-40" dirty="0">
                          <a:latin typeface="Verdana"/>
                          <a:cs typeface="Verdana"/>
                        </a:rPr>
                        <a:t>inglés </a:t>
                      </a:r>
                      <a:r>
                        <a:rPr sz="1100" dirty="0">
                          <a:latin typeface="Verdana"/>
                          <a:cs typeface="Verdana"/>
                        </a:rPr>
                        <a:t>te  </a:t>
                      </a:r>
                      <a:r>
                        <a:rPr sz="1100" spc="30" dirty="0">
                          <a:latin typeface="Verdana"/>
                          <a:cs typeface="Verdana"/>
                        </a:rPr>
                        <a:t>ayuda </a:t>
                      </a:r>
                      <a:r>
                        <a:rPr sz="1100" spc="90" dirty="0">
                          <a:latin typeface="Verdana"/>
                          <a:cs typeface="Verdana"/>
                        </a:rPr>
                        <a:t>a</a:t>
                      </a:r>
                      <a:r>
                        <a:rPr sz="1100" spc="-260" dirty="0">
                          <a:latin typeface="Verdana"/>
                          <a:cs typeface="Verdana"/>
                        </a:rPr>
                        <a:t> </a:t>
                      </a:r>
                      <a:r>
                        <a:rPr sz="1100" spc="5" dirty="0">
                          <a:latin typeface="Verdana"/>
                          <a:cs typeface="Verdana"/>
                        </a:rPr>
                        <a:t>comprender</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2200"/>
                        </a:lnSpc>
                        <a:spcBef>
                          <a:spcPts val="535"/>
                        </a:spcBef>
                        <a:buChar char="-"/>
                        <a:tabLst>
                          <a:tab pos="154940" algn="l"/>
                        </a:tabLst>
                      </a:pPr>
                      <a:r>
                        <a:rPr sz="1100" spc="40" dirty="0">
                          <a:latin typeface="Verdana"/>
                          <a:cs typeface="Verdana"/>
                        </a:rPr>
                        <a:t>Que </a:t>
                      </a:r>
                      <a:r>
                        <a:rPr sz="1100" spc="-15" dirty="0">
                          <a:latin typeface="Verdana"/>
                          <a:cs typeface="Verdana"/>
                        </a:rPr>
                        <a:t>el </a:t>
                      </a:r>
                      <a:r>
                        <a:rPr sz="1100" spc="-10" dirty="0">
                          <a:latin typeface="Verdana"/>
                          <a:cs typeface="Verdana"/>
                        </a:rPr>
                        <a:t>alumno  </a:t>
                      </a:r>
                      <a:r>
                        <a:rPr sz="1100" spc="25" dirty="0">
                          <a:latin typeface="Verdana"/>
                          <a:cs typeface="Verdana"/>
                        </a:rPr>
                        <a:t>comprenda </a:t>
                      </a:r>
                      <a:r>
                        <a:rPr sz="1100" spc="5" dirty="0">
                          <a:latin typeface="Verdana"/>
                          <a:cs typeface="Verdana"/>
                        </a:rPr>
                        <a:t>la</a:t>
                      </a:r>
                      <a:r>
                        <a:rPr sz="1100" spc="-250" dirty="0">
                          <a:latin typeface="Verdana"/>
                          <a:cs typeface="Verdana"/>
                        </a:rPr>
                        <a:t> </a:t>
                      </a:r>
                      <a:r>
                        <a:rPr sz="1100" spc="-50" dirty="0">
                          <a:latin typeface="Verdana"/>
                          <a:cs typeface="Verdana"/>
                        </a:rPr>
                        <a:t>impor-  </a:t>
                      </a:r>
                      <a:r>
                        <a:rPr sz="1100" spc="25" dirty="0">
                          <a:latin typeface="Verdana"/>
                          <a:cs typeface="Verdana"/>
                        </a:rPr>
                        <a:t>tancia </a:t>
                      </a:r>
                      <a:r>
                        <a:rPr sz="1100" spc="10" dirty="0">
                          <a:latin typeface="Verdana"/>
                          <a:cs typeface="Verdana"/>
                        </a:rPr>
                        <a:t>del </a:t>
                      </a:r>
                      <a:r>
                        <a:rPr sz="1100" spc="-5" dirty="0">
                          <a:latin typeface="Verdana"/>
                          <a:cs typeface="Verdana"/>
                        </a:rPr>
                        <a:t>ejercicio  </a:t>
                      </a:r>
                      <a:r>
                        <a:rPr sz="1100" spc="-10" dirty="0">
                          <a:latin typeface="Verdana"/>
                          <a:cs typeface="Verdana"/>
                        </a:rPr>
                        <a:t>dentro </a:t>
                      </a:r>
                      <a:r>
                        <a:rPr sz="1100" spc="60" dirty="0">
                          <a:latin typeface="Verdana"/>
                          <a:cs typeface="Verdana"/>
                        </a:rPr>
                        <a:t>de </a:t>
                      </a:r>
                      <a:r>
                        <a:rPr sz="1100" spc="5" dirty="0">
                          <a:latin typeface="Verdana"/>
                          <a:cs typeface="Verdana"/>
                        </a:rPr>
                        <a:t>la </a:t>
                      </a:r>
                      <a:r>
                        <a:rPr sz="1100" spc="-40" dirty="0">
                          <a:latin typeface="Verdana"/>
                          <a:cs typeface="Verdana"/>
                        </a:rPr>
                        <a:t>forma-  </a:t>
                      </a:r>
                      <a:r>
                        <a:rPr sz="1100" spc="20" dirty="0">
                          <a:latin typeface="Verdana"/>
                          <a:cs typeface="Verdana"/>
                        </a:rPr>
                        <a:t>ción </a:t>
                      </a:r>
                      <a:r>
                        <a:rPr sz="1100" spc="-25" dirty="0">
                          <a:latin typeface="Verdana"/>
                          <a:cs typeface="Verdana"/>
                        </a:rPr>
                        <a:t>integral </a:t>
                      </a:r>
                      <a:r>
                        <a:rPr sz="1100" spc="60" dirty="0">
                          <a:latin typeface="Verdana"/>
                          <a:cs typeface="Verdana"/>
                        </a:rPr>
                        <a:t>de </a:t>
                      </a:r>
                      <a:r>
                        <a:rPr sz="1100" dirty="0">
                          <a:latin typeface="Verdana"/>
                          <a:cs typeface="Verdana"/>
                        </a:rPr>
                        <a:t>la  </a:t>
                      </a:r>
                      <a:r>
                        <a:rPr sz="1100" spc="-10" dirty="0">
                          <a:latin typeface="Verdana"/>
                          <a:cs typeface="Verdana"/>
                        </a:rPr>
                        <a:t>persona</a:t>
                      </a:r>
                      <a:r>
                        <a:rPr sz="1100" spc="-95" dirty="0">
                          <a:latin typeface="Verdana"/>
                          <a:cs typeface="Verdana"/>
                        </a:rPr>
                        <a:t> </a:t>
                      </a:r>
                      <a:r>
                        <a:rPr sz="1100" spc="5" dirty="0">
                          <a:latin typeface="Verdana"/>
                          <a:cs typeface="Verdana"/>
                        </a:rPr>
                        <a:t>humana</a:t>
                      </a:r>
                      <a:endParaRPr sz="1100">
                        <a:latin typeface="Verdana"/>
                        <a:cs typeface="Verdana"/>
                      </a:endParaRPr>
                    </a:p>
                    <a:p>
                      <a:pPr>
                        <a:lnSpc>
                          <a:spcPct val="100000"/>
                        </a:lnSpc>
                        <a:spcBef>
                          <a:spcPts val="10"/>
                        </a:spcBef>
                        <a:buFont typeface="Verdana"/>
                        <a:buChar char="-"/>
                      </a:pPr>
                      <a:endParaRPr sz="1150">
                        <a:latin typeface="Times New Roman"/>
                        <a:cs typeface="Times New Roman"/>
                      </a:endParaRPr>
                    </a:p>
                    <a:p>
                      <a:pPr marL="69215" marR="13335">
                        <a:lnSpc>
                          <a:spcPct val="102699"/>
                        </a:lnSpc>
                        <a:buChar char="-"/>
                        <a:tabLst>
                          <a:tab pos="154940" algn="l"/>
                        </a:tabLst>
                      </a:pPr>
                      <a:r>
                        <a:rPr sz="1100" spc="40" dirty="0">
                          <a:latin typeface="Verdana"/>
                          <a:cs typeface="Verdana"/>
                        </a:rPr>
                        <a:t>Que</a:t>
                      </a:r>
                      <a:r>
                        <a:rPr sz="1100" spc="-290" dirty="0">
                          <a:latin typeface="Verdana"/>
                          <a:cs typeface="Verdana"/>
                        </a:rPr>
                        <a:t> </a:t>
                      </a:r>
                      <a:r>
                        <a:rPr sz="1100" spc="-15" dirty="0">
                          <a:latin typeface="Verdana"/>
                          <a:cs typeface="Verdana"/>
                        </a:rPr>
                        <a:t>el </a:t>
                      </a:r>
                      <a:r>
                        <a:rPr sz="1100" spc="-10" dirty="0">
                          <a:latin typeface="Verdana"/>
                          <a:cs typeface="Verdana"/>
                        </a:rPr>
                        <a:t>alumno </a:t>
                      </a:r>
                      <a:r>
                        <a:rPr sz="1100" spc="-45" dirty="0">
                          <a:latin typeface="Verdana"/>
                          <a:cs typeface="Verdana"/>
                        </a:rPr>
                        <a:t>des-  </a:t>
                      </a:r>
                      <a:r>
                        <a:rPr sz="1100" spc="25" dirty="0">
                          <a:latin typeface="Verdana"/>
                          <a:cs typeface="Verdana"/>
                        </a:rPr>
                        <a:t>cubra </a:t>
                      </a:r>
                      <a:r>
                        <a:rPr sz="1100" dirty="0">
                          <a:latin typeface="Verdana"/>
                          <a:cs typeface="Verdana"/>
                        </a:rPr>
                        <a:t>la</a:t>
                      </a:r>
                      <a:r>
                        <a:rPr sz="1100" spc="-235" dirty="0">
                          <a:latin typeface="Verdana"/>
                          <a:cs typeface="Verdana"/>
                        </a:rPr>
                        <a:t> </a:t>
                      </a:r>
                      <a:r>
                        <a:rPr sz="1100" spc="-5" dirty="0">
                          <a:latin typeface="Verdana"/>
                          <a:cs typeface="Verdana"/>
                        </a:rPr>
                        <a:t>importancia</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93479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nvGraphicFramePr>
        <p:xfrm>
          <a:off x="477012" y="719327"/>
          <a:ext cx="8822689" cy="6267450"/>
        </p:xfrm>
        <a:graphic>
          <a:graphicData uri="http://schemas.openxmlformats.org/drawingml/2006/table">
            <a:tbl>
              <a:tblPr firstRow="1" bandRow="1">
                <a:tableStyleId>{2D5ABB26-0587-4C30-8999-92F81FD0307C}</a:tableStyleId>
              </a:tblPr>
              <a:tblGrid>
                <a:gridCol w="1191895">
                  <a:extLst>
                    <a:ext uri="{9D8B030D-6E8A-4147-A177-3AD203B41FA5}">
                      <a16:colId xmlns:a16="http://schemas.microsoft.com/office/drawing/2014/main" val="20000"/>
                    </a:ext>
                  </a:extLst>
                </a:gridCol>
                <a:gridCol w="1330325">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710054">
                  <a:extLst>
                    <a:ext uri="{9D8B030D-6E8A-4147-A177-3AD203B41FA5}">
                      <a16:colId xmlns:a16="http://schemas.microsoft.com/office/drawing/2014/main" val="20004"/>
                    </a:ext>
                  </a:extLst>
                </a:gridCol>
                <a:gridCol w="1529715">
                  <a:extLst>
                    <a:ext uri="{9D8B030D-6E8A-4147-A177-3AD203B41FA5}">
                      <a16:colId xmlns:a16="http://schemas.microsoft.com/office/drawing/2014/main" val="20005"/>
                    </a:ext>
                  </a:extLst>
                </a:gridCol>
              </a:tblGrid>
              <a:tr h="202438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8580" marR="80010">
                        <a:lnSpc>
                          <a:spcPct val="102200"/>
                        </a:lnSpc>
                        <a:spcBef>
                          <a:spcPts val="545"/>
                        </a:spcBef>
                      </a:pPr>
                      <a:r>
                        <a:rPr sz="1200" spc="10" dirty="0">
                          <a:latin typeface="Verdana"/>
                          <a:cs typeface="Verdana"/>
                        </a:rPr>
                        <a:t>medio </a:t>
                      </a:r>
                      <a:r>
                        <a:rPr sz="1200" spc="70" dirty="0">
                          <a:latin typeface="Verdana"/>
                          <a:cs typeface="Verdana"/>
                        </a:rPr>
                        <a:t>de </a:t>
                      </a:r>
                      <a:r>
                        <a:rPr sz="1200" spc="10" dirty="0">
                          <a:latin typeface="Verdana"/>
                          <a:cs typeface="Verdana"/>
                        </a:rPr>
                        <a:t>la  </a:t>
                      </a:r>
                      <a:r>
                        <a:rPr sz="1200" spc="-5" dirty="0">
                          <a:latin typeface="Verdana"/>
                          <a:cs typeface="Verdana"/>
                        </a:rPr>
                        <a:t>motricidad  </a:t>
                      </a:r>
                      <a:r>
                        <a:rPr sz="1200" spc="25" dirty="0">
                          <a:latin typeface="Verdana"/>
                          <a:cs typeface="Verdana"/>
                        </a:rPr>
                        <a:t>para </a:t>
                      </a:r>
                      <a:r>
                        <a:rPr sz="1200" spc="-30" dirty="0">
                          <a:latin typeface="Verdana"/>
                          <a:cs typeface="Verdana"/>
                        </a:rPr>
                        <a:t>afrontar</a:t>
                      </a:r>
                      <a:r>
                        <a:rPr sz="1200" spc="-275" dirty="0">
                          <a:latin typeface="Verdana"/>
                          <a:cs typeface="Verdana"/>
                        </a:rPr>
                        <a:t> </a:t>
                      </a:r>
                      <a:r>
                        <a:rPr sz="1200" spc="-135" dirty="0">
                          <a:latin typeface="Verdana"/>
                          <a:cs typeface="Verdana"/>
                        </a:rPr>
                        <a:t>si-  </a:t>
                      </a:r>
                      <a:r>
                        <a:rPr sz="1200" spc="-5" dirty="0">
                          <a:latin typeface="Verdana"/>
                          <a:cs typeface="Verdana"/>
                        </a:rPr>
                        <a:t>tuaciones </a:t>
                      </a:r>
                      <a:r>
                        <a:rPr sz="1200" spc="30" dirty="0">
                          <a:latin typeface="Verdana"/>
                          <a:cs typeface="Verdana"/>
                        </a:rPr>
                        <a:t>que  </a:t>
                      </a:r>
                      <a:r>
                        <a:rPr sz="1200" spc="-10" dirty="0">
                          <a:latin typeface="Verdana"/>
                          <a:cs typeface="Verdana"/>
                        </a:rPr>
                        <a:t>le </a:t>
                      </a:r>
                      <a:r>
                        <a:rPr sz="1200" spc="30" dirty="0">
                          <a:latin typeface="Verdana"/>
                          <a:cs typeface="Verdana"/>
                        </a:rPr>
                        <a:t>demanden  </a:t>
                      </a:r>
                      <a:r>
                        <a:rPr sz="1200" spc="-100" dirty="0">
                          <a:latin typeface="Verdana"/>
                          <a:cs typeface="Verdana"/>
                        </a:rPr>
                        <a:t>su </a:t>
                      </a:r>
                      <a:r>
                        <a:rPr sz="1200" spc="5" dirty="0">
                          <a:latin typeface="Verdana"/>
                          <a:cs typeface="Verdana"/>
                        </a:rPr>
                        <a:t>vida </a:t>
                      </a:r>
                      <a:r>
                        <a:rPr sz="1200" spc="-25" dirty="0">
                          <a:latin typeface="Verdana"/>
                          <a:cs typeface="Verdana"/>
                        </a:rPr>
                        <a:t>saluda-  </a:t>
                      </a:r>
                      <a:r>
                        <a:rPr sz="1200" spc="-15" dirty="0">
                          <a:latin typeface="Verdana"/>
                          <a:cs typeface="Verdana"/>
                        </a:rPr>
                        <a:t>ble.</a:t>
                      </a:r>
                      <a:endParaRPr sz="12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570"/>
                        </a:spcBef>
                      </a:pPr>
                      <a:r>
                        <a:rPr sz="1100" spc="-50" dirty="0">
                          <a:latin typeface="Verdana"/>
                          <a:cs typeface="Verdana"/>
                        </a:rPr>
                        <a:t>mismo</a:t>
                      </a:r>
                      <a:r>
                        <a:rPr sz="1100" spc="-95" dirty="0">
                          <a:latin typeface="Verdana"/>
                          <a:cs typeface="Verdana"/>
                        </a:rPr>
                        <a:t> </a:t>
                      </a:r>
                      <a:r>
                        <a:rPr sz="1100" spc="10" dirty="0">
                          <a:latin typeface="Verdana"/>
                          <a:cs typeface="Verdana"/>
                        </a:rPr>
                        <a:t>tema</a:t>
                      </a:r>
                      <a:endParaRPr sz="1100">
                        <a:latin typeface="Verdana"/>
                        <a:cs typeface="Verdana"/>
                      </a:endParaRPr>
                    </a:p>
                    <a:p>
                      <a:pPr marL="68580" marR="184150" algn="just">
                        <a:lnSpc>
                          <a:spcPct val="102299"/>
                        </a:lnSpc>
                        <a:spcBef>
                          <a:spcPts val="5"/>
                        </a:spcBef>
                      </a:pPr>
                      <a:r>
                        <a:rPr sz="1100" spc="-135" dirty="0">
                          <a:latin typeface="Verdana"/>
                          <a:cs typeface="Verdana"/>
                        </a:rPr>
                        <a:t>- </a:t>
                      </a:r>
                      <a:r>
                        <a:rPr sz="1100" spc="15" dirty="0">
                          <a:latin typeface="Verdana"/>
                          <a:cs typeface="Verdana"/>
                        </a:rPr>
                        <a:t>Aprende </a:t>
                      </a:r>
                      <a:r>
                        <a:rPr sz="1100" spc="90" dirty="0">
                          <a:latin typeface="Verdana"/>
                          <a:cs typeface="Verdana"/>
                        </a:rPr>
                        <a:t>a</a:t>
                      </a:r>
                      <a:r>
                        <a:rPr sz="1100" spc="-165" dirty="0">
                          <a:latin typeface="Verdana"/>
                          <a:cs typeface="Verdana"/>
                        </a:rPr>
                        <a:t> </a:t>
                      </a:r>
                      <a:r>
                        <a:rPr sz="1100" spc="-45" dirty="0">
                          <a:latin typeface="Verdana"/>
                          <a:cs typeface="Verdana"/>
                        </a:rPr>
                        <a:t>mani-  festar </a:t>
                      </a:r>
                      <a:r>
                        <a:rPr sz="1100" spc="-5" dirty="0">
                          <a:latin typeface="Verdana"/>
                          <a:cs typeface="Verdana"/>
                        </a:rPr>
                        <a:t>ideas </a:t>
                      </a:r>
                      <a:r>
                        <a:rPr sz="1100" spc="-15" dirty="0">
                          <a:latin typeface="Verdana"/>
                          <a:cs typeface="Verdana"/>
                        </a:rPr>
                        <a:t>claras  </a:t>
                      </a:r>
                      <a:r>
                        <a:rPr sz="1100" spc="60" dirty="0">
                          <a:latin typeface="Verdana"/>
                          <a:cs typeface="Verdana"/>
                        </a:rPr>
                        <a:t>de </a:t>
                      </a:r>
                      <a:r>
                        <a:rPr sz="1100" spc="-5" dirty="0">
                          <a:latin typeface="Verdana"/>
                          <a:cs typeface="Verdana"/>
                        </a:rPr>
                        <a:t>cualquier</a:t>
                      </a:r>
                      <a:r>
                        <a:rPr sz="1100" spc="-295" dirty="0">
                          <a:latin typeface="Verdana"/>
                          <a:cs typeface="Verdana"/>
                        </a:rPr>
                        <a:t> </a:t>
                      </a:r>
                      <a:r>
                        <a:rPr sz="1100" spc="10" dirty="0">
                          <a:latin typeface="Verdana"/>
                          <a:cs typeface="Verdana"/>
                        </a:rPr>
                        <a:t>tema</a:t>
                      </a:r>
                      <a:endParaRPr sz="1100">
                        <a:latin typeface="Verdana"/>
                        <a:cs typeface="Verdana"/>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3340">
                        <a:lnSpc>
                          <a:spcPct val="102400"/>
                        </a:lnSpc>
                        <a:spcBef>
                          <a:spcPts val="535"/>
                        </a:spcBef>
                      </a:pPr>
                      <a:r>
                        <a:rPr sz="1100" spc="-45" dirty="0">
                          <a:latin typeface="Verdana"/>
                          <a:cs typeface="Verdana"/>
                        </a:rPr>
                        <a:t>mejor </a:t>
                      </a:r>
                      <a:r>
                        <a:rPr sz="1100" dirty="0">
                          <a:latin typeface="Verdana"/>
                          <a:cs typeface="Verdana"/>
                        </a:rPr>
                        <a:t>la </a:t>
                      </a:r>
                      <a:r>
                        <a:rPr sz="1100" spc="-10" dirty="0">
                          <a:latin typeface="Verdana"/>
                          <a:cs typeface="Verdana"/>
                        </a:rPr>
                        <a:t>bibliografía</a:t>
                      </a:r>
                      <a:r>
                        <a:rPr sz="1100" spc="-265" dirty="0">
                          <a:latin typeface="Verdana"/>
                          <a:cs typeface="Verdana"/>
                        </a:rPr>
                        <a:t> </a:t>
                      </a:r>
                      <a:r>
                        <a:rPr sz="1100" spc="-80" dirty="0">
                          <a:latin typeface="Verdana"/>
                          <a:cs typeface="Verdana"/>
                        </a:rPr>
                        <a:t>es-  </a:t>
                      </a:r>
                      <a:r>
                        <a:rPr sz="1100" spc="20" dirty="0">
                          <a:latin typeface="Verdana"/>
                          <a:cs typeface="Verdana"/>
                        </a:rPr>
                        <a:t>pecializada </a:t>
                      </a:r>
                      <a:r>
                        <a:rPr sz="1100" spc="15" dirty="0">
                          <a:latin typeface="Verdana"/>
                          <a:cs typeface="Verdana"/>
                        </a:rPr>
                        <a:t>en </a:t>
                      </a:r>
                      <a:r>
                        <a:rPr sz="1100" spc="-25" dirty="0">
                          <a:latin typeface="Verdana"/>
                          <a:cs typeface="Verdana"/>
                        </a:rPr>
                        <a:t>temas  </a:t>
                      </a:r>
                      <a:r>
                        <a:rPr sz="1100" spc="60" dirty="0">
                          <a:latin typeface="Verdana"/>
                          <a:cs typeface="Verdana"/>
                        </a:rPr>
                        <a:t>de </a:t>
                      </a:r>
                      <a:r>
                        <a:rPr sz="1100" dirty="0">
                          <a:latin typeface="Verdana"/>
                          <a:cs typeface="Verdana"/>
                        </a:rPr>
                        <a:t>alimentación </a:t>
                      </a:r>
                      <a:r>
                        <a:rPr sz="1100" spc="-60" dirty="0">
                          <a:latin typeface="Verdana"/>
                          <a:cs typeface="Verdana"/>
                        </a:rPr>
                        <a:t>y </a:t>
                      </a:r>
                      <a:r>
                        <a:rPr sz="1100" spc="-5" dirty="0">
                          <a:latin typeface="Verdana"/>
                          <a:cs typeface="Verdana"/>
                        </a:rPr>
                        <a:t>de-  </a:t>
                      </a:r>
                      <a:r>
                        <a:rPr sz="1100" spc="5" dirty="0">
                          <a:latin typeface="Verdana"/>
                          <a:cs typeface="Verdana"/>
                        </a:rPr>
                        <a:t>porte?</a:t>
                      </a:r>
                      <a:endParaRPr sz="1100">
                        <a:latin typeface="Verdana"/>
                        <a:cs typeface="Verdana"/>
                      </a:endParaRPr>
                    </a:p>
                    <a:p>
                      <a:pPr>
                        <a:lnSpc>
                          <a:spcPct val="100000"/>
                        </a:lnSpc>
                        <a:spcBef>
                          <a:spcPts val="15"/>
                        </a:spcBef>
                      </a:pPr>
                      <a:endParaRPr sz="1150">
                        <a:latin typeface="Times New Roman"/>
                        <a:cs typeface="Times New Roman"/>
                      </a:endParaRPr>
                    </a:p>
                    <a:p>
                      <a:pPr marL="68580" marR="65405">
                        <a:lnSpc>
                          <a:spcPct val="102200"/>
                        </a:lnSpc>
                        <a:spcBef>
                          <a:spcPts val="5"/>
                        </a:spcBef>
                      </a:pPr>
                      <a:r>
                        <a:rPr sz="1100" spc="40" dirty="0">
                          <a:latin typeface="Verdana"/>
                          <a:cs typeface="Verdana"/>
                        </a:rPr>
                        <a:t>¿Qué </a:t>
                      </a:r>
                      <a:r>
                        <a:rPr sz="1100" dirty="0">
                          <a:latin typeface="Verdana"/>
                          <a:cs typeface="Verdana"/>
                        </a:rPr>
                        <a:t>tan </a:t>
                      </a:r>
                      <a:r>
                        <a:rPr sz="1100" spc="-20" dirty="0">
                          <a:latin typeface="Verdana"/>
                          <a:cs typeface="Verdana"/>
                        </a:rPr>
                        <a:t>importante  </a:t>
                      </a:r>
                      <a:r>
                        <a:rPr sz="1100" dirty="0">
                          <a:latin typeface="Verdana"/>
                          <a:cs typeface="Verdana"/>
                        </a:rPr>
                        <a:t>te </a:t>
                      </a:r>
                      <a:r>
                        <a:rPr sz="1100" spc="40" dirty="0">
                          <a:latin typeface="Verdana"/>
                          <a:cs typeface="Verdana"/>
                        </a:rPr>
                        <a:t>parece </a:t>
                      </a:r>
                      <a:r>
                        <a:rPr sz="1100" spc="-20" dirty="0">
                          <a:latin typeface="Verdana"/>
                          <a:cs typeface="Verdana"/>
                        </a:rPr>
                        <a:t>saber </a:t>
                      </a:r>
                      <a:r>
                        <a:rPr sz="1100" spc="-25" dirty="0">
                          <a:latin typeface="Verdana"/>
                          <a:cs typeface="Verdana"/>
                        </a:rPr>
                        <a:t>otro  </a:t>
                      </a:r>
                      <a:r>
                        <a:rPr sz="1100" dirty="0">
                          <a:latin typeface="Verdana"/>
                          <a:cs typeface="Verdana"/>
                        </a:rPr>
                        <a:t>idioma </a:t>
                      </a:r>
                      <a:r>
                        <a:rPr sz="1100" spc="25" dirty="0">
                          <a:latin typeface="Verdana"/>
                          <a:cs typeface="Verdana"/>
                        </a:rPr>
                        <a:t>para</a:t>
                      </a:r>
                      <a:r>
                        <a:rPr sz="1100" spc="-295" dirty="0">
                          <a:latin typeface="Verdana"/>
                          <a:cs typeface="Verdana"/>
                        </a:rPr>
                        <a:t> </a:t>
                      </a:r>
                      <a:r>
                        <a:rPr sz="1100" spc="-40" dirty="0">
                          <a:latin typeface="Verdana"/>
                          <a:cs typeface="Verdana"/>
                        </a:rPr>
                        <a:t>mejorar </a:t>
                      </a:r>
                      <a:r>
                        <a:rPr sz="1100" spc="-45" dirty="0">
                          <a:latin typeface="Verdana"/>
                          <a:cs typeface="Verdana"/>
                        </a:rPr>
                        <a:t>tu  </a:t>
                      </a:r>
                      <a:r>
                        <a:rPr sz="1100" spc="15" dirty="0">
                          <a:latin typeface="Verdana"/>
                          <a:cs typeface="Verdana"/>
                        </a:rPr>
                        <a:t>desempeño </a:t>
                      </a:r>
                      <a:r>
                        <a:rPr sz="1100" spc="-5" dirty="0">
                          <a:latin typeface="Verdana"/>
                          <a:cs typeface="Verdana"/>
                        </a:rPr>
                        <a:t>deportivo  </a:t>
                      </a:r>
                      <a:r>
                        <a:rPr sz="1100" spc="90" dirty="0">
                          <a:latin typeface="Verdana"/>
                          <a:cs typeface="Verdana"/>
                        </a:rPr>
                        <a:t>a </a:t>
                      </a:r>
                      <a:r>
                        <a:rPr sz="1100" spc="-35" dirty="0">
                          <a:latin typeface="Verdana"/>
                          <a:cs typeface="Verdana"/>
                        </a:rPr>
                        <a:t>nivel </a:t>
                      </a:r>
                      <a:r>
                        <a:rPr sz="1100" spc="60" dirty="0">
                          <a:latin typeface="Verdana"/>
                          <a:cs typeface="Verdana"/>
                        </a:rPr>
                        <a:t>de </a:t>
                      </a:r>
                      <a:r>
                        <a:rPr sz="1100" spc="10" dirty="0">
                          <a:latin typeface="Verdana"/>
                          <a:cs typeface="Verdana"/>
                        </a:rPr>
                        <a:t>comunica-  </a:t>
                      </a:r>
                      <a:r>
                        <a:rPr sz="1100" spc="25" dirty="0">
                          <a:latin typeface="Verdana"/>
                          <a:cs typeface="Verdana"/>
                        </a:rPr>
                        <a:t>ción?</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marR="7620">
                        <a:lnSpc>
                          <a:spcPct val="102400"/>
                        </a:lnSpc>
                        <a:spcBef>
                          <a:spcPts val="535"/>
                        </a:spcBef>
                      </a:pPr>
                      <a:r>
                        <a:rPr sz="1100" spc="60" dirty="0">
                          <a:latin typeface="Verdana"/>
                          <a:cs typeface="Verdana"/>
                        </a:rPr>
                        <a:t>de </a:t>
                      </a:r>
                      <a:r>
                        <a:rPr sz="1100" spc="5" dirty="0">
                          <a:latin typeface="Verdana"/>
                          <a:cs typeface="Verdana"/>
                        </a:rPr>
                        <a:t>la </a:t>
                      </a:r>
                      <a:r>
                        <a:rPr sz="1100" spc="-25" dirty="0">
                          <a:latin typeface="Verdana"/>
                          <a:cs typeface="Verdana"/>
                        </a:rPr>
                        <a:t>salud física  </a:t>
                      </a:r>
                      <a:r>
                        <a:rPr sz="1100" spc="-10" dirty="0">
                          <a:latin typeface="Verdana"/>
                          <a:cs typeface="Verdana"/>
                        </a:rPr>
                        <a:t>dentro </a:t>
                      </a:r>
                      <a:r>
                        <a:rPr sz="1100" spc="10" dirty="0">
                          <a:latin typeface="Verdana"/>
                          <a:cs typeface="Verdana"/>
                        </a:rPr>
                        <a:t>del</a:t>
                      </a:r>
                      <a:r>
                        <a:rPr sz="1100" spc="-235" dirty="0">
                          <a:latin typeface="Verdana"/>
                          <a:cs typeface="Verdana"/>
                        </a:rPr>
                        <a:t> </a:t>
                      </a:r>
                      <a:r>
                        <a:rPr sz="1100" dirty="0">
                          <a:latin typeface="Verdana"/>
                          <a:cs typeface="Verdana"/>
                        </a:rPr>
                        <a:t>formación  </a:t>
                      </a:r>
                      <a:r>
                        <a:rPr sz="1100" spc="-25" dirty="0">
                          <a:latin typeface="Verdana"/>
                          <a:cs typeface="Verdana"/>
                        </a:rPr>
                        <a:t>integral </a:t>
                      </a:r>
                      <a:r>
                        <a:rPr sz="1100" spc="10" dirty="0">
                          <a:latin typeface="Verdana"/>
                          <a:cs typeface="Verdana"/>
                        </a:rPr>
                        <a:t>del </a:t>
                      </a:r>
                      <a:r>
                        <a:rPr sz="1100" spc="-80" dirty="0">
                          <a:latin typeface="Verdana"/>
                          <a:cs typeface="Verdana"/>
                        </a:rPr>
                        <a:t>ser </a:t>
                      </a:r>
                      <a:r>
                        <a:rPr sz="1100" spc="-65" dirty="0">
                          <a:latin typeface="Verdana"/>
                          <a:cs typeface="Verdana"/>
                        </a:rPr>
                        <a:t>hu-  </a:t>
                      </a:r>
                      <a:r>
                        <a:rPr sz="1100" spc="15" dirty="0">
                          <a:latin typeface="Verdana"/>
                          <a:cs typeface="Verdana"/>
                        </a:rPr>
                        <a:t>mano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243070">
                <a:tc>
                  <a:txBody>
                    <a:bodyPr/>
                    <a:lstStyle/>
                    <a:p>
                      <a:pPr marL="69850">
                        <a:lnSpc>
                          <a:spcPct val="100000"/>
                        </a:lnSpc>
                        <a:spcBef>
                          <a:spcPts val="565"/>
                        </a:spcBef>
                      </a:pPr>
                      <a:r>
                        <a:rPr sz="1100" b="1" spc="-130" dirty="0">
                          <a:latin typeface="Verdana"/>
                          <a:cs typeface="Verdana"/>
                        </a:rPr>
                        <a:t>4.</a:t>
                      </a:r>
                      <a:r>
                        <a:rPr sz="1100" b="1" spc="-90" dirty="0">
                          <a:latin typeface="Verdana"/>
                          <a:cs typeface="Verdana"/>
                        </a:rPr>
                        <a:t> </a:t>
                      </a:r>
                      <a:r>
                        <a:rPr sz="1100" b="1" spc="-80" dirty="0">
                          <a:latin typeface="Verdana"/>
                          <a:cs typeface="Verdana"/>
                        </a:rPr>
                        <a:t>Evaluación.</a:t>
                      </a:r>
                      <a:endParaRPr sz="1100">
                        <a:latin typeface="Verdana"/>
                        <a:cs typeface="Verdana"/>
                      </a:endParaRPr>
                    </a:p>
                    <a:p>
                      <a:pPr marL="223520">
                        <a:lnSpc>
                          <a:spcPct val="100000"/>
                        </a:lnSpc>
                        <a:spcBef>
                          <a:spcPts val="240"/>
                        </a:spcBef>
                      </a:pPr>
                      <a:r>
                        <a:rPr sz="1100" spc="-10" dirty="0">
                          <a:latin typeface="Verdana"/>
                          <a:cs typeface="Verdana"/>
                        </a:rPr>
                        <a:t>Productos</a:t>
                      </a:r>
                      <a:endParaRPr sz="1100">
                        <a:latin typeface="Verdana"/>
                        <a:cs typeface="Verdana"/>
                      </a:endParaRPr>
                    </a:p>
                    <a:p>
                      <a:pPr marL="223520" marR="154940" indent="-154305">
                        <a:lnSpc>
                          <a:spcPct val="117300"/>
                        </a:lnSpc>
                      </a:pPr>
                      <a:r>
                        <a:rPr sz="1100" dirty="0">
                          <a:latin typeface="Verdana"/>
                          <a:cs typeface="Verdana"/>
                        </a:rPr>
                        <a:t>/evidencias  </a:t>
                      </a:r>
                      <a:r>
                        <a:rPr sz="1100" spc="60" dirty="0">
                          <a:latin typeface="Verdana"/>
                          <a:cs typeface="Verdana"/>
                        </a:rPr>
                        <a:t>de</a:t>
                      </a:r>
                      <a:r>
                        <a:rPr sz="1100" spc="-165" dirty="0">
                          <a:latin typeface="Verdana"/>
                          <a:cs typeface="Verdana"/>
                        </a:rPr>
                        <a:t> </a:t>
                      </a:r>
                      <a:r>
                        <a:rPr sz="1100" spc="-15" dirty="0">
                          <a:latin typeface="Verdana"/>
                          <a:cs typeface="Verdana"/>
                        </a:rPr>
                        <a:t>aprendi-</a:t>
                      </a:r>
                      <a:endParaRPr sz="1100">
                        <a:latin typeface="Verdana"/>
                        <a:cs typeface="Verdana"/>
                      </a:endParaRPr>
                    </a:p>
                    <a:p>
                      <a:pPr marL="69850">
                        <a:lnSpc>
                          <a:spcPct val="100000"/>
                        </a:lnSpc>
                        <a:spcBef>
                          <a:spcPts val="229"/>
                        </a:spcBef>
                      </a:pPr>
                      <a:r>
                        <a:rPr sz="1100" spc="-45" dirty="0">
                          <a:latin typeface="Verdana"/>
                          <a:cs typeface="Verdana"/>
                        </a:rPr>
                        <a:t>zaje.</a:t>
                      </a:r>
                      <a:endParaRPr sz="1100">
                        <a:latin typeface="Verdana"/>
                        <a:cs typeface="Verdana"/>
                      </a:endParaRPr>
                    </a:p>
                    <a:p>
                      <a:pPr marL="69850" marR="227329" indent="153670">
                        <a:lnSpc>
                          <a:spcPct val="117300"/>
                        </a:lnSpc>
                        <a:spcBef>
                          <a:spcPts val="10"/>
                        </a:spcBef>
                      </a:pPr>
                      <a:r>
                        <a:rPr sz="1100" spc="45" dirty="0">
                          <a:latin typeface="Verdana"/>
                          <a:cs typeface="Verdana"/>
                        </a:rPr>
                        <a:t>¿Cómo </a:t>
                      </a:r>
                      <a:r>
                        <a:rPr sz="1100" spc="-45" dirty="0">
                          <a:latin typeface="Verdana"/>
                          <a:cs typeface="Verdana"/>
                        </a:rPr>
                        <a:t>se  </a:t>
                      </a:r>
                      <a:r>
                        <a:rPr sz="1100" spc="-20" dirty="0">
                          <a:latin typeface="Verdana"/>
                          <a:cs typeface="Verdana"/>
                        </a:rPr>
                        <a:t>demuestra</a:t>
                      </a:r>
                      <a:endParaRPr sz="1100">
                        <a:latin typeface="Verdana"/>
                        <a:cs typeface="Verdana"/>
                      </a:endParaRPr>
                    </a:p>
                    <a:p>
                      <a:pPr marL="69850" marR="233045" indent="153670">
                        <a:lnSpc>
                          <a:spcPct val="117300"/>
                        </a:lnSpc>
                      </a:pPr>
                      <a:r>
                        <a:rPr sz="1100" spc="30" dirty="0">
                          <a:latin typeface="Verdana"/>
                          <a:cs typeface="Verdana"/>
                        </a:rPr>
                        <a:t>que </a:t>
                      </a:r>
                      <a:r>
                        <a:rPr sz="1100" spc="-45" dirty="0">
                          <a:latin typeface="Verdana"/>
                          <a:cs typeface="Verdana"/>
                        </a:rPr>
                        <a:t>se  </a:t>
                      </a:r>
                      <a:r>
                        <a:rPr sz="1100" spc="10" dirty="0">
                          <a:latin typeface="Verdana"/>
                          <a:cs typeface="Verdana"/>
                        </a:rPr>
                        <a:t>avanza </a:t>
                      </a:r>
                      <a:r>
                        <a:rPr sz="1100" spc="15" dirty="0">
                          <a:latin typeface="Verdana"/>
                          <a:cs typeface="Verdana"/>
                        </a:rPr>
                        <a:t>en</a:t>
                      </a:r>
                      <a:r>
                        <a:rPr sz="1100" spc="-260" dirty="0">
                          <a:latin typeface="Verdana"/>
                          <a:cs typeface="Verdana"/>
                        </a:rPr>
                        <a:t> </a:t>
                      </a:r>
                      <a:r>
                        <a:rPr sz="1100" spc="-10" dirty="0">
                          <a:latin typeface="Verdana"/>
                          <a:cs typeface="Verdana"/>
                        </a:rPr>
                        <a:t>el</a:t>
                      </a:r>
                      <a:endParaRPr sz="1100">
                        <a:latin typeface="Verdana"/>
                        <a:cs typeface="Verdana"/>
                      </a:endParaRPr>
                    </a:p>
                    <a:p>
                      <a:pPr marL="69850" marR="250825" indent="153670">
                        <a:lnSpc>
                          <a:spcPct val="117300"/>
                        </a:lnSpc>
                        <a:spcBef>
                          <a:spcPts val="15"/>
                        </a:spcBef>
                      </a:pPr>
                      <a:r>
                        <a:rPr sz="1100" spc="10" dirty="0">
                          <a:latin typeface="Verdana"/>
                          <a:cs typeface="Verdana"/>
                        </a:rPr>
                        <a:t>proceso </a:t>
                      </a:r>
                      <a:r>
                        <a:rPr sz="1100" spc="-60" dirty="0">
                          <a:latin typeface="Verdana"/>
                          <a:cs typeface="Verdana"/>
                        </a:rPr>
                        <a:t>y  </a:t>
                      </a:r>
                      <a:r>
                        <a:rPr sz="1100" spc="30" dirty="0">
                          <a:latin typeface="Verdana"/>
                          <a:cs typeface="Verdana"/>
                        </a:rPr>
                        <a:t>que</a:t>
                      </a:r>
                      <a:r>
                        <a:rPr sz="1100" spc="-95" dirty="0">
                          <a:latin typeface="Verdana"/>
                          <a:cs typeface="Verdana"/>
                        </a:rPr>
                        <a:t> </a:t>
                      </a:r>
                      <a:r>
                        <a:rPr sz="1100" spc="-50" dirty="0">
                          <a:latin typeface="Verdana"/>
                          <a:cs typeface="Verdana"/>
                        </a:rPr>
                        <a:t>se</a:t>
                      </a:r>
                      <a:endParaRPr sz="1100">
                        <a:latin typeface="Verdana"/>
                        <a:cs typeface="Verdana"/>
                      </a:endParaRPr>
                    </a:p>
                    <a:p>
                      <a:pPr marL="69850" marR="252729" indent="153670">
                        <a:lnSpc>
                          <a:spcPct val="117300"/>
                        </a:lnSpc>
                      </a:pPr>
                      <a:r>
                        <a:rPr sz="1100" spc="25" dirty="0">
                          <a:latin typeface="Verdana"/>
                          <a:cs typeface="Verdana"/>
                        </a:rPr>
                        <a:t>alcanza</a:t>
                      </a:r>
                      <a:r>
                        <a:rPr sz="1100" spc="-170" dirty="0">
                          <a:latin typeface="Verdana"/>
                          <a:cs typeface="Verdana"/>
                        </a:rPr>
                        <a:t> </a:t>
                      </a:r>
                      <a:r>
                        <a:rPr sz="1100" spc="-15" dirty="0">
                          <a:latin typeface="Verdana"/>
                          <a:cs typeface="Verdana"/>
                        </a:rPr>
                        <a:t>el  objetivo</a:t>
                      </a:r>
                      <a:endParaRPr sz="1100">
                        <a:latin typeface="Verdana"/>
                        <a:cs typeface="Verdana"/>
                      </a:endParaRPr>
                    </a:p>
                    <a:p>
                      <a:pPr marL="223520">
                        <a:lnSpc>
                          <a:spcPct val="100000"/>
                        </a:lnSpc>
                        <a:spcBef>
                          <a:spcPts val="240"/>
                        </a:spcBef>
                      </a:pPr>
                      <a:r>
                        <a:rPr sz="1100" spc="-5" dirty="0">
                          <a:latin typeface="Verdana"/>
                          <a:cs typeface="Verdana"/>
                        </a:rPr>
                        <a:t>propuesto?</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8580" marR="63500">
                        <a:lnSpc>
                          <a:spcPct val="102200"/>
                        </a:lnSpc>
                        <a:spcBef>
                          <a:spcPts val="545"/>
                        </a:spcBef>
                      </a:pPr>
                      <a:r>
                        <a:rPr sz="1200" spc="-110" dirty="0">
                          <a:latin typeface="Verdana"/>
                          <a:cs typeface="Verdana"/>
                        </a:rPr>
                        <a:t>El </a:t>
                      </a:r>
                      <a:r>
                        <a:rPr sz="1200" spc="-10" dirty="0">
                          <a:latin typeface="Verdana"/>
                          <a:cs typeface="Verdana"/>
                        </a:rPr>
                        <a:t>alumno </a:t>
                      </a:r>
                      <a:r>
                        <a:rPr sz="1200" spc="-55" dirty="0">
                          <a:latin typeface="Verdana"/>
                          <a:cs typeface="Verdana"/>
                        </a:rPr>
                        <a:t>reali-  </a:t>
                      </a:r>
                      <a:r>
                        <a:rPr sz="1200" spc="-25" dirty="0">
                          <a:latin typeface="Verdana"/>
                          <a:cs typeface="Verdana"/>
                        </a:rPr>
                        <a:t>zará </a:t>
                      </a:r>
                      <a:r>
                        <a:rPr sz="1200" spc="10" dirty="0">
                          <a:latin typeface="Verdana"/>
                          <a:cs typeface="Verdana"/>
                        </a:rPr>
                        <a:t>una</a:t>
                      </a:r>
                      <a:r>
                        <a:rPr sz="1200" spc="-220" dirty="0">
                          <a:latin typeface="Verdana"/>
                          <a:cs typeface="Verdana"/>
                        </a:rPr>
                        <a:t> </a:t>
                      </a:r>
                      <a:r>
                        <a:rPr sz="1200" spc="-75" dirty="0">
                          <a:latin typeface="Verdana"/>
                          <a:cs typeface="Verdana"/>
                        </a:rPr>
                        <a:t>investi-  </a:t>
                      </a:r>
                      <a:r>
                        <a:rPr sz="1200" spc="35" dirty="0">
                          <a:latin typeface="Verdana"/>
                          <a:cs typeface="Verdana"/>
                        </a:rPr>
                        <a:t>gación </a:t>
                      </a:r>
                      <a:r>
                        <a:rPr sz="1200" spc="95" dirty="0">
                          <a:latin typeface="Verdana"/>
                          <a:cs typeface="Verdana"/>
                        </a:rPr>
                        <a:t>a </a:t>
                      </a:r>
                      <a:r>
                        <a:rPr sz="1200" spc="114" dirty="0">
                          <a:latin typeface="Verdana"/>
                          <a:cs typeface="Verdana"/>
                        </a:rPr>
                        <a:t>ceca  </a:t>
                      </a:r>
                      <a:r>
                        <a:rPr sz="1200" spc="65" dirty="0">
                          <a:latin typeface="Verdana"/>
                          <a:cs typeface="Verdana"/>
                        </a:rPr>
                        <a:t>de </a:t>
                      </a:r>
                      <a:r>
                        <a:rPr sz="1200" spc="15" dirty="0">
                          <a:latin typeface="Verdana"/>
                          <a:cs typeface="Verdana"/>
                        </a:rPr>
                        <a:t>la </a:t>
                      </a:r>
                      <a:r>
                        <a:rPr sz="1200" spc="-40" dirty="0">
                          <a:latin typeface="Verdana"/>
                          <a:cs typeface="Verdana"/>
                        </a:rPr>
                        <a:t>importan-  </a:t>
                      </a:r>
                      <a:r>
                        <a:rPr sz="1200" spc="50" dirty="0">
                          <a:latin typeface="Verdana"/>
                          <a:cs typeface="Verdana"/>
                        </a:rPr>
                        <a:t>cia</a:t>
                      </a:r>
                      <a:r>
                        <a:rPr sz="1200" spc="-114" dirty="0">
                          <a:latin typeface="Verdana"/>
                          <a:cs typeface="Verdana"/>
                        </a:rPr>
                        <a:t> </a:t>
                      </a:r>
                      <a:r>
                        <a:rPr sz="1200" spc="70" dirty="0">
                          <a:latin typeface="Verdana"/>
                          <a:cs typeface="Verdana"/>
                        </a:rPr>
                        <a:t>de</a:t>
                      </a:r>
                      <a:r>
                        <a:rPr sz="1200" spc="-120" dirty="0">
                          <a:latin typeface="Verdana"/>
                          <a:cs typeface="Verdana"/>
                        </a:rPr>
                        <a:t> </a:t>
                      </a:r>
                      <a:r>
                        <a:rPr sz="1200" spc="10" dirty="0">
                          <a:latin typeface="Verdana"/>
                          <a:cs typeface="Verdana"/>
                        </a:rPr>
                        <a:t>la</a:t>
                      </a:r>
                      <a:r>
                        <a:rPr sz="1200" spc="-110" dirty="0">
                          <a:latin typeface="Verdana"/>
                          <a:cs typeface="Verdana"/>
                        </a:rPr>
                        <a:t> </a:t>
                      </a:r>
                      <a:r>
                        <a:rPr sz="1200" spc="-45" dirty="0">
                          <a:latin typeface="Verdana"/>
                          <a:cs typeface="Verdana"/>
                        </a:rPr>
                        <a:t>ejerci-  </a:t>
                      </a:r>
                      <a:r>
                        <a:rPr sz="1200" spc="15" dirty="0">
                          <a:latin typeface="Verdana"/>
                          <a:cs typeface="Verdana"/>
                        </a:rPr>
                        <a:t>tación </a:t>
                      </a:r>
                      <a:r>
                        <a:rPr sz="1200" spc="-20" dirty="0">
                          <a:latin typeface="Verdana"/>
                          <a:cs typeface="Verdana"/>
                        </a:rPr>
                        <a:t>física</a:t>
                      </a:r>
                      <a:r>
                        <a:rPr sz="1200" spc="-310" dirty="0">
                          <a:latin typeface="Verdana"/>
                          <a:cs typeface="Verdana"/>
                        </a:rPr>
                        <a:t> </a:t>
                      </a:r>
                      <a:r>
                        <a:rPr sz="1200" spc="-70" dirty="0">
                          <a:latin typeface="Verdana"/>
                          <a:cs typeface="Verdana"/>
                        </a:rPr>
                        <a:t>y </a:t>
                      </a:r>
                      <a:r>
                        <a:rPr sz="1200" spc="-20" dirty="0">
                          <a:latin typeface="Verdana"/>
                          <a:cs typeface="Verdana"/>
                        </a:rPr>
                        <a:t>el  </a:t>
                      </a:r>
                      <a:r>
                        <a:rPr sz="1200" spc="20" dirty="0">
                          <a:latin typeface="Verdana"/>
                          <a:cs typeface="Verdana"/>
                        </a:rPr>
                        <a:t>impacto </a:t>
                      </a:r>
                      <a:r>
                        <a:rPr sz="1200" spc="30" dirty="0">
                          <a:latin typeface="Verdana"/>
                          <a:cs typeface="Verdana"/>
                        </a:rPr>
                        <a:t>que  </a:t>
                      </a:r>
                      <a:r>
                        <a:rPr sz="1200" spc="-20" dirty="0">
                          <a:latin typeface="Verdana"/>
                          <a:cs typeface="Verdana"/>
                        </a:rPr>
                        <a:t>tiene </a:t>
                      </a:r>
                      <a:r>
                        <a:rPr sz="1200" spc="15" dirty="0">
                          <a:latin typeface="Verdana"/>
                          <a:cs typeface="Verdana"/>
                        </a:rPr>
                        <a:t>en </a:t>
                      </a:r>
                      <a:r>
                        <a:rPr sz="1200" spc="-100" dirty="0">
                          <a:latin typeface="Verdana"/>
                          <a:cs typeface="Verdana"/>
                        </a:rPr>
                        <a:t>su </a:t>
                      </a:r>
                      <a:r>
                        <a:rPr sz="1200" spc="5" dirty="0">
                          <a:latin typeface="Verdana"/>
                          <a:cs typeface="Verdana"/>
                        </a:rPr>
                        <a:t>vida  </a:t>
                      </a:r>
                      <a:r>
                        <a:rPr sz="1200" spc="-30" dirty="0">
                          <a:latin typeface="Verdana"/>
                          <a:cs typeface="Verdana"/>
                        </a:rPr>
                        <a:t>diaria.</a:t>
                      </a:r>
                      <a:endParaRPr sz="1200">
                        <a:latin typeface="Verdana"/>
                        <a:cs typeface="Verdana"/>
                      </a:endParaRPr>
                    </a:p>
                    <a:p>
                      <a:pPr>
                        <a:lnSpc>
                          <a:spcPct val="100000"/>
                        </a:lnSpc>
                        <a:spcBef>
                          <a:spcPts val="25"/>
                        </a:spcBef>
                      </a:pPr>
                      <a:endParaRPr sz="1200">
                        <a:latin typeface="Times New Roman"/>
                        <a:cs typeface="Times New Roman"/>
                      </a:endParaRPr>
                    </a:p>
                    <a:p>
                      <a:pPr marL="68580" marR="86360">
                        <a:lnSpc>
                          <a:spcPct val="102099"/>
                        </a:lnSpc>
                        <a:spcBef>
                          <a:spcPts val="5"/>
                        </a:spcBef>
                      </a:pPr>
                      <a:r>
                        <a:rPr sz="1200" spc="45" dirty="0">
                          <a:latin typeface="Verdana"/>
                          <a:cs typeface="Verdana"/>
                        </a:rPr>
                        <a:t>Conozca </a:t>
                      </a:r>
                      <a:r>
                        <a:rPr sz="1200" spc="30" dirty="0">
                          <a:latin typeface="Verdana"/>
                          <a:cs typeface="Verdana"/>
                        </a:rPr>
                        <a:t>cual  </a:t>
                      </a:r>
                      <a:r>
                        <a:rPr sz="1200" spc="-50" dirty="0">
                          <a:latin typeface="Verdana"/>
                          <a:cs typeface="Verdana"/>
                        </a:rPr>
                        <a:t>es </a:t>
                      </a:r>
                      <a:r>
                        <a:rPr sz="1200" spc="-20" dirty="0">
                          <a:latin typeface="Verdana"/>
                          <a:cs typeface="Verdana"/>
                        </a:rPr>
                        <a:t>el </a:t>
                      </a:r>
                      <a:r>
                        <a:rPr sz="1200" spc="-30" dirty="0">
                          <a:latin typeface="Verdana"/>
                          <a:cs typeface="Verdana"/>
                        </a:rPr>
                        <a:t>valor</a:t>
                      </a:r>
                      <a:r>
                        <a:rPr sz="1200" spc="-265" dirty="0">
                          <a:latin typeface="Verdana"/>
                          <a:cs typeface="Verdana"/>
                        </a:rPr>
                        <a:t> </a:t>
                      </a:r>
                      <a:r>
                        <a:rPr sz="1200" spc="-40" dirty="0">
                          <a:latin typeface="Verdana"/>
                          <a:cs typeface="Verdana"/>
                        </a:rPr>
                        <a:t>ener-  </a:t>
                      </a:r>
                      <a:r>
                        <a:rPr sz="1200" spc="25" dirty="0">
                          <a:latin typeface="Verdana"/>
                          <a:cs typeface="Verdana"/>
                        </a:rPr>
                        <a:t>gético </a:t>
                      </a:r>
                      <a:r>
                        <a:rPr sz="1200" spc="70" dirty="0">
                          <a:latin typeface="Verdana"/>
                          <a:cs typeface="Verdana"/>
                        </a:rPr>
                        <a:t>de </a:t>
                      </a:r>
                      <a:r>
                        <a:rPr sz="1200" spc="-65" dirty="0">
                          <a:latin typeface="Verdana"/>
                          <a:cs typeface="Verdana"/>
                        </a:rPr>
                        <a:t>los  </a:t>
                      </a:r>
                      <a:r>
                        <a:rPr sz="1200" spc="-35" dirty="0">
                          <a:latin typeface="Verdana"/>
                          <a:cs typeface="Verdana"/>
                        </a:rPr>
                        <a:t>alimentos </a:t>
                      </a:r>
                      <a:r>
                        <a:rPr sz="1200" spc="25" dirty="0">
                          <a:latin typeface="Verdana"/>
                          <a:cs typeface="Verdana"/>
                        </a:rPr>
                        <a:t>para  </a:t>
                      </a:r>
                      <a:r>
                        <a:rPr sz="1200" spc="-45" dirty="0">
                          <a:latin typeface="Verdana"/>
                          <a:cs typeface="Verdana"/>
                        </a:rPr>
                        <a:t>realizar </a:t>
                      </a:r>
                      <a:r>
                        <a:rPr sz="1200" spc="10" dirty="0">
                          <a:latin typeface="Verdana"/>
                          <a:cs typeface="Verdana"/>
                        </a:rPr>
                        <a:t>una </a:t>
                      </a:r>
                      <a:r>
                        <a:rPr sz="1200" spc="-90" dirty="0">
                          <a:latin typeface="Verdana"/>
                          <a:cs typeface="Verdana"/>
                        </a:rPr>
                        <a:t>in-  </a:t>
                      </a:r>
                      <a:r>
                        <a:rPr sz="1200" spc="-5" dirty="0">
                          <a:latin typeface="Verdana"/>
                          <a:cs typeface="Verdana"/>
                        </a:rPr>
                        <a:t>gesta </a:t>
                      </a:r>
                      <a:r>
                        <a:rPr sz="1200" spc="30" dirty="0">
                          <a:latin typeface="Verdana"/>
                          <a:cs typeface="Verdana"/>
                        </a:rPr>
                        <a:t>que </a:t>
                      </a:r>
                      <a:r>
                        <a:rPr sz="1200" spc="-55" dirty="0">
                          <a:latin typeface="Verdana"/>
                          <a:cs typeface="Verdana"/>
                        </a:rPr>
                        <a:t>se  </a:t>
                      </a:r>
                      <a:r>
                        <a:rPr sz="1200" spc="-50" dirty="0">
                          <a:latin typeface="Verdana"/>
                          <a:cs typeface="Verdana"/>
                        </a:rPr>
                        <a:t>ajuste </a:t>
                      </a:r>
                      <a:r>
                        <a:rPr sz="1200" spc="95" dirty="0">
                          <a:latin typeface="Verdana"/>
                          <a:cs typeface="Verdana"/>
                        </a:rPr>
                        <a:t>a </a:t>
                      </a:r>
                      <a:r>
                        <a:rPr sz="1200" spc="-120" dirty="0">
                          <a:latin typeface="Verdana"/>
                          <a:cs typeface="Verdana"/>
                        </a:rPr>
                        <a:t>sus </a:t>
                      </a:r>
                      <a:r>
                        <a:rPr sz="1200" spc="-40" dirty="0">
                          <a:latin typeface="Verdana"/>
                          <a:cs typeface="Verdana"/>
                        </a:rPr>
                        <a:t>ne-  </a:t>
                      </a:r>
                      <a:r>
                        <a:rPr sz="1200" spc="10" dirty="0">
                          <a:latin typeface="Verdana"/>
                          <a:cs typeface="Verdana"/>
                        </a:rPr>
                        <a:t>cesidades </a:t>
                      </a:r>
                      <a:r>
                        <a:rPr sz="1200" spc="-50" dirty="0">
                          <a:latin typeface="Verdana"/>
                          <a:cs typeface="Verdana"/>
                        </a:rPr>
                        <a:t>per-  </a:t>
                      </a:r>
                      <a:r>
                        <a:rPr sz="1200" spc="-45" dirty="0">
                          <a:latin typeface="Verdana"/>
                          <a:cs typeface="Verdana"/>
                        </a:rPr>
                        <a:t>sonales, </a:t>
                      </a:r>
                      <a:r>
                        <a:rPr sz="1200" spc="20" dirty="0">
                          <a:latin typeface="Verdana"/>
                          <a:cs typeface="Verdana"/>
                        </a:rPr>
                        <a:t>para  </a:t>
                      </a:r>
                      <a:r>
                        <a:rPr sz="1200" spc="-25" dirty="0">
                          <a:latin typeface="Verdana"/>
                          <a:cs typeface="Verdana"/>
                        </a:rPr>
                        <a:t>conservar </a:t>
                      </a:r>
                      <a:r>
                        <a:rPr sz="1200" spc="-30" dirty="0">
                          <a:latin typeface="Verdana"/>
                          <a:cs typeface="Verdana"/>
                        </a:rPr>
                        <a:t>un  </a:t>
                      </a:r>
                      <a:r>
                        <a:rPr sz="1200" spc="-50" dirty="0">
                          <a:latin typeface="Verdana"/>
                          <a:cs typeface="Verdana"/>
                        </a:rPr>
                        <a:t>estilo </a:t>
                      </a:r>
                      <a:r>
                        <a:rPr sz="1200" spc="65" dirty="0">
                          <a:latin typeface="Verdana"/>
                          <a:cs typeface="Verdana"/>
                        </a:rPr>
                        <a:t>de </a:t>
                      </a:r>
                      <a:r>
                        <a:rPr sz="1200" spc="5" dirty="0">
                          <a:latin typeface="Verdana"/>
                          <a:cs typeface="Verdana"/>
                        </a:rPr>
                        <a:t>vida  </a:t>
                      </a:r>
                      <a:r>
                        <a:rPr sz="1200" spc="-10" dirty="0">
                          <a:latin typeface="Verdana"/>
                          <a:cs typeface="Verdana"/>
                        </a:rPr>
                        <a:t>saludable.</a:t>
                      </a:r>
                      <a:endParaRPr sz="12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201930">
                        <a:lnSpc>
                          <a:spcPct val="102299"/>
                        </a:lnSpc>
                        <a:spcBef>
                          <a:spcPts val="535"/>
                        </a:spcBef>
                        <a:buChar char="-"/>
                        <a:tabLst>
                          <a:tab pos="154305" algn="l"/>
                        </a:tabLst>
                      </a:pPr>
                      <a:r>
                        <a:rPr sz="1100" spc="-20" dirty="0">
                          <a:latin typeface="Verdana"/>
                          <a:cs typeface="Verdana"/>
                        </a:rPr>
                        <a:t>Resolución </a:t>
                      </a:r>
                      <a:r>
                        <a:rPr sz="1100" spc="60" dirty="0">
                          <a:latin typeface="Verdana"/>
                          <a:cs typeface="Verdana"/>
                        </a:rPr>
                        <a:t>de  </a:t>
                      </a:r>
                      <a:r>
                        <a:rPr sz="1100" spc="20" dirty="0">
                          <a:latin typeface="Verdana"/>
                          <a:cs typeface="Verdana"/>
                        </a:rPr>
                        <a:t>ecuaciones</a:t>
                      </a:r>
                      <a:r>
                        <a:rPr sz="1100" spc="-110" dirty="0">
                          <a:latin typeface="Verdana"/>
                          <a:cs typeface="Verdana"/>
                        </a:rPr>
                        <a:t> </a:t>
                      </a:r>
                      <a:r>
                        <a:rPr sz="1100" spc="-25" dirty="0">
                          <a:latin typeface="Verdana"/>
                          <a:cs typeface="Verdana"/>
                        </a:rPr>
                        <a:t>mate-  </a:t>
                      </a:r>
                      <a:r>
                        <a:rPr sz="1100" spc="-5" dirty="0">
                          <a:latin typeface="Verdana"/>
                          <a:cs typeface="Verdana"/>
                        </a:rPr>
                        <a:t>máticas</a:t>
                      </a:r>
                      <a:endParaRPr sz="1100">
                        <a:latin typeface="Verdana"/>
                        <a:cs typeface="Verdana"/>
                      </a:endParaRPr>
                    </a:p>
                    <a:p>
                      <a:pPr>
                        <a:lnSpc>
                          <a:spcPct val="100000"/>
                        </a:lnSpc>
                        <a:buFont typeface="Verdana"/>
                        <a:buChar char="-"/>
                      </a:pPr>
                      <a:endParaRPr sz="1200">
                        <a:latin typeface="Times New Roman"/>
                        <a:cs typeface="Times New Roman"/>
                      </a:endParaRPr>
                    </a:p>
                    <a:p>
                      <a:pPr marL="68580">
                        <a:lnSpc>
                          <a:spcPct val="100000"/>
                        </a:lnSpc>
                        <a:buChar char="-"/>
                        <a:tabLst>
                          <a:tab pos="154305" algn="l"/>
                        </a:tabLst>
                      </a:pPr>
                      <a:r>
                        <a:rPr sz="1100" spc="-25" dirty="0">
                          <a:latin typeface="Verdana"/>
                          <a:cs typeface="Verdana"/>
                        </a:rPr>
                        <a:t>Examen</a:t>
                      </a:r>
                      <a:r>
                        <a:rPr sz="1100" spc="-105" dirty="0">
                          <a:latin typeface="Verdana"/>
                          <a:cs typeface="Verdana"/>
                        </a:rPr>
                        <a:t> </a:t>
                      </a:r>
                      <a:r>
                        <a:rPr sz="1100" spc="-15" dirty="0">
                          <a:latin typeface="Verdana"/>
                          <a:cs typeface="Verdana"/>
                        </a:rPr>
                        <a:t>objetivo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07314">
                        <a:lnSpc>
                          <a:spcPct val="102299"/>
                        </a:lnSpc>
                        <a:spcBef>
                          <a:spcPts val="535"/>
                        </a:spcBef>
                        <a:buChar char="-"/>
                        <a:tabLst>
                          <a:tab pos="154305" algn="l"/>
                        </a:tabLst>
                      </a:pPr>
                      <a:r>
                        <a:rPr sz="1100" dirty="0">
                          <a:latin typeface="Verdana"/>
                          <a:cs typeface="Verdana"/>
                        </a:rPr>
                        <a:t>Elaboración </a:t>
                      </a:r>
                      <a:r>
                        <a:rPr sz="1100" spc="60" dirty="0">
                          <a:latin typeface="Verdana"/>
                          <a:cs typeface="Verdana"/>
                        </a:rPr>
                        <a:t>de</a:t>
                      </a:r>
                      <a:r>
                        <a:rPr sz="1100" spc="-225" dirty="0">
                          <a:latin typeface="Verdana"/>
                          <a:cs typeface="Verdana"/>
                        </a:rPr>
                        <a:t> </a:t>
                      </a:r>
                      <a:r>
                        <a:rPr sz="1100" spc="-75" dirty="0">
                          <a:latin typeface="Verdana"/>
                          <a:cs typeface="Verdana"/>
                        </a:rPr>
                        <a:t>re-  </a:t>
                      </a:r>
                      <a:r>
                        <a:rPr sz="1100" spc="-40" dirty="0">
                          <a:latin typeface="Verdana"/>
                          <a:cs typeface="Verdana"/>
                        </a:rPr>
                        <a:t>súmenes </a:t>
                      </a:r>
                      <a:r>
                        <a:rPr sz="1100" spc="-25" dirty="0">
                          <a:latin typeface="Verdana"/>
                          <a:cs typeface="Verdana"/>
                        </a:rPr>
                        <a:t>sobre </a:t>
                      </a:r>
                      <a:r>
                        <a:rPr sz="1100" spc="-15" dirty="0">
                          <a:latin typeface="Verdana"/>
                          <a:cs typeface="Verdana"/>
                        </a:rPr>
                        <a:t>el  </a:t>
                      </a:r>
                      <a:r>
                        <a:rPr sz="1100" spc="10" dirty="0">
                          <a:latin typeface="Verdana"/>
                          <a:cs typeface="Verdana"/>
                        </a:rPr>
                        <a:t>tema</a:t>
                      </a:r>
                      <a:endParaRPr sz="1100">
                        <a:latin typeface="Verdana"/>
                        <a:cs typeface="Verdana"/>
                      </a:endParaRPr>
                    </a:p>
                    <a:p>
                      <a:pPr>
                        <a:lnSpc>
                          <a:spcPct val="100000"/>
                        </a:lnSpc>
                        <a:spcBef>
                          <a:spcPts val="25"/>
                        </a:spcBef>
                        <a:buFont typeface="Verdana"/>
                        <a:buChar char="-"/>
                      </a:pPr>
                      <a:endParaRPr sz="1150">
                        <a:latin typeface="Times New Roman"/>
                        <a:cs typeface="Times New Roman"/>
                      </a:endParaRPr>
                    </a:p>
                    <a:p>
                      <a:pPr marL="68580" marR="121285">
                        <a:lnSpc>
                          <a:spcPct val="102299"/>
                        </a:lnSpc>
                        <a:spcBef>
                          <a:spcPts val="5"/>
                        </a:spcBef>
                        <a:buChar char="-"/>
                        <a:tabLst>
                          <a:tab pos="154305" algn="l"/>
                        </a:tabLst>
                      </a:pPr>
                      <a:r>
                        <a:rPr sz="1100" spc="-15" dirty="0">
                          <a:latin typeface="Verdana"/>
                          <a:cs typeface="Verdana"/>
                        </a:rPr>
                        <a:t>Esquematización  </a:t>
                      </a:r>
                      <a:r>
                        <a:rPr sz="1100" spc="60" dirty="0">
                          <a:latin typeface="Verdana"/>
                          <a:cs typeface="Verdana"/>
                        </a:rPr>
                        <a:t>de</a:t>
                      </a:r>
                      <a:r>
                        <a:rPr sz="1100" spc="-250" dirty="0">
                          <a:latin typeface="Verdana"/>
                          <a:cs typeface="Verdana"/>
                        </a:rPr>
                        <a:t> </a:t>
                      </a:r>
                      <a:r>
                        <a:rPr sz="1100" spc="-55" dirty="0">
                          <a:latin typeface="Verdana"/>
                          <a:cs typeface="Verdana"/>
                        </a:rPr>
                        <a:t>los </a:t>
                      </a:r>
                      <a:r>
                        <a:rPr sz="1100" dirty="0">
                          <a:latin typeface="Verdana"/>
                          <a:cs typeface="Verdana"/>
                        </a:rPr>
                        <a:t>aspectos bá-  </a:t>
                      </a:r>
                      <a:r>
                        <a:rPr sz="1100" spc="-40" dirty="0">
                          <a:latin typeface="Verdana"/>
                          <a:cs typeface="Verdana"/>
                        </a:rPr>
                        <a:t>sicos </a:t>
                      </a:r>
                      <a:r>
                        <a:rPr sz="1100" spc="10" dirty="0">
                          <a:latin typeface="Verdana"/>
                          <a:cs typeface="Verdana"/>
                        </a:rPr>
                        <a:t>del</a:t>
                      </a:r>
                      <a:r>
                        <a:rPr sz="1100" spc="-145" dirty="0">
                          <a:latin typeface="Verdana"/>
                          <a:cs typeface="Verdana"/>
                        </a:rPr>
                        <a:t> </a:t>
                      </a:r>
                      <a:r>
                        <a:rPr sz="1100" spc="-10" dirty="0">
                          <a:latin typeface="Verdana"/>
                          <a:cs typeface="Verdana"/>
                        </a:rPr>
                        <a:t>ensayo</a:t>
                      </a:r>
                      <a:endParaRPr sz="1100">
                        <a:latin typeface="Verdana"/>
                        <a:cs typeface="Verdana"/>
                      </a:endParaRPr>
                    </a:p>
                    <a:p>
                      <a:pPr>
                        <a:lnSpc>
                          <a:spcPct val="100000"/>
                        </a:lnSpc>
                        <a:spcBef>
                          <a:spcPts val="30"/>
                        </a:spcBef>
                        <a:buFont typeface="Verdana"/>
                        <a:buChar char="-"/>
                      </a:pPr>
                      <a:endParaRPr sz="1150">
                        <a:latin typeface="Times New Roman"/>
                        <a:cs typeface="Times New Roman"/>
                      </a:endParaRPr>
                    </a:p>
                    <a:p>
                      <a:pPr marL="68580" marR="95885">
                        <a:lnSpc>
                          <a:spcPct val="102099"/>
                        </a:lnSpc>
                        <a:buChar char="-"/>
                        <a:tabLst>
                          <a:tab pos="154305" algn="l"/>
                        </a:tabLst>
                      </a:pPr>
                      <a:r>
                        <a:rPr sz="1100" spc="20" dirty="0">
                          <a:latin typeface="Verdana"/>
                          <a:cs typeface="Verdana"/>
                        </a:rPr>
                        <a:t>elaboración </a:t>
                      </a:r>
                      <a:r>
                        <a:rPr sz="1100" spc="55" dirty="0">
                          <a:latin typeface="Verdana"/>
                          <a:cs typeface="Verdana"/>
                        </a:rPr>
                        <a:t>de</a:t>
                      </a:r>
                      <a:r>
                        <a:rPr sz="1100" spc="-275" dirty="0">
                          <a:latin typeface="Verdana"/>
                          <a:cs typeface="Verdana"/>
                        </a:rPr>
                        <a:t> </a:t>
                      </a:r>
                      <a:r>
                        <a:rPr sz="1100" spc="-25" dirty="0">
                          <a:latin typeface="Verdana"/>
                          <a:cs typeface="Verdana"/>
                        </a:rPr>
                        <a:t>un  </a:t>
                      </a:r>
                      <a:r>
                        <a:rPr sz="1100" spc="30" dirty="0">
                          <a:latin typeface="Verdana"/>
                          <a:cs typeface="Verdana"/>
                        </a:rPr>
                        <a:t>cuadro </a:t>
                      </a:r>
                      <a:r>
                        <a:rPr sz="1100" spc="55" dirty="0">
                          <a:latin typeface="Verdana"/>
                          <a:cs typeface="Verdana"/>
                        </a:rPr>
                        <a:t>con </a:t>
                      </a:r>
                      <a:r>
                        <a:rPr sz="1100" spc="-45" dirty="0">
                          <a:latin typeface="Verdana"/>
                          <a:cs typeface="Verdana"/>
                        </a:rPr>
                        <a:t>las </a:t>
                      </a:r>
                      <a:r>
                        <a:rPr sz="1100" spc="25" dirty="0">
                          <a:latin typeface="Verdana"/>
                          <a:cs typeface="Verdana"/>
                        </a:rPr>
                        <a:t>ca-  </a:t>
                      </a:r>
                      <a:r>
                        <a:rPr sz="1100" spc="-30" dirty="0">
                          <a:latin typeface="Verdana"/>
                          <a:cs typeface="Verdana"/>
                        </a:rPr>
                        <a:t>racterísticas</a:t>
                      </a:r>
                      <a:r>
                        <a:rPr sz="1100" spc="-125" dirty="0">
                          <a:latin typeface="Verdana"/>
                          <a:cs typeface="Verdana"/>
                        </a:rPr>
                        <a:t> </a:t>
                      </a:r>
                      <a:r>
                        <a:rPr sz="1100" spc="-5" dirty="0">
                          <a:latin typeface="Verdana"/>
                          <a:cs typeface="Verdana"/>
                        </a:rPr>
                        <a:t>básicas  </a:t>
                      </a:r>
                      <a:r>
                        <a:rPr sz="1100" spc="10" dirty="0">
                          <a:latin typeface="Verdana"/>
                          <a:cs typeface="Verdana"/>
                        </a:rPr>
                        <a:t>del</a:t>
                      </a:r>
                      <a:r>
                        <a:rPr sz="1100" spc="-85" dirty="0">
                          <a:latin typeface="Verdana"/>
                          <a:cs typeface="Verdana"/>
                        </a:rPr>
                        <a:t> </a:t>
                      </a:r>
                      <a:r>
                        <a:rPr sz="1100" spc="-10" dirty="0">
                          <a:latin typeface="Verdana"/>
                          <a:cs typeface="Verdana"/>
                        </a:rPr>
                        <a:t>ensayo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67310">
                        <a:lnSpc>
                          <a:spcPct val="127499"/>
                        </a:lnSpc>
                        <a:spcBef>
                          <a:spcPts val="245"/>
                        </a:spcBef>
                      </a:pPr>
                      <a:r>
                        <a:rPr sz="1100" spc="-155" dirty="0">
                          <a:latin typeface="Verdana"/>
                          <a:cs typeface="Verdana"/>
                        </a:rPr>
                        <a:t>° </a:t>
                      </a:r>
                      <a:r>
                        <a:rPr sz="1150" spc="-135" dirty="0">
                          <a:solidFill>
                            <a:srgbClr val="202020"/>
                          </a:solidFill>
                          <a:latin typeface="Arial Black"/>
                          <a:cs typeface="Arial Black"/>
                        </a:rPr>
                        <a:t>Con </a:t>
                      </a:r>
                      <a:r>
                        <a:rPr sz="1150" spc="-165" dirty="0">
                          <a:solidFill>
                            <a:srgbClr val="202020"/>
                          </a:solidFill>
                          <a:latin typeface="Arial Black"/>
                          <a:cs typeface="Arial Black"/>
                        </a:rPr>
                        <a:t>base </a:t>
                      </a:r>
                      <a:r>
                        <a:rPr sz="1150" spc="-140" dirty="0">
                          <a:solidFill>
                            <a:srgbClr val="202020"/>
                          </a:solidFill>
                          <a:latin typeface="Arial Black"/>
                          <a:cs typeface="Arial Black"/>
                        </a:rPr>
                        <a:t>en </a:t>
                      </a:r>
                      <a:r>
                        <a:rPr sz="1150" spc="-145" dirty="0">
                          <a:solidFill>
                            <a:srgbClr val="202020"/>
                          </a:solidFill>
                          <a:latin typeface="Arial Black"/>
                          <a:cs typeface="Arial Black"/>
                        </a:rPr>
                        <a:t>la </a:t>
                      </a:r>
                      <a:r>
                        <a:rPr sz="1150" spc="-70" dirty="0">
                          <a:solidFill>
                            <a:srgbClr val="202020"/>
                          </a:solidFill>
                          <a:latin typeface="Arial Black"/>
                          <a:cs typeface="Arial Black"/>
                        </a:rPr>
                        <a:t>info-  </a:t>
                      </a:r>
                      <a:r>
                        <a:rPr sz="1150" spc="-130" dirty="0">
                          <a:solidFill>
                            <a:srgbClr val="202020"/>
                          </a:solidFill>
                          <a:latin typeface="Arial Black"/>
                          <a:cs typeface="Arial Black"/>
                        </a:rPr>
                        <a:t>grafía </a:t>
                      </a:r>
                      <a:r>
                        <a:rPr sz="1150" spc="-125" dirty="0">
                          <a:solidFill>
                            <a:srgbClr val="202020"/>
                          </a:solidFill>
                          <a:latin typeface="Arial Black"/>
                          <a:cs typeface="Arial Black"/>
                        </a:rPr>
                        <a:t>que </a:t>
                      </a:r>
                      <a:r>
                        <a:rPr sz="1150" spc="-190" dirty="0">
                          <a:solidFill>
                            <a:srgbClr val="202020"/>
                          </a:solidFill>
                          <a:latin typeface="Arial Black"/>
                          <a:cs typeface="Arial Black"/>
                        </a:rPr>
                        <a:t>se </a:t>
                      </a:r>
                      <a:r>
                        <a:rPr sz="1150" spc="-145" dirty="0">
                          <a:solidFill>
                            <a:srgbClr val="202020"/>
                          </a:solidFill>
                          <a:latin typeface="Arial Black"/>
                          <a:cs typeface="Arial Black"/>
                        </a:rPr>
                        <a:t>haga en </a:t>
                      </a:r>
                      <a:r>
                        <a:rPr sz="1150" spc="-150" dirty="0">
                          <a:solidFill>
                            <a:srgbClr val="202020"/>
                          </a:solidFill>
                          <a:latin typeface="Arial Black"/>
                          <a:cs typeface="Arial Black"/>
                        </a:rPr>
                        <a:t>la  </a:t>
                      </a:r>
                      <a:r>
                        <a:rPr sz="1150" spc="-140" dirty="0">
                          <a:solidFill>
                            <a:srgbClr val="202020"/>
                          </a:solidFill>
                          <a:latin typeface="Arial Black"/>
                          <a:cs typeface="Arial Black"/>
                        </a:rPr>
                        <a:t>disciplina </a:t>
                      </a:r>
                      <a:r>
                        <a:rPr sz="1150" spc="-130" dirty="0">
                          <a:solidFill>
                            <a:srgbClr val="202020"/>
                          </a:solidFill>
                          <a:latin typeface="Arial Black"/>
                          <a:cs typeface="Arial Black"/>
                        </a:rPr>
                        <a:t>de </a:t>
                      </a:r>
                      <a:r>
                        <a:rPr sz="1150" spc="-135" dirty="0">
                          <a:solidFill>
                            <a:srgbClr val="202020"/>
                          </a:solidFill>
                          <a:latin typeface="Arial Black"/>
                          <a:cs typeface="Arial Black"/>
                        </a:rPr>
                        <a:t>literatura  </a:t>
                      </a:r>
                      <a:r>
                        <a:rPr sz="1150" spc="-190" dirty="0">
                          <a:solidFill>
                            <a:srgbClr val="202020"/>
                          </a:solidFill>
                          <a:latin typeface="Arial Black"/>
                          <a:cs typeface="Arial Black"/>
                        </a:rPr>
                        <a:t>se </a:t>
                      </a:r>
                      <a:r>
                        <a:rPr sz="1150" spc="-150" dirty="0">
                          <a:solidFill>
                            <a:srgbClr val="202020"/>
                          </a:solidFill>
                          <a:latin typeface="Arial Black"/>
                          <a:cs typeface="Arial Black"/>
                        </a:rPr>
                        <a:t>llevara </a:t>
                      </a:r>
                      <a:r>
                        <a:rPr sz="1150" spc="-185" dirty="0">
                          <a:solidFill>
                            <a:srgbClr val="202020"/>
                          </a:solidFill>
                          <a:latin typeface="Arial Black"/>
                          <a:cs typeface="Arial Black"/>
                        </a:rPr>
                        <a:t>a </a:t>
                      </a:r>
                      <a:r>
                        <a:rPr sz="1150" spc="-155" dirty="0">
                          <a:solidFill>
                            <a:srgbClr val="202020"/>
                          </a:solidFill>
                          <a:latin typeface="Arial Black"/>
                          <a:cs typeface="Arial Black"/>
                        </a:rPr>
                        <a:t>cabo </a:t>
                      </a:r>
                      <a:r>
                        <a:rPr sz="1150" spc="-120" dirty="0">
                          <a:solidFill>
                            <a:srgbClr val="202020"/>
                          </a:solidFill>
                          <a:latin typeface="Arial Black"/>
                          <a:cs typeface="Arial Black"/>
                        </a:rPr>
                        <a:t>un  </a:t>
                      </a:r>
                      <a:r>
                        <a:rPr sz="1150" spc="-125" dirty="0">
                          <a:solidFill>
                            <a:srgbClr val="202020"/>
                          </a:solidFill>
                          <a:latin typeface="Arial Black"/>
                          <a:cs typeface="Arial Black"/>
                        </a:rPr>
                        <a:t>producto </a:t>
                      </a:r>
                      <a:r>
                        <a:rPr sz="1150" spc="-114" dirty="0">
                          <a:solidFill>
                            <a:srgbClr val="202020"/>
                          </a:solidFill>
                          <a:latin typeface="Arial Black"/>
                          <a:cs typeface="Arial Black"/>
                        </a:rPr>
                        <a:t>bilingüe  donde </a:t>
                      </a:r>
                      <a:r>
                        <a:rPr sz="1150" spc="-145" dirty="0">
                          <a:solidFill>
                            <a:srgbClr val="202020"/>
                          </a:solidFill>
                          <a:latin typeface="Arial Black"/>
                          <a:cs typeface="Arial Black"/>
                        </a:rPr>
                        <a:t>los alumnos </a:t>
                      </a:r>
                      <a:r>
                        <a:rPr sz="1150" spc="-85" dirty="0">
                          <a:solidFill>
                            <a:srgbClr val="202020"/>
                          </a:solidFill>
                          <a:latin typeface="Arial Black"/>
                          <a:cs typeface="Arial Black"/>
                        </a:rPr>
                        <a:t>utili-  </a:t>
                      </a:r>
                      <a:r>
                        <a:rPr sz="1150" spc="-145" dirty="0">
                          <a:solidFill>
                            <a:srgbClr val="202020"/>
                          </a:solidFill>
                          <a:latin typeface="Arial Black"/>
                          <a:cs typeface="Arial Black"/>
                        </a:rPr>
                        <a:t>zaran los conocimientos  </a:t>
                      </a:r>
                      <a:r>
                        <a:rPr sz="1150" spc="-160" dirty="0">
                          <a:solidFill>
                            <a:srgbClr val="202020"/>
                          </a:solidFill>
                          <a:latin typeface="Arial Black"/>
                          <a:cs typeface="Arial Black"/>
                        </a:rPr>
                        <a:t>gramaticales </a:t>
                      </a:r>
                      <a:r>
                        <a:rPr sz="1150" spc="-145" dirty="0">
                          <a:solidFill>
                            <a:srgbClr val="202020"/>
                          </a:solidFill>
                          <a:latin typeface="Arial Black"/>
                          <a:cs typeface="Arial Black"/>
                        </a:rPr>
                        <a:t>para </a:t>
                      </a:r>
                      <a:r>
                        <a:rPr sz="1150" spc="-150" dirty="0">
                          <a:solidFill>
                            <a:srgbClr val="202020"/>
                          </a:solidFill>
                          <a:latin typeface="Arial Black"/>
                          <a:cs typeface="Arial Black"/>
                        </a:rPr>
                        <a:t>la  descripción </a:t>
                      </a:r>
                      <a:r>
                        <a:rPr sz="1150" spc="-130" dirty="0">
                          <a:solidFill>
                            <a:srgbClr val="202020"/>
                          </a:solidFill>
                          <a:latin typeface="Arial Black"/>
                          <a:cs typeface="Arial Black"/>
                        </a:rPr>
                        <a:t>de </a:t>
                      </a:r>
                      <a:r>
                        <a:rPr sz="1150" spc="-125" dirty="0">
                          <a:solidFill>
                            <a:srgbClr val="202020"/>
                          </a:solidFill>
                          <a:latin typeface="Arial Black"/>
                          <a:cs typeface="Arial Black"/>
                        </a:rPr>
                        <a:t>activida-  </a:t>
                      </a:r>
                      <a:r>
                        <a:rPr sz="1150" spc="-160" dirty="0">
                          <a:solidFill>
                            <a:srgbClr val="202020"/>
                          </a:solidFill>
                          <a:latin typeface="Arial Black"/>
                          <a:cs typeface="Arial Black"/>
                        </a:rPr>
                        <a:t>des </a:t>
                      </a:r>
                      <a:r>
                        <a:rPr sz="1150" spc="-150" dirty="0">
                          <a:solidFill>
                            <a:srgbClr val="202020"/>
                          </a:solidFill>
                          <a:latin typeface="Arial Black"/>
                          <a:cs typeface="Arial Black"/>
                        </a:rPr>
                        <a:t>cotidianas, nociones  </a:t>
                      </a:r>
                      <a:r>
                        <a:rPr sz="1150" spc="-130" dirty="0">
                          <a:solidFill>
                            <a:srgbClr val="202020"/>
                          </a:solidFill>
                          <a:latin typeface="Arial Black"/>
                          <a:cs typeface="Arial Black"/>
                        </a:rPr>
                        <a:t>de </a:t>
                      </a:r>
                      <a:r>
                        <a:rPr sz="1150" spc="-110" dirty="0">
                          <a:solidFill>
                            <a:srgbClr val="202020"/>
                          </a:solidFill>
                          <a:latin typeface="Arial Black"/>
                          <a:cs typeface="Arial Black"/>
                        </a:rPr>
                        <a:t>modo </a:t>
                      </a:r>
                      <a:r>
                        <a:rPr sz="1150" spc="-145" dirty="0">
                          <a:solidFill>
                            <a:srgbClr val="202020"/>
                          </a:solidFill>
                          <a:latin typeface="Arial Black"/>
                          <a:cs typeface="Arial Black"/>
                        </a:rPr>
                        <a:t>y</a:t>
                      </a:r>
                      <a:r>
                        <a:rPr sz="1150" spc="-35" dirty="0">
                          <a:solidFill>
                            <a:srgbClr val="202020"/>
                          </a:solidFill>
                          <a:latin typeface="Arial Black"/>
                          <a:cs typeface="Arial Black"/>
                        </a:rPr>
                        <a:t> </a:t>
                      </a:r>
                      <a:r>
                        <a:rPr sz="1150" spc="-135" dirty="0">
                          <a:solidFill>
                            <a:srgbClr val="202020"/>
                          </a:solidFill>
                          <a:latin typeface="Arial Black"/>
                          <a:cs typeface="Arial Black"/>
                        </a:rPr>
                        <a:t>habilidades.</a:t>
                      </a:r>
                      <a:endParaRPr sz="1150">
                        <a:latin typeface="Arial Black"/>
                        <a:cs typeface="Arial Black"/>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26415" marR="62230" indent="-228600">
                        <a:lnSpc>
                          <a:spcPct val="117700"/>
                        </a:lnSpc>
                        <a:spcBef>
                          <a:spcPts val="334"/>
                        </a:spcBef>
                        <a:tabLst>
                          <a:tab pos="525780" algn="l"/>
                        </a:tabLst>
                      </a:pPr>
                      <a:r>
                        <a:rPr sz="1100" spc="-135" dirty="0">
                          <a:latin typeface="Verdana"/>
                          <a:cs typeface="Verdana"/>
                        </a:rPr>
                        <a:t>-	</a:t>
                      </a:r>
                      <a:r>
                        <a:rPr sz="1100" dirty="0">
                          <a:latin typeface="Verdana"/>
                          <a:cs typeface="Verdana"/>
                        </a:rPr>
                        <a:t>Elaboración  </a:t>
                      </a:r>
                      <a:r>
                        <a:rPr sz="1100" spc="60" dirty="0">
                          <a:latin typeface="Verdana"/>
                          <a:cs typeface="Verdana"/>
                        </a:rPr>
                        <a:t>de</a:t>
                      </a:r>
                      <a:r>
                        <a:rPr sz="1100" spc="-140" dirty="0">
                          <a:latin typeface="Verdana"/>
                          <a:cs typeface="Verdana"/>
                        </a:rPr>
                        <a:t> </a:t>
                      </a:r>
                      <a:r>
                        <a:rPr sz="1100" spc="-15" dirty="0">
                          <a:latin typeface="Verdana"/>
                          <a:cs typeface="Verdana"/>
                        </a:rPr>
                        <a:t>esquemas  </a:t>
                      </a:r>
                      <a:r>
                        <a:rPr sz="1100" spc="60" dirty="0">
                          <a:latin typeface="Verdana"/>
                          <a:cs typeface="Verdana"/>
                        </a:rPr>
                        <a:t>de</a:t>
                      </a:r>
                      <a:r>
                        <a:rPr sz="1100" spc="-135" dirty="0">
                          <a:latin typeface="Verdana"/>
                          <a:cs typeface="Verdana"/>
                        </a:rPr>
                        <a:t> </a:t>
                      </a:r>
                      <a:r>
                        <a:rPr sz="1100" spc="15" dirty="0">
                          <a:latin typeface="Verdana"/>
                          <a:cs typeface="Verdana"/>
                        </a:rPr>
                        <a:t>contenido</a:t>
                      </a:r>
                      <a:endParaRPr sz="1100">
                        <a:latin typeface="Verdana"/>
                        <a:cs typeface="Verdana"/>
                      </a:endParaRPr>
                    </a:p>
                    <a:p>
                      <a:pPr>
                        <a:lnSpc>
                          <a:spcPct val="100000"/>
                        </a:lnSpc>
                        <a:spcBef>
                          <a:spcPts val="45"/>
                        </a:spcBef>
                      </a:pPr>
                      <a:endParaRPr sz="1300">
                        <a:latin typeface="Times New Roman"/>
                        <a:cs typeface="Times New Roman"/>
                      </a:endParaRPr>
                    </a:p>
                    <a:p>
                      <a:pPr marL="69215" marR="97790">
                        <a:lnSpc>
                          <a:spcPct val="117600"/>
                        </a:lnSpc>
                      </a:pPr>
                      <a:r>
                        <a:rPr sz="1100" spc="-135" dirty="0">
                          <a:latin typeface="Verdana"/>
                          <a:cs typeface="Verdana"/>
                        </a:rPr>
                        <a:t>- </a:t>
                      </a:r>
                      <a:r>
                        <a:rPr sz="1100" spc="-5" dirty="0">
                          <a:latin typeface="Verdana"/>
                          <a:cs typeface="Verdana"/>
                        </a:rPr>
                        <a:t>Realización </a:t>
                      </a:r>
                      <a:r>
                        <a:rPr sz="1100" spc="55" dirty="0">
                          <a:latin typeface="Verdana"/>
                          <a:cs typeface="Verdana"/>
                        </a:rPr>
                        <a:t>de </a:t>
                      </a:r>
                      <a:r>
                        <a:rPr sz="1100" spc="-25" dirty="0">
                          <a:latin typeface="Verdana"/>
                          <a:cs typeface="Verdana"/>
                        </a:rPr>
                        <a:t>un  </a:t>
                      </a:r>
                      <a:r>
                        <a:rPr sz="1100" spc="10" dirty="0">
                          <a:latin typeface="Verdana"/>
                          <a:cs typeface="Verdana"/>
                        </a:rPr>
                        <a:t>proyecto </a:t>
                      </a:r>
                      <a:r>
                        <a:rPr sz="1100" spc="60" dirty="0">
                          <a:latin typeface="Verdana"/>
                          <a:cs typeface="Verdana"/>
                        </a:rPr>
                        <a:t>de</a:t>
                      </a:r>
                      <a:r>
                        <a:rPr sz="1100" spc="-225" dirty="0">
                          <a:latin typeface="Verdana"/>
                          <a:cs typeface="Verdana"/>
                        </a:rPr>
                        <a:t> </a:t>
                      </a:r>
                      <a:r>
                        <a:rPr sz="1100" spc="-40" dirty="0">
                          <a:latin typeface="Verdana"/>
                          <a:cs typeface="Verdana"/>
                        </a:rPr>
                        <a:t>forma-  </a:t>
                      </a:r>
                      <a:r>
                        <a:rPr sz="1100" spc="20" dirty="0">
                          <a:latin typeface="Verdana"/>
                          <a:cs typeface="Verdana"/>
                        </a:rPr>
                        <a:t>ción </a:t>
                      </a:r>
                      <a:r>
                        <a:rPr sz="1100" spc="-25" dirty="0">
                          <a:latin typeface="Verdana"/>
                          <a:cs typeface="Verdana"/>
                        </a:rPr>
                        <a:t>integral </a:t>
                      </a:r>
                      <a:r>
                        <a:rPr sz="1100" spc="15" dirty="0">
                          <a:latin typeface="Verdana"/>
                          <a:cs typeface="Verdana"/>
                        </a:rPr>
                        <a:t>en  </a:t>
                      </a:r>
                      <a:r>
                        <a:rPr sz="1100" spc="45" dirty="0">
                          <a:latin typeface="Verdana"/>
                          <a:cs typeface="Verdana"/>
                        </a:rPr>
                        <a:t>donde</a:t>
                      </a:r>
                      <a:r>
                        <a:rPr sz="1100" spc="-275" dirty="0">
                          <a:latin typeface="Verdana"/>
                          <a:cs typeface="Verdana"/>
                        </a:rPr>
                        <a:t> </a:t>
                      </a:r>
                      <a:r>
                        <a:rPr sz="1100" spc="-45" dirty="0">
                          <a:latin typeface="Verdana"/>
                          <a:cs typeface="Verdana"/>
                        </a:rPr>
                        <a:t>se </a:t>
                      </a:r>
                      <a:r>
                        <a:rPr sz="1100" spc="-10" dirty="0">
                          <a:latin typeface="Verdana"/>
                          <a:cs typeface="Verdana"/>
                        </a:rPr>
                        <a:t>incluya </a:t>
                      </a:r>
                      <a:r>
                        <a:rPr sz="1100" spc="5" dirty="0">
                          <a:latin typeface="Verdana"/>
                          <a:cs typeface="Verdana"/>
                        </a:rPr>
                        <a:t>la  </a:t>
                      </a:r>
                      <a:r>
                        <a:rPr sz="1100" spc="-5" dirty="0">
                          <a:latin typeface="Verdana"/>
                          <a:cs typeface="Verdana"/>
                        </a:rPr>
                        <a:t>importancia </a:t>
                      </a:r>
                      <a:r>
                        <a:rPr sz="1100" spc="10" dirty="0">
                          <a:latin typeface="Verdana"/>
                          <a:cs typeface="Verdana"/>
                        </a:rPr>
                        <a:t>del</a:t>
                      </a:r>
                      <a:r>
                        <a:rPr sz="1100" spc="-200" dirty="0">
                          <a:latin typeface="Verdana"/>
                          <a:cs typeface="Verdana"/>
                        </a:rPr>
                        <a:t> </a:t>
                      </a:r>
                      <a:r>
                        <a:rPr sz="1100" spc="-5" dirty="0">
                          <a:latin typeface="Verdana"/>
                          <a:cs typeface="Verdana"/>
                        </a:rPr>
                        <a:t>de-  porte</a:t>
                      </a:r>
                      <a:r>
                        <a:rPr sz="1100" spc="-105" dirty="0">
                          <a:latin typeface="Verdana"/>
                          <a:cs typeface="Verdana"/>
                        </a:rPr>
                        <a:t> </a:t>
                      </a:r>
                      <a:r>
                        <a:rPr sz="1100" spc="15" dirty="0">
                          <a:latin typeface="Verdana"/>
                          <a:cs typeface="Verdana"/>
                        </a:rPr>
                        <a:t>en</a:t>
                      </a:r>
                      <a:r>
                        <a:rPr sz="1100" spc="-114" dirty="0">
                          <a:latin typeface="Verdana"/>
                          <a:cs typeface="Verdana"/>
                        </a:rPr>
                        <a:t> </a:t>
                      </a:r>
                      <a:r>
                        <a:rPr sz="1100" spc="5" dirty="0">
                          <a:latin typeface="Verdana"/>
                          <a:cs typeface="Verdana"/>
                        </a:rPr>
                        <a:t>la</a:t>
                      </a:r>
                      <a:r>
                        <a:rPr sz="1100" spc="-114" dirty="0">
                          <a:latin typeface="Verdana"/>
                          <a:cs typeface="Verdana"/>
                        </a:rPr>
                        <a:t> </a:t>
                      </a:r>
                      <a:r>
                        <a:rPr sz="1100" spc="10" dirty="0">
                          <a:latin typeface="Verdana"/>
                          <a:cs typeface="Verdana"/>
                        </a:rPr>
                        <a:t>vida</a:t>
                      </a:r>
                      <a:r>
                        <a:rPr sz="1100" spc="-105" dirty="0">
                          <a:latin typeface="Verdana"/>
                          <a:cs typeface="Verdana"/>
                        </a:rPr>
                        <a:t> </a:t>
                      </a:r>
                      <a:r>
                        <a:rPr sz="1100" spc="10" dirty="0">
                          <a:latin typeface="Verdana"/>
                          <a:cs typeface="Verdana"/>
                        </a:rPr>
                        <a:t>del  </a:t>
                      </a:r>
                      <a:r>
                        <a:rPr sz="1100" spc="-75" dirty="0">
                          <a:latin typeface="Verdana"/>
                          <a:cs typeface="Verdana"/>
                        </a:rPr>
                        <a:t>ser</a:t>
                      </a:r>
                      <a:r>
                        <a:rPr sz="1100" spc="-90" dirty="0">
                          <a:latin typeface="Verdana"/>
                          <a:cs typeface="Verdana"/>
                        </a:rPr>
                        <a:t> </a:t>
                      </a:r>
                      <a:r>
                        <a:rPr sz="1100" dirty="0">
                          <a:latin typeface="Verdana"/>
                          <a:cs typeface="Verdana"/>
                        </a:rPr>
                        <a:t>humano</a:t>
                      </a:r>
                      <a:endParaRPr sz="1100">
                        <a:latin typeface="Verdana"/>
                        <a:cs typeface="Verdana"/>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6497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nvGraphicFramePr>
        <p:xfrm>
          <a:off x="477012" y="719327"/>
          <a:ext cx="8822689" cy="1517650"/>
        </p:xfrm>
        <a:graphic>
          <a:graphicData uri="http://schemas.openxmlformats.org/drawingml/2006/table">
            <a:tbl>
              <a:tblPr firstRow="1" bandRow="1">
                <a:tableStyleId>{2D5ABB26-0587-4C30-8999-92F81FD0307C}</a:tableStyleId>
              </a:tblPr>
              <a:tblGrid>
                <a:gridCol w="1191895">
                  <a:extLst>
                    <a:ext uri="{9D8B030D-6E8A-4147-A177-3AD203B41FA5}">
                      <a16:colId xmlns:a16="http://schemas.microsoft.com/office/drawing/2014/main" val="20000"/>
                    </a:ext>
                  </a:extLst>
                </a:gridCol>
                <a:gridCol w="1330325">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710054">
                  <a:extLst>
                    <a:ext uri="{9D8B030D-6E8A-4147-A177-3AD203B41FA5}">
                      <a16:colId xmlns:a16="http://schemas.microsoft.com/office/drawing/2014/main" val="20004"/>
                    </a:ext>
                  </a:extLst>
                </a:gridCol>
                <a:gridCol w="1529715">
                  <a:extLst>
                    <a:ext uri="{9D8B030D-6E8A-4147-A177-3AD203B41FA5}">
                      <a16:colId xmlns:a16="http://schemas.microsoft.com/office/drawing/2014/main" val="20005"/>
                    </a:ext>
                  </a:extLst>
                </a:gridCol>
              </a:tblGrid>
              <a:tr h="453390">
                <a:tc>
                  <a:txBody>
                    <a:bodyPr/>
                    <a:lstStyle/>
                    <a:p>
                      <a:pPr marL="69850" marR="97155">
                        <a:lnSpc>
                          <a:spcPct val="118200"/>
                        </a:lnSpc>
                        <a:spcBef>
                          <a:spcPts val="330"/>
                        </a:spcBef>
                      </a:pPr>
                      <a:r>
                        <a:rPr sz="1100" b="1" spc="-125" dirty="0">
                          <a:latin typeface="Verdana"/>
                          <a:cs typeface="Verdana"/>
                        </a:rPr>
                        <a:t>5. </a:t>
                      </a:r>
                      <a:r>
                        <a:rPr sz="1100" spc="40" dirty="0">
                          <a:latin typeface="Verdana"/>
                          <a:cs typeface="Verdana"/>
                        </a:rPr>
                        <a:t>¿Qué </a:t>
                      </a:r>
                      <a:r>
                        <a:rPr sz="1100" spc="-40" dirty="0">
                          <a:latin typeface="Verdana"/>
                          <a:cs typeface="Verdana"/>
                        </a:rPr>
                        <a:t>tipos  </a:t>
                      </a:r>
                      <a:r>
                        <a:rPr sz="1100" spc="60" dirty="0">
                          <a:latin typeface="Verdana"/>
                          <a:cs typeface="Verdana"/>
                        </a:rPr>
                        <a:t>de</a:t>
                      </a:r>
                      <a:r>
                        <a:rPr sz="1100" spc="130" dirty="0">
                          <a:latin typeface="Verdana"/>
                          <a:cs typeface="Verdana"/>
                        </a:rPr>
                        <a:t> </a:t>
                      </a:r>
                      <a:r>
                        <a:rPr sz="1100" dirty="0">
                          <a:latin typeface="Verdana"/>
                          <a:cs typeface="Verdana"/>
                        </a:rPr>
                        <a:t>Evaluación</a:t>
                      </a:r>
                      <a:endParaRPr sz="1100">
                        <a:latin typeface="Verdana"/>
                        <a:cs typeface="Verdana"/>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solidFill>
                      <a:srgbClr val="C5D9F0"/>
                    </a:solidFill>
                  </a:tcPr>
                </a:tc>
                <a:tc>
                  <a:txBody>
                    <a:bodyPr/>
                    <a:lstStyle/>
                    <a:p>
                      <a:pPr marL="68580" marR="74930">
                        <a:lnSpc>
                          <a:spcPct val="102699"/>
                        </a:lnSpc>
                        <a:spcBef>
                          <a:spcPts val="535"/>
                        </a:spcBef>
                      </a:pPr>
                      <a:r>
                        <a:rPr sz="1100" dirty="0">
                          <a:latin typeface="Verdana"/>
                          <a:cs typeface="Verdana"/>
                        </a:rPr>
                        <a:t>Evaluación</a:t>
                      </a:r>
                      <a:r>
                        <a:rPr sz="1100" spc="-155" dirty="0">
                          <a:latin typeface="Verdana"/>
                          <a:cs typeface="Verdana"/>
                        </a:rPr>
                        <a:t> </a:t>
                      </a:r>
                      <a:r>
                        <a:rPr sz="1100" spc="-25" dirty="0">
                          <a:latin typeface="Verdana"/>
                          <a:cs typeface="Verdana"/>
                        </a:rPr>
                        <a:t>conti-  </a:t>
                      </a:r>
                      <a:r>
                        <a:rPr sz="1100" spc="15" dirty="0">
                          <a:latin typeface="Verdana"/>
                          <a:cs typeface="Verdana"/>
                        </a:rPr>
                        <a:t>nua</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tcPr>
                </a:tc>
                <a:tc rowSpan="6">
                  <a:txBody>
                    <a:bodyPr/>
                    <a:lstStyle/>
                    <a:p>
                      <a:pPr marL="68580" marR="236854">
                        <a:lnSpc>
                          <a:spcPct val="102299"/>
                        </a:lnSpc>
                        <a:spcBef>
                          <a:spcPts val="540"/>
                        </a:spcBef>
                      </a:pPr>
                      <a:r>
                        <a:rPr sz="1100" dirty="0">
                          <a:latin typeface="Verdana"/>
                          <a:cs typeface="Verdana"/>
                        </a:rPr>
                        <a:t>Elaboración </a:t>
                      </a:r>
                      <a:r>
                        <a:rPr sz="1100" spc="60" dirty="0">
                          <a:latin typeface="Verdana"/>
                          <a:cs typeface="Verdana"/>
                        </a:rPr>
                        <a:t>de  </a:t>
                      </a:r>
                      <a:r>
                        <a:rPr sz="1100" spc="15" dirty="0">
                          <a:latin typeface="Verdana"/>
                          <a:cs typeface="Verdana"/>
                        </a:rPr>
                        <a:t>prueba </a:t>
                      </a:r>
                      <a:r>
                        <a:rPr sz="1100" spc="-25" dirty="0">
                          <a:latin typeface="Verdana"/>
                          <a:cs typeface="Verdana"/>
                        </a:rPr>
                        <a:t>objetiva,  </a:t>
                      </a:r>
                      <a:r>
                        <a:rPr sz="1100" spc="-30" dirty="0">
                          <a:latin typeface="Verdana"/>
                          <a:cs typeface="Verdana"/>
                        </a:rPr>
                        <a:t>desarrollo </a:t>
                      </a:r>
                      <a:r>
                        <a:rPr sz="1100" spc="60" dirty="0">
                          <a:latin typeface="Verdana"/>
                          <a:cs typeface="Verdana"/>
                        </a:rPr>
                        <a:t>de </a:t>
                      </a:r>
                      <a:r>
                        <a:rPr sz="1100" spc="-60" dirty="0">
                          <a:latin typeface="Verdana"/>
                          <a:cs typeface="Verdana"/>
                        </a:rPr>
                        <a:t>y </a:t>
                      </a:r>
                      <a:r>
                        <a:rPr sz="1100" spc="-85" dirty="0">
                          <a:latin typeface="Verdana"/>
                          <a:cs typeface="Verdana"/>
                        </a:rPr>
                        <a:t>su  </a:t>
                      </a:r>
                      <a:r>
                        <a:rPr sz="1100" spc="25" dirty="0">
                          <a:latin typeface="Verdana"/>
                          <a:cs typeface="Verdana"/>
                        </a:rPr>
                        <a:t>aplicación </a:t>
                      </a:r>
                      <a:r>
                        <a:rPr sz="1100" dirty="0">
                          <a:latin typeface="Verdana"/>
                          <a:cs typeface="Verdana"/>
                        </a:rPr>
                        <a:t>al</a:t>
                      </a:r>
                      <a:r>
                        <a:rPr sz="1100" spc="-250" dirty="0">
                          <a:latin typeface="Verdana"/>
                          <a:cs typeface="Verdana"/>
                        </a:rPr>
                        <a:t> </a:t>
                      </a:r>
                      <a:r>
                        <a:rPr sz="1100" spc="-40" dirty="0">
                          <a:latin typeface="Verdana"/>
                          <a:cs typeface="Verdana"/>
                        </a:rPr>
                        <a:t>des-  </a:t>
                      </a:r>
                      <a:r>
                        <a:rPr sz="1100" dirty="0">
                          <a:latin typeface="Verdana"/>
                          <a:cs typeface="Verdana"/>
                        </a:rPr>
                        <a:t>gaste</a:t>
                      </a:r>
                      <a:r>
                        <a:rPr sz="1100" spc="-110" dirty="0">
                          <a:latin typeface="Verdana"/>
                          <a:cs typeface="Verdana"/>
                        </a:rPr>
                        <a:t> </a:t>
                      </a:r>
                      <a:r>
                        <a:rPr sz="1100" spc="15" dirty="0">
                          <a:latin typeface="Verdana"/>
                          <a:cs typeface="Verdana"/>
                        </a:rPr>
                        <a:t>calórico</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6">
                  <a:txBody>
                    <a:bodyPr/>
                    <a:lstStyle/>
                    <a:p>
                      <a:pPr marL="68580" marR="67945">
                        <a:lnSpc>
                          <a:spcPct val="102299"/>
                        </a:lnSpc>
                        <a:spcBef>
                          <a:spcPts val="540"/>
                        </a:spcBef>
                        <a:buChar char="-"/>
                        <a:tabLst>
                          <a:tab pos="154305" algn="l"/>
                        </a:tabLst>
                      </a:pPr>
                      <a:r>
                        <a:rPr sz="1100" spc="-5" dirty="0">
                          <a:latin typeface="Verdana"/>
                          <a:cs typeface="Verdana"/>
                        </a:rPr>
                        <a:t>Realización </a:t>
                      </a:r>
                      <a:r>
                        <a:rPr sz="1100" spc="55" dirty="0">
                          <a:latin typeface="Verdana"/>
                          <a:cs typeface="Verdana"/>
                        </a:rPr>
                        <a:t>de  </a:t>
                      </a:r>
                      <a:r>
                        <a:rPr sz="1100" spc="15" dirty="0">
                          <a:latin typeface="Verdana"/>
                          <a:cs typeface="Verdana"/>
                        </a:rPr>
                        <a:t>prueba </a:t>
                      </a:r>
                      <a:r>
                        <a:rPr sz="1100" spc="-10" dirty="0">
                          <a:latin typeface="Verdana"/>
                          <a:cs typeface="Verdana"/>
                        </a:rPr>
                        <a:t>objetiva </a:t>
                      </a:r>
                      <a:r>
                        <a:rPr sz="1100" spc="55" dirty="0">
                          <a:latin typeface="Verdana"/>
                          <a:cs typeface="Verdana"/>
                        </a:rPr>
                        <a:t>de  </a:t>
                      </a:r>
                      <a:r>
                        <a:rPr sz="1100" spc="15" dirty="0">
                          <a:latin typeface="Verdana"/>
                          <a:cs typeface="Verdana"/>
                        </a:rPr>
                        <a:t>conocimiento </a:t>
                      </a:r>
                      <a:r>
                        <a:rPr sz="1100" dirty="0">
                          <a:latin typeface="Verdana"/>
                          <a:cs typeface="Verdana"/>
                        </a:rPr>
                        <a:t>(de  </a:t>
                      </a:r>
                      <a:r>
                        <a:rPr sz="1100" spc="35" dirty="0">
                          <a:latin typeface="Verdana"/>
                          <a:cs typeface="Verdana"/>
                        </a:rPr>
                        <a:t>opción</a:t>
                      </a:r>
                      <a:r>
                        <a:rPr sz="1100" spc="-245" dirty="0">
                          <a:latin typeface="Verdana"/>
                          <a:cs typeface="Verdana"/>
                        </a:rPr>
                        <a:t> </a:t>
                      </a:r>
                      <a:r>
                        <a:rPr sz="1100" spc="-35" dirty="0">
                          <a:latin typeface="Verdana"/>
                          <a:cs typeface="Verdana"/>
                        </a:rPr>
                        <a:t>múltiple </a:t>
                      </a:r>
                      <a:r>
                        <a:rPr sz="1100" spc="-60" dirty="0">
                          <a:latin typeface="Verdana"/>
                          <a:cs typeface="Verdana"/>
                        </a:rPr>
                        <a:t>y </a:t>
                      </a:r>
                      <a:r>
                        <a:rPr sz="1100" spc="-70" dirty="0">
                          <a:latin typeface="Verdana"/>
                          <a:cs typeface="Verdana"/>
                        </a:rPr>
                        <a:t>re-  </a:t>
                      </a:r>
                      <a:r>
                        <a:rPr sz="1100" spc="15" dirty="0">
                          <a:latin typeface="Verdana"/>
                          <a:cs typeface="Verdana"/>
                        </a:rPr>
                        <a:t>lación </a:t>
                      </a:r>
                      <a:r>
                        <a:rPr sz="1100" spc="55" dirty="0">
                          <a:latin typeface="Verdana"/>
                          <a:cs typeface="Verdana"/>
                        </a:rPr>
                        <a:t>de</a:t>
                      </a:r>
                      <a:r>
                        <a:rPr sz="1100" spc="-245" dirty="0">
                          <a:latin typeface="Verdana"/>
                          <a:cs typeface="Verdana"/>
                        </a:rPr>
                        <a:t> </a:t>
                      </a:r>
                      <a:r>
                        <a:rPr sz="1100" dirty="0">
                          <a:latin typeface="Verdana"/>
                          <a:cs typeface="Verdana"/>
                        </a:rPr>
                        <a:t>columna)</a:t>
                      </a:r>
                      <a:endParaRPr sz="1100">
                        <a:latin typeface="Verdana"/>
                        <a:cs typeface="Verdana"/>
                      </a:endParaRPr>
                    </a:p>
                    <a:p>
                      <a:pPr marL="68580" marR="115570">
                        <a:lnSpc>
                          <a:spcPts val="1360"/>
                        </a:lnSpc>
                        <a:spcBef>
                          <a:spcPts val="35"/>
                        </a:spcBef>
                        <a:buChar char="-"/>
                        <a:tabLst>
                          <a:tab pos="154305" algn="l"/>
                        </a:tabLst>
                      </a:pPr>
                      <a:r>
                        <a:rPr sz="1100" dirty="0">
                          <a:latin typeface="Verdana"/>
                          <a:cs typeface="Verdana"/>
                        </a:rPr>
                        <a:t>Elaboración </a:t>
                      </a:r>
                      <a:r>
                        <a:rPr sz="1100" spc="60" dirty="0">
                          <a:latin typeface="Verdana"/>
                          <a:cs typeface="Verdana"/>
                        </a:rPr>
                        <a:t>de</a:t>
                      </a:r>
                      <a:r>
                        <a:rPr sz="1100" spc="-229" dirty="0">
                          <a:latin typeface="Verdana"/>
                          <a:cs typeface="Verdana"/>
                        </a:rPr>
                        <a:t> </a:t>
                      </a:r>
                      <a:r>
                        <a:rPr sz="1100" spc="-25" dirty="0">
                          <a:latin typeface="Verdana"/>
                          <a:cs typeface="Verdana"/>
                        </a:rPr>
                        <a:t>un  </a:t>
                      </a:r>
                      <a:r>
                        <a:rPr sz="1100" spc="-10" dirty="0">
                          <a:latin typeface="Verdana"/>
                          <a:cs typeface="Verdana"/>
                        </a:rPr>
                        <a:t>ensayo</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6">
                  <a:txBody>
                    <a:bodyPr/>
                    <a:lstStyle/>
                    <a:p>
                      <a:pPr marL="68580" marR="96520">
                        <a:lnSpc>
                          <a:spcPct val="102400"/>
                        </a:lnSpc>
                        <a:spcBef>
                          <a:spcPts val="535"/>
                        </a:spcBef>
                      </a:pPr>
                      <a:r>
                        <a:rPr sz="1100" spc="-155" dirty="0">
                          <a:latin typeface="Verdana"/>
                          <a:cs typeface="Verdana"/>
                        </a:rPr>
                        <a:t>° </a:t>
                      </a:r>
                      <a:r>
                        <a:rPr sz="1100" spc="-15" dirty="0">
                          <a:latin typeface="Verdana"/>
                          <a:cs typeface="Verdana"/>
                        </a:rPr>
                        <a:t>Presentaciones </a:t>
                      </a:r>
                      <a:r>
                        <a:rPr sz="1100" spc="15" dirty="0">
                          <a:latin typeface="Verdana"/>
                          <a:cs typeface="Verdana"/>
                        </a:rPr>
                        <a:t>en</a:t>
                      </a:r>
                      <a:r>
                        <a:rPr sz="1100" spc="-150" dirty="0">
                          <a:latin typeface="Verdana"/>
                          <a:cs typeface="Verdana"/>
                        </a:rPr>
                        <a:t> </a:t>
                      </a:r>
                      <a:r>
                        <a:rPr sz="1100" spc="-85" dirty="0">
                          <a:latin typeface="Verdana"/>
                          <a:cs typeface="Verdana"/>
                        </a:rPr>
                        <a:t>in-  </a:t>
                      </a:r>
                      <a:r>
                        <a:rPr sz="1100" spc="-30" dirty="0">
                          <a:latin typeface="Verdana"/>
                          <a:cs typeface="Verdana"/>
                        </a:rPr>
                        <a:t>glés </a:t>
                      </a:r>
                      <a:r>
                        <a:rPr sz="1100" spc="-20" dirty="0">
                          <a:latin typeface="Verdana"/>
                          <a:cs typeface="Verdana"/>
                        </a:rPr>
                        <a:t>desarrolladas </a:t>
                      </a:r>
                      <a:r>
                        <a:rPr sz="1100" spc="15" dirty="0">
                          <a:latin typeface="Verdana"/>
                          <a:cs typeface="Verdana"/>
                        </a:rPr>
                        <a:t>en  </a:t>
                      </a:r>
                      <a:r>
                        <a:rPr sz="1100" spc="5" dirty="0">
                          <a:latin typeface="Verdana"/>
                          <a:cs typeface="Verdana"/>
                        </a:rPr>
                        <a:t>power </a:t>
                      </a:r>
                      <a:r>
                        <a:rPr sz="1100" spc="-15" dirty="0">
                          <a:latin typeface="Verdana"/>
                          <a:cs typeface="Verdana"/>
                        </a:rPr>
                        <a:t>point </a:t>
                      </a:r>
                      <a:r>
                        <a:rPr sz="1100" spc="-60" dirty="0">
                          <a:latin typeface="Verdana"/>
                          <a:cs typeface="Verdana"/>
                        </a:rPr>
                        <a:t>y </a:t>
                      </a:r>
                      <a:r>
                        <a:rPr sz="1100" spc="-40" dirty="0">
                          <a:latin typeface="Verdana"/>
                          <a:cs typeface="Verdana"/>
                        </a:rPr>
                        <a:t>presen-  </a:t>
                      </a:r>
                      <a:r>
                        <a:rPr sz="1100" spc="45" dirty="0">
                          <a:latin typeface="Verdana"/>
                          <a:cs typeface="Verdana"/>
                        </a:rPr>
                        <a:t>tada </a:t>
                      </a:r>
                      <a:r>
                        <a:rPr sz="1100" spc="15" dirty="0">
                          <a:latin typeface="Verdana"/>
                          <a:cs typeface="Verdana"/>
                        </a:rPr>
                        <a:t>en</a:t>
                      </a:r>
                      <a:r>
                        <a:rPr sz="1100" spc="-229" dirty="0">
                          <a:latin typeface="Verdana"/>
                          <a:cs typeface="Verdana"/>
                        </a:rPr>
                        <a:t> </a:t>
                      </a:r>
                      <a:r>
                        <a:rPr sz="1100" spc="-10" dirty="0">
                          <a:latin typeface="Verdana"/>
                          <a:cs typeface="Verdana"/>
                        </a:rPr>
                        <a:t>clase.</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marR="50800">
                        <a:lnSpc>
                          <a:spcPct val="118200"/>
                        </a:lnSpc>
                        <a:spcBef>
                          <a:spcPts val="330"/>
                        </a:spcBef>
                      </a:pPr>
                      <a:r>
                        <a:rPr sz="1100" spc="-135" dirty="0">
                          <a:latin typeface="Verdana"/>
                          <a:cs typeface="Verdana"/>
                        </a:rPr>
                        <a:t>- </a:t>
                      </a:r>
                      <a:r>
                        <a:rPr sz="1100" dirty="0">
                          <a:latin typeface="Verdana"/>
                          <a:cs typeface="Verdana"/>
                        </a:rPr>
                        <a:t>Elaboración </a:t>
                      </a:r>
                      <a:r>
                        <a:rPr sz="1100" spc="60" dirty="0">
                          <a:latin typeface="Verdana"/>
                          <a:cs typeface="Verdana"/>
                        </a:rPr>
                        <a:t>de  </a:t>
                      </a:r>
                      <a:r>
                        <a:rPr sz="1100" spc="15" dirty="0">
                          <a:latin typeface="Verdana"/>
                          <a:cs typeface="Verdana"/>
                        </a:rPr>
                        <a:t>una prueba</a:t>
                      </a:r>
                      <a:r>
                        <a:rPr sz="1100" spc="-270" dirty="0">
                          <a:latin typeface="Verdana"/>
                          <a:cs typeface="Verdana"/>
                        </a:rPr>
                        <a:t> </a:t>
                      </a:r>
                      <a:r>
                        <a:rPr sz="1100" spc="-10" dirty="0">
                          <a:latin typeface="Verdana"/>
                          <a:cs typeface="Verdana"/>
                        </a:rPr>
                        <a:t>objetiva</a:t>
                      </a:r>
                      <a:endParaRPr sz="1100">
                        <a:latin typeface="Verdana"/>
                        <a:cs typeface="Verdana"/>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96215">
                <a:tc>
                  <a:txBody>
                    <a:bodyPr/>
                    <a:lstStyle/>
                    <a:p>
                      <a:pPr marL="69850">
                        <a:lnSpc>
                          <a:spcPct val="100000"/>
                        </a:lnSpc>
                        <a:spcBef>
                          <a:spcPts val="105"/>
                        </a:spcBef>
                      </a:pPr>
                      <a:r>
                        <a:rPr sz="1100" spc="20" dirty="0">
                          <a:latin typeface="Verdana"/>
                          <a:cs typeface="Verdana"/>
                        </a:rPr>
                        <a:t>emplean?</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105"/>
                        </a:spcBef>
                      </a:pPr>
                      <a:r>
                        <a:rPr sz="1100" spc="60" dirty="0">
                          <a:latin typeface="Verdana"/>
                          <a:cs typeface="Verdana"/>
                        </a:rPr>
                        <a:t>de</a:t>
                      </a:r>
                      <a:r>
                        <a:rPr sz="1100" spc="-100" dirty="0">
                          <a:latin typeface="Verdana"/>
                          <a:cs typeface="Verdana"/>
                        </a:rPr>
                        <a:t> </a:t>
                      </a:r>
                      <a:r>
                        <a:rPr sz="1100" dirty="0">
                          <a:latin typeface="Verdana"/>
                          <a:cs typeface="Verdana"/>
                        </a:rPr>
                        <a:t>conocimientos</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1"/>
                  </a:ext>
                </a:extLst>
              </a:tr>
              <a:tr h="196215">
                <a:tc>
                  <a:txBody>
                    <a:bodyPr/>
                    <a:lstStyle/>
                    <a:p>
                      <a:pPr marL="69850">
                        <a:lnSpc>
                          <a:spcPct val="100000"/>
                        </a:lnSpc>
                        <a:spcBef>
                          <a:spcPts val="105"/>
                        </a:spcBef>
                      </a:pPr>
                      <a:r>
                        <a:rPr sz="1100" spc="40" dirty="0">
                          <a:latin typeface="Verdana"/>
                          <a:cs typeface="Verdana"/>
                        </a:rPr>
                        <a:t>¿Qué</a:t>
                      </a:r>
                      <a:r>
                        <a:rPr sz="1100" spc="-100" dirty="0">
                          <a:latin typeface="Verdana"/>
                          <a:cs typeface="Verdana"/>
                        </a:rPr>
                        <a:t> </a:t>
                      </a:r>
                      <a:r>
                        <a:rPr sz="1100" spc="-50" dirty="0">
                          <a:latin typeface="Verdana"/>
                          <a:cs typeface="Verdana"/>
                        </a:rPr>
                        <a:t>herra-</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2"/>
                  </a:ext>
                </a:extLst>
              </a:tr>
              <a:tr h="196850">
                <a:tc>
                  <a:txBody>
                    <a:bodyPr/>
                    <a:lstStyle/>
                    <a:p>
                      <a:pPr marL="69850">
                        <a:lnSpc>
                          <a:spcPct val="100000"/>
                        </a:lnSpc>
                        <a:spcBef>
                          <a:spcPts val="105"/>
                        </a:spcBef>
                      </a:pPr>
                      <a:r>
                        <a:rPr sz="1100" spc="-30" dirty="0">
                          <a:latin typeface="Verdana"/>
                          <a:cs typeface="Verdana"/>
                        </a:rPr>
                        <a:t>mientas</a:t>
                      </a:r>
                      <a:r>
                        <a:rPr sz="1100" spc="-95" dirty="0">
                          <a:latin typeface="Verdana"/>
                          <a:cs typeface="Verdana"/>
                        </a:rPr>
                        <a:t> </a:t>
                      </a:r>
                      <a:r>
                        <a:rPr sz="1100" spc="-45" dirty="0">
                          <a:latin typeface="Verdana"/>
                          <a:cs typeface="Verdana"/>
                        </a:rPr>
                        <a:t>se</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3"/>
                  </a:ext>
                </a:extLst>
              </a:tr>
              <a:tr h="196850">
                <a:tc>
                  <a:txBody>
                    <a:bodyPr/>
                    <a:lstStyle/>
                    <a:p>
                      <a:pPr marL="261620">
                        <a:lnSpc>
                          <a:spcPct val="100000"/>
                        </a:lnSpc>
                        <a:spcBef>
                          <a:spcPts val="110"/>
                        </a:spcBef>
                      </a:pPr>
                      <a:r>
                        <a:rPr sz="1100" spc="-50" dirty="0">
                          <a:latin typeface="Verdana"/>
                          <a:cs typeface="Verdana"/>
                        </a:rPr>
                        <a:t>utilizan</a:t>
                      </a:r>
                      <a:r>
                        <a:rPr sz="1100" spc="-110" dirty="0">
                          <a:latin typeface="Verdana"/>
                          <a:cs typeface="Verdana"/>
                        </a:rPr>
                        <a:t> </a:t>
                      </a:r>
                      <a:r>
                        <a:rPr sz="1100" spc="25" dirty="0">
                          <a:latin typeface="Verdana"/>
                          <a:cs typeface="Verdana"/>
                        </a:rPr>
                        <a:t>para</a:t>
                      </a:r>
                      <a:endParaRPr sz="1100">
                        <a:latin typeface="Verdana"/>
                        <a:cs typeface="Verdana"/>
                      </a:endParaRPr>
                    </a:p>
                  </a:txBody>
                  <a:tcPr marL="0" marR="0" marT="13970" marB="0">
                    <a:lnL w="12700">
                      <a:solidFill>
                        <a:srgbClr val="000000"/>
                      </a:solidFill>
                      <a:prstDash val="solid"/>
                    </a:lnL>
                    <a:lnR w="12700">
                      <a:solidFill>
                        <a:srgbClr val="000000"/>
                      </a:solidFill>
                      <a:prstDash val="solid"/>
                    </a:lnR>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4"/>
                  </a:ext>
                </a:extLst>
              </a:tr>
              <a:tr h="278130">
                <a:tc>
                  <a:txBody>
                    <a:bodyPr/>
                    <a:lstStyle/>
                    <a:p>
                      <a:pPr marL="69850">
                        <a:lnSpc>
                          <a:spcPct val="100000"/>
                        </a:lnSpc>
                        <a:spcBef>
                          <a:spcPts val="105"/>
                        </a:spcBef>
                      </a:pPr>
                      <a:r>
                        <a:rPr sz="1100" dirty="0">
                          <a:latin typeface="Verdana"/>
                          <a:cs typeface="Verdana"/>
                        </a:rPr>
                        <a:t>ello?</a:t>
                      </a:r>
                      <a:endParaRPr sz="1100">
                        <a:latin typeface="Verdana"/>
                        <a:cs typeface="Verdana"/>
                      </a:endParaRPr>
                    </a:p>
                  </a:txBody>
                  <a:tcPr marL="0" marR="0" marT="13335" marB="0">
                    <a:lnL w="12700">
                      <a:solidFill>
                        <a:srgbClr val="000000"/>
                      </a:solidFill>
                      <a:prstDash val="solid"/>
                    </a:lnL>
                    <a:lnR w="12700">
                      <a:solidFill>
                        <a:srgbClr val="000000"/>
                      </a:solidFill>
                      <a:prstDash val="solid"/>
                    </a:lnR>
                    <a:lnB w="12700">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671576" y="2240026"/>
            <a:ext cx="4773295" cy="193675"/>
          </a:xfrm>
          <a:prstGeom prst="rect">
            <a:avLst/>
          </a:prstGeom>
        </p:spPr>
        <p:txBody>
          <a:bodyPr vert="horz" wrap="square" lIns="0" tIns="13335" rIns="0" bIns="0" rtlCol="0">
            <a:spAutoFit/>
          </a:bodyPr>
          <a:lstStyle/>
          <a:p>
            <a:pPr marL="12700">
              <a:lnSpc>
                <a:spcPct val="100000"/>
              </a:lnSpc>
              <a:spcBef>
                <a:spcPts val="105"/>
              </a:spcBef>
            </a:pPr>
            <a:r>
              <a:rPr sz="1100" b="1" spc="-85" dirty="0">
                <a:latin typeface="Verdana"/>
                <a:cs typeface="Verdana"/>
              </a:rPr>
              <a:t>V. </a:t>
            </a:r>
            <a:r>
              <a:rPr sz="1100" b="1" spc="-100" dirty="0">
                <a:latin typeface="Verdana"/>
                <a:cs typeface="Verdana"/>
              </a:rPr>
              <a:t>Esquema </a:t>
            </a:r>
            <a:r>
              <a:rPr sz="1100" b="1" spc="-65" dirty="0">
                <a:latin typeface="Verdana"/>
                <a:cs typeface="Verdana"/>
              </a:rPr>
              <a:t>del </a:t>
            </a:r>
            <a:r>
              <a:rPr sz="1100" b="1" spc="-75" dirty="0">
                <a:latin typeface="Verdana"/>
                <a:cs typeface="Verdana"/>
              </a:rPr>
              <a:t>proceso </a:t>
            </a:r>
            <a:r>
              <a:rPr sz="1100" b="1" spc="-35" dirty="0">
                <a:latin typeface="Verdana"/>
                <a:cs typeface="Verdana"/>
              </a:rPr>
              <a:t>de </a:t>
            </a:r>
            <a:r>
              <a:rPr sz="1100" b="1" spc="-85" dirty="0">
                <a:latin typeface="Verdana"/>
                <a:cs typeface="Verdana"/>
              </a:rPr>
              <a:t>construcción </a:t>
            </a:r>
            <a:r>
              <a:rPr sz="1100" b="1" spc="-60" dirty="0">
                <a:latin typeface="Verdana"/>
                <a:cs typeface="Verdana"/>
              </a:rPr>
              <a:t>del </a:t>
            </a:r>
            <a:r>
              <a:rPr sz="1100" b="1" spc="-75" dirty="0">
                <a:latin typeface="Verdana"/>
                <a:cs typeface="Verdana"/>
              </a:rPr>
              <a:t>proyecto </a:t>
            </a:r>
            <a:r>
              <a:rPr sz="1100" b="1" spc="-100" dirty="0">
                <a:latin typeface="Verdana"/>
                <a:cs typeface="Verdana"/>
              </a:rPr>
              <a:t>por</a:t>
            </a:r>
            <a:r>
              <a:rPr sz="1100" b="1" spc="-80" dirty="0">
                <a:latin typeface="Verdana"/>
                <a:cs typeface="Verdana"/>
              </a:rPr>
              <a:t> </a:t>
            </a:r>
            <a:r>
              <a:rPr sz="1100" b="1" spc="-90" dirty="0">
                <a:latin typeface="Verdana"/>
                <a:cs typeface="Verdana"/>
              </a:rPr>
              <a:t>disciplinas.</a:t>
            </a:r>
            <a:endParaRPr sz="1100">
              <a:latin typeface="Verdana"/>
              <a:cs typeface="Verdana"/>
            </a:endParaRPr>
          </a:p>
        </p:txBody>
      </p:sp>
      <p:graphicFrame>
        <p:nvGraphicFramePr>
          <p:cNvPr id="5" name="object 5"/>
          <p:cNvGraphicFramePr>
            <a:graphicFrameLocks noGrp="1"/>
          </p:cNvGraphicFramePr>
          <p:nvPr/>
        </p:nvGraphicFramePr>
        <p:xfrm>
          <a:off x="684276" y="2646298"/>
          <a:ext cx="8818880" cy="4349115"/>
        </p:xfrm>
        <a:graphic>
          <a:graphicData uri="http://schemas.openxmlformats.org/drawingml/2006/table">
            <a:tbl>
              <a:tblPr firstRow="1" bandRow="1">
                <a:tableStyleId>{2D5ABB26-0587-4C30-8999-92F81FD0307C}</a:tableStyleId>
              </a:tblPr>
              <a:tblGrid>
                <a:gridCol w="1953895">
                  <a:extLst>
                    <a:ext uri="{9D8B030D-6E8A-4147-A177-3AD203B41FA5}">
                      <a16:colId xmlns:a16="http://schemas.microsoft.com/office/drawing/2014/main" val="20000"/>
                    </a:ext>
                  </a:extLst>
                </a:gridCol>
                <a:gridCol w="2071370">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732915">
                  <a:extLst>
                    <a:ext uri="{9D8B030D-6E8A-4147-A177-3AD203B41FA5}">
                      <a16:colId xmlns:a16="http://schemas.microsoft.com/office/drawing/2014/main" val="20004"/>
                    </a:ext>
                  </a:extLst>
                </a:gridCol>
              </a:tblGrid>
              <a:tr h="40513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7540">
                        <a:lnSpc>
                          <a:spcPct val="100000"/>
                        </a:lnSpc>
                        <a:spcBef>
                          <a:spcPts val="565"/>
                        </a:spcBef>
                      </a:pPr>
                      <a:r>
                        <a:rPr sz="1100" b="1" spc="-90" dirty="0">
                          <a:latin typeface="Verdana"/>
                          <a:cs typeface="Verdana"/>
                        </a:rPr>
                        <a:t>Disciplina</a:t>
                      </a:r>
                      <a:r>
                        <a:rPr sz="1100" b="1" spc="-80" dirty="0">
                          <a:latin typeface="Verdana"/>
                          <a:cs typeface="Verdana"/>
                        </a:rPr>
                        <a:t> </a:t>
                      </a:r>
                      <a:r>
                        <a:rPr sz="1100" b="1" spc="-130" dirty="0">
                          <a:latin typeface="Verdana"/>
                          <a:cs typeface="Verdana"/>
                        </a:rPr>
                        <a:t>1.</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365760">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2.</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365760">
                        <a:lnSpc>
                          <a:spcPct val="100000"/>
                        </a:lnSpc>
                        <a:spcBef>
                          <a:spcPts val="565"/>
                        </a:spcBef>
                      </a:pPr>
                      <a:r>
                        <a:rPr sz="1100" b="1" spc="-90" dirty="0">
                          <a:latin typeface="Verdana"/>
                          <a:cs typeface="Verdana"/>
                        </a:rPr>
                        <a:t>Disciplina</a:t>
                      </a:r>
                      <a:r>
                        <a:rPr sz="1100" b="1" spc="-85" dirty="0">
                          <a:latin typeface="Verdana"/>
                          <a:cs typeface="Verdana"/>
                        </a:rPr>
                        <a:t> </a:t>
                      </a:r>
                      <a:r>
                        <a:rPr sz="1100" b="1" spc="-130" dirty="0">
                          <a:latin typeface="Verdana"/>
                          <a:cs typeface="Verdana"/>
                        </a:rPr>
                        <a:t>3.</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486409">
                        <a:lnSpc>
                          <a:spcPct val="100000"/>
                        </a:lnSpc>
                        <a:spcBef>
                          <a:spcPts val="565"/>
                        </a:spcBef>
                      </a:pPr>
                      <a:r>
                        <a:rPr sz="1100" b="1" spc="-90" dirty="0">
                          <a:latin typeface="Verdana"/>
                          <a:cs typeface="Verdana"/>
                        </a:rPr>
                        <a:t>Disciplina</a:t>
                      </a:r>
                      <a:r>
                        <a:rPr sz="1100" b="1" spc="-85" dirty="0">
                          <a:latin typeface="Verdana"/>
                          <a:cs typeface="Verdana"/>
                        </a:rPr>
                        <a:t> </a:t>
                      </a:r>
                      <a:r>
                        <a:rPr sz="1100" b="1" spc="-165" dirty="0">
                          <a:latin typeface="Verdana"/>
                          <a:cs typeface="Verdana"/>
                        </a:rPr>
                        <a:t>4</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2228215">
                <a:tc>
                  <a:txBody>
                    <a:bodyPr/>
                    <a:lstStyle/>
                    <a:p>
                      <a:pPr marL="165735">
                        <a:lnSpc>
                          <a:spcPct val="100000"/>
                        </a:lnSpc>
                        <a:spcBef>
                          <a:spcPts val="565"/>
                        </a:spcBef>
                      </a:pPr>
                      <a:r>
                        <a:rPr sz="1100" b="1" spc="-130" dirty="0">
                          <a:latin typeface="Verdana"/>
                          <a:cs typeface="Verdana"/>
                        </a:rPr>
                        <a:t>1. </a:t>
                      </a:r>
                      <a:r>
                        <a:rPr sz="1100" b="1" spc="-125" dirty="0">
                          <a:latin typeface="Verdana"/>
                          <a:cs typeface="Verdana"/>
                        </a:rPr>
                        <a:t>Preguntar </a:t>
                      </a:r>
                      <a:r>
                        <a:rPr sz="1100" b="1" spc="-80" dirty="0">
                          <a:latin typeface="Verdana"/>
                          <a:cs typeface="Verdana"/>
                        </a:rPr>
                        <a:t>y</a:t>
                      </a:r>
                      <a:r>
                        <a:rPr sz="1100" b="1" spc="10" dirty="0">
                          <a:latin typeface="Verdana"/>
                          <a:cs typeface="Verdana"/>
                        </a:rPr>
                        <a:t> </a:t>
                      </a:r>
                      <a:r>
                        <a:rPr sz="1100" b="1" spc="-100" dirty="0">
                          <a:latin typeface="Verdana"/>
                          <a:cs typeface="Verdana"/>
                        </a:rPr>
                        <a:t>cuestionar.</a:t>
                      </a:r>
                      <a:endParaRPr sz="1100">
                        <a:latin typeface="Verdana"/>
                        <a:cs typeface="Verdana"/>
                      </a:endParaRPr>
                    </a:p>
                    <a:p>
                      <a:pPr marL="346075" marR="66040" indent="-26670">
                        <a:lnSpc>
                          <a:spcPct val="117300"/>
                        </a:lnSpc>
                        <a:spcBef>
                          <a:spcPts val="15"/>
                        </a:spcBef>
                      </a:pPr>
                      <a:r>
                        <a:rPr sz="1100" spc="30" dirty="0">
                          <a:latin typeface="Verdana"/>
                          <a:cs typeface="Verdana"/>
                        </a:rPr>
                        <a:t>¿Cuál </a:t>
                      </a:r>
                      <a:r>
                        <a:rPr sz="1100" spc="-50" dirty="0">
                          <a:latin typeface="Verdana"/>
                          <a:cs typeface="Verdana"/>
                        </a:rPr>
                        <a:t>es </a:t>
                      </a:r>
                      <a:r>
                        <a:rPr sz="1100" spc="55" dirty="0">
                          <a:latin typeface="Verdana"/>
                          <a:cs typeface="Verdana"/>
                        </a:rPr>
                        <a:t>o </a:t>
                      </a:r>
                      <a:r>
                        <a:rPr sz="1100" spc="5" dirty="0">
                          <a:latin typeface="Verdana"/>
                          <a:cs typeface="Verdana"/>
                        </a:rPr>
                        <a:t>cuáles </a:t>
                      </a:r>
                      <a:r>
                        <a:rPr sz="1100" spc="-45" dirty="0">
                          <a:latin typeface="Verdana"/>
                          <a:cs typeface="Verdana"/>
                        </a:rPr>
                        <a:t>son  las </a:t>
                      </a:r>
                      <a:r>
                        <a:rPr sz="1100" spc="-15" dirty="0">
                          <a:latin typeface="Verdana"/>
                          <a:cs typeface="Verdana"/>
                        </a:rPr>
                        <a:t>preguntas </a:t>
                      </a:r>
                      <a:r>
                        <a:rPr sz="1100" spc="30" dirty="0">
                          <a:latin typeface="Verdana"/>
                          <a:cs typeface="Verdana"/>
                        </a:rPr>
                        <a:t>que </a:t>
                      </a:r>
                      <a:r>
                        <a:rPr sz="1100" spc="-80" dirty="0">
                          <a:latin typeface="Verdana"/>
                          <a:cs typeface="Verdana"/>
                        </a:rPr>
                        <a:t>diri-  </a:t>
                      </a:r>
                      <a:r>
                        <a:rPr sz="1100" spc="30" dirty="0">
                          <a:latin typeface="Verdana"/>
                          <a:cs typeface="Verdana"/>
                        </a:rPr>
                        <a:t>gen </a:t>
                      </a:r>
                      <a:r>
                        <a:rPr sz="1100" spc="5" dirty="0">
                          <a:latin typeface="Verdana"/>
                          <a:cs typeface="Verdana"/>
                        </a:rPr>
                        <a:t>la </a:t>
                      </a:r>
                      <a:r>
                        <a:rPr sz="1100" spc="-25" dirty="0">
                          <a:latin typeface="Verdana"/>
                          <a:cs typeface="Verdana"/>
                        </a:rPr>
                        <a:t>Investigación  </a:t>
                      </a:r>
                      <a:r>
                        <a:rPr sz="1100" spc="-35" dirty="0">
                          <a:latin typeface="Verdana"/>
                          <a:cs typeface="Verdana"/>
                        </a:rPr>
                        <a:t>Interdisciplinaria?</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a:lnSpc>
                          <a:spcPct val="100000"/>
                        </a:lnSpc>
                        <a:spcBef>
                          <a:spcPts val="50"/>
                        </a:spcBef>
                      </a:pPr>
                      <a:endParaRPr sz="1550">
                        <a:latin typeface="Times New Roman"/>
                        <a:cs typeface="Times New Roman"/>
                      </a:endParaRPr>
                    </a:p>
                    <a:p>
                      <a:pPr marL="69850" marR="53975">
                        <a:lnSpc>
                          <a:spcPts val="1260"/>
                        </a:lnSpc>
                        <a:buChar char="•"/>
                        <a:tabLst>
                          <a:tab pos="160020" algn="l"/>
                          <a:tab pos="5245735" algn="l"/>
                        </a:tabLst>
                      </a:pPr>
                      <a:r>
                        <a:rPr sz="1100" spc="-5" dirty="0">
                          <a:latin typeface="Arial"/>
                          <a:cs typeface="Arial"/>
                        </a:rPr>
                        <a:t>¿Cómo podríamos </a:t>
                      </a:r>
                      <a:r>
                        <a:rPr sz="1100" spc="-10" dirty="0">
                          <a:latin typeface="Arial"/>
                          <a:cs typeface="Arial"/>
                        </a:rPr>
                        <a:t>realizarse </a:t>
                      </a:r>
                      <a:r>
                        <a:rPr sz="1100" spc="-5" dirty="0">
                          <a:latin typeface="Arial"/>
                          <a:cs typeface="Arial"/>
                        </a:rPr>
                        <a:t>una proyecto significativo </a:t>
                      </a:r>
                      <a:r>
                        <a:rPr sz="1100" dirty="0">
                          <a:latin typeface="Arial"/>
                          <a:cs typeface="Arial"/>
                        </a:rPr>
                        <a:t>que </a:t>
                      </a:r>
                      <a:r>
                        <a:rPr sz="1100" spc="-5" dirty="0">
                          <a:latin typeface="Arial"/>
                          <a:cs typeface="Arial"/>
                        </a:rPr>
                        <a:t>genere</a:t>
                      </a:r>
                      <a:r>
                        <a:rPr sz="1100" spc="245" dirty="0">
                          <a:latin typeface="Arial"/>
                          <a:cs typeface="Arial"/>
                        </a:rPr>
                        <a:t> </a:t>
                      </a:r>
                      <a:r>
                        <a:rPr sz="1100" spc="-5" dirty="0">
                          <a:latin typeface="Arial"/>
                          <a:cs typeface="Arial"/>
                        </a:rPr>
                        <a:t>reflexión</a:t>
                      </a:r>
                      <a:r>
                        <a:rPr sz="1100" spc="25" dirty="0">
                          <a:latin typeface="Arial"/>
                          <a:cs typeface="Arial"/>
                        </a:rPr>
                        <a:t> </a:t>
                      </a:r>
                      <a:r>
                        <a:rPr sz="1100" spc="-5" dirty="0">
                          <a:latin typeface="Arial"/>
                          <a:cs typeface="Arial"/>
                        </a:rPr>
                        <a:t>en	los alumnos, </a:t>
                      </a:r>
                      <a:r>
                        <a:rPr sz="1100" dirty="0">
                          <a:latin typeface="Arial"/>
                          <a:cs typeface="Arial"/>
                        </a:rPr>
                        <a:t>y </a:t>
                      </a:r>
                      <a:r>
                        <a:rPr sz="1100" spc="-5" dirty="0">
                          <a:latin typeface="Arial"/>
                          <a:cs typeface="Arial"/>
                        </a:rPr>
                        <a:t>promueva  </a:t>
                      </a:r>
                      <a:r>
                        <a:rPr sz="1100" dirty="0">
                          <a:latin typeface="Arial"/>
                          <a:cs typeface="Arial"/>
                        </a:rPr>
                        <a:t>acciones </a:t>
                      </a:r>
                      <a:r>
                        <a:rPr sz="1100" spc="-5" dirty="0">
                          <a:latin typeface="Arial"/>
                          <a:cs typeface="Arial"/>
                        </a:rPr>
                        <a:t>decisivas </a:t>
                      </a:r>
                      <a:r>
                        <a:rPr sz="1100" dirty="0">
                          <a:latin typeface="Arial"/>
                          <a:cs typeface="Arial"/>
                        </a:rPr>
                        <a:t>para erradicar un </a:t>
                      </a:r>
                      <a:r>
                        <a:rPr sz="1100" spc="-5" dirty="0">
                          <a:latin typeface="Arial"/>
                          <a:cs typeface="Arial"/>
                        </a:rPr>
                        <a:t>desgaste calórico que genere </a:t>
                      </a:r>
                      <a:r>
                        <a:rPr sz="1100" dirty="0">
                          <a:latin typeface="Arial"/>
                          <a:cs typeface="Arial"/>
                        </a:rPr>
                        <a:t>un </a:t>
                      </a:r>
                      <a:r>
                        <a:rPr sz="1100" spc="-5" dirty="0">
                          <a:latin typeface="Arial"/>
                          <a:cs typeface="Arial"/>
                        </a:rPr>
                        <a:t>bajo rendimiento</a:t>
                      </a:r>
                      <a:r>
                        <a:rPr sz="1100" spc="45" dirty="0">
                          <a:latin typeface="Arial"/>
                          <a:cs typeface="Arial"/>
                        </a:rPr>
                        <a:t> </a:t>
                      </a:r>
                      <a:r>
                        <a:rPr sz="1100" spc="-5" dirty="0">
                          <a:latin typeface="Arial"/>
                          <a:cs typeface="Arial"/>
                        </a:rPr>
                        <a:t>académico?</a:t>
                      </a:r>
                      <a:endParaRPr sz="1100">
                        <a:latin typeface="Arial"/>
                        <a:cs typeface="Arial"/>
                      </a:endParaRPr>
                    </a:p>
                    <a:p>
                      <a:pPr>
                        <a:lnSpc>
                          <a:spcPct val="100000"/>
                        </a:lnSpc>
                        <a:spcBef>
                          <a:spcPts val="30"/>
                        </a:spcBef>
                        <a:buFont typeface="Arial"/>
                        <a:buChar char="•"/>
                      </a:pPr>
                      <a:endParaRPr sz="1000">
                        <a:latin typeface="Times New Roman"/>
                        <a:cs typeface="Times New Roman"/>
                      </a:endParaRPr>
                    </a:p>
                    <a:p>
                      <a:pPr marL="158115" indent="-88265">
                        <a:lnSpc>
                          <a:spcPct val="100000"/>
                        </a:lnSpc>
                        <a:buChar char="•"/>
                        <a:tabLst>
                          <a:tab pos="158750" algn="l"/>
                        </a:tabLst>
                      </a:pPr>
                      <a:r>
                        <a:rPr sz="1100" spc="-5" dirty="0">
                          <a:latin typeface="Arial"/>
                          <a:cs typeface="Arial"/>
                        </a:rPr>
                        <a:t>¿Habrá alguien </a:t>
                      </a:r>
                      <a:r>
                        <a:rPr sz="1100" dirty="0">
                          <a:latin typeface="Arial"/>
                          <a:cs typeface="Arial"/>
                        </a:rPr>
                        <a:t>que </a:t>
                      </a:r>
                      <a:r>
                        <a:rPr sz="1100" spc="-10" dirty="0">
                          <a:latin typeface="Arial"/>
                          <a:cs typeface="Arial"/>
                        </a:rPr>
                        <a:t>ya </a:t>
                      </a:r>
                      <a:r>
                        <a:rPr sz="1100" spc="-5" dirty="0">
                          <a:latin typeface="Arial"/>
                          <a:cs typeface="Arial"/>
                        </a:rPr>
                        <a:t>haya desarrollado un </a:t>
                      </a:r>
                      <a:r>
                        <a:rPr sz="1100" spc="-10" dirty="0">
                          <a:latin typeface="Arial"/>
                          <a:cs typeface="Arial"/>
                        </a:rPr>
                        <a:t>proyecto</a:t>
                      </a:r>
                      <a:r>
                        <a:rPr sz="1100" spc="20" dirty="0">
                          <a:latin typeface="Arial"/>
                          <a:cs typeface="Arial"/>
                        </a:rPr>
                        <a:t> </a:t>
                      </a:r>
                      <a:r>
                        <a:rPr sz="1100" spc="-5" dirty="0">
                          <a:latin typeface="Arial"/>
                          <a:cs typeface="Arial"/>
                        </a:rPr>
                        <a:t>similar?</a:t>
                      </a:r>
                      <a:endParaRPr sz="1100">
                        <a:latin typeface="Arial"/>
                        <a:cs typeface="Arial"/>
                      </a:endParaRPr>
                    </a:p>
                    <a:p>
                      <a:pPr>
                        <a:lnSpc>
                          <a:spcPct val="100000"/>
                        </a:lnSpc>
                        <a:spcBef>
                          <a:spcPts val="10"/>
                        </a:spcBef>
                        <a:buFont typeface="Arial"/>
                        <a:buChar char="•"/>
                      </a:pPr>
                      <a:endParaRPr sz="1050">
                        <a:latin typeface="Times New Roman"/>
                        <a:cs typeface="Times New Roman"/>
                      </a:endParaRPr>
                    </a:p>
                    <a:p>
                      <a:pPr marL="158115" indent="-88265">
                        <a:lnSpc>
                          <a:spcPct val="100000"/>
                        </a:lnSpc>
                        <a:buChar char="•"/>
                        <a:tabLst>
                          <a:tab pos="158750" algn="l"/>
                        </a:tabLst>
                      </a:pPr>
                      <a:r>
                        <a:rPr sz="1100" spc="-5" dirty="0">
                          <a:latin typeface="Arial"/>
                          <a:cs typeface="Arial"/>
                        </a:rPr>
                        <a:t>¿Cómo podemos </a:t>
                      </a:r>
                      <a:r>
                        <a:rPr sz="1100" spc="-10" dirty="0">
                          <a:latin typeface="Arial"/>
                          <a:cs typeface="Arial"/>
                        </a:rPr>
                        <a:t>integrar </a:t>
                      </a:r>
                      <a:r>
                        <a:rPr sz="1100" spc="-5" dirty="0">
                          <a:latin typeface="Arial"/>
                          <a:cs typeface="Arial"/>
                        </a:rPr>
                        <a:t>aspectos deportivos </a:t>
                      </a:r>
                      <a:r>
                        <a:rPr sz="1100" dirty="0">
                          <a:latin typeface="Arial"/>
                          <a:cs typeface="Arial"/>
                        </a:rPr>
                        <a:t>y </a:t>
                      </a:r>
                      <a:r>
                        <a:rPr sz="1100" spc="-5" dirty="0">
                          <a:latin typeface="Arial"/>
                          <a:cs typeface="Arial"/>
                        </a:rPr>
                        <a:t>académicos de manera relevante para el</a:t>
                      </a:r>
                      <a:r>
                        <a:rPr sz="1100" spc="80" dirty="0">
                          <a:latin typeface="Arial"/>
                          <a:cs typeface="Arial"/>
                        </a:rPr>
                        <a:t> </a:t>
                      </a:r>
                      <a:r>
                        <a:rPr sz="1100" spc="-10" dirty="0">
                          <a:latin typeface="Arial"/>
                          <a:cs typeface="Arial"/>
                        </a:rPr>
                        <a:t>alumno?</a:t>
                      </a:r>
                      <a:endParaRPr sz="1100">
                        <a:latin typeface="Arial"/>
                        <a:cs typeface="Arial"/>
                      </a:endParaRPr>
                    </a:p>
                    <a:p>
                      <a:pPr>
                        <a:lnSpc>
                          <a:spcPct val="100000"/>
                        </a:lnSpc>
                        <a:spcBef>
                          <a:spcPts val="35"/>
                        </a:spcBef>
                        <a:buFont typeface="Arial"/>
                        <a:buChar char="•"/>
                      </a:pPr>
                      <a:endParaRPr sz="1100">
                        <a:latin typeface="Times New Roman"/>
                        <a:cs typeface="Times New Roman"/>
                      </a:endParaRPr>
                    </a:p>
                    <a:p>
                      <a:pPr marL="69850" marR="51435">
                        <a:lnSpc>
                          <a:spcPts val="1260"/>
                        </a:lnSpc>
                        <a:spcBef>
                          <a:spcPts val="5"/>
                        </a:spcBef>
                        <a:buChar char="•"/>
                        <a:tabLst>
                          <a:tab pos="166370" algn="l"/>
                        </a:tabLst>
                      </a:pPr>
                      <a:r>
                        <a:rPr sz="1100" spc="-5" dirty="0">
                          <a:latin typeface="Arial"/>
                          <a:cs typeface="Arial"/>
                        </a:rPr>
                        <a:t>¿Pueden los alumnos tener un mejor rendimiento </a:t>
                      </a:r>
                      <a:r>
                        <a:rPr sz="1100" dirty="0">
                          <a:latin typeface="Arial"/>
                          <a:cs typeface="Arial"/>
                        </a:rPr>
                        <a:t>al </a:t>
                      </a:r>
                      <a:r>
                        <a:rPr sz="1100" spc="-5" dirty="0">
                          <a:latin typeface="Arial"/>
                          <a:cs typeface="Arial"/>
                        </a:rPr>
                        <a:t>integrar disciplinas </a:t>
                      </a:r>
                      <a:r>
                        <a:rPr sz="1100" dirty="0">
                          <a:latin typeface="Arial"/>
                          <a:cs typeface="Arial"/>
                        </a:rPr>
                        <a:t>tan </a:t>
                      </a:r>
                      <a:r>
                        <a:rPr sz="1100" spc="-5" dirty="0">
                          <a:latin typeface="Arial"/>
                          <a:cs typeface="Arial"/>
                        </a:rPr>
                        <a:t>disímbolas </a:t>
                      </a:r>
                      <a:r>
                        <a:rPr sz="1100" dirty="0">
                          <a:latin typeface="Arial"/>
                          <a:cs typeface="Arial"/>
                        </a:rPr>
                        <a:t>en un mismo </a:t>
                      </a:r>
                      <a:r>
                        <a:rPr sz="1100" spc="-5" dirty="0">
                          <a:latin typeface="Arial"/>
                          <a:cs typeface="Arial"/>
                        </a:rPr>
                        <a:t>pro-  yecto?</a:t>
                      </a:r>
                      <a:endParaRPr sz="1100">
                        <a:latin typeface="Arial"/>
                        <a:cs typeface="Arial"/>
                      </a:endParaRPr>
                    </a:p>
                    <a:p>
                      <a:pPr>
                        <a:lnSpc>
                          <a:spcPct val="100000"/>
                        </a:lnSpc>
                        <a:spcBef>
                          <a:spcPts val="25"/>
                        </a:spcBef>
                        <a:buFont typeface="Arial"/>
                        <a:buChar char="•"/>
                      </a:pPr>
                      <a:endParaRPr sz="1000">
                        <a:latin typeface="Times New Roman"/>
                        <a:cs typeface="Times New Roman"/>
                      </a:endParaRPr>
                    </a:p>
                    <a:p>
                      <a:pPr marL="158115" indent="-88265">
                        <a:lnSpc>
                          <a:spcPct val="100000"/>
                        </a:lnSpc>
                        <a:spcBef>
                          <a:spcPts val="5"/>
                        </a:spcBef>
                        <a:buChar char="•"/>
                        <a:tabLst>
                          <a:tab pos="158750" algn="l"/>
                        </a:tabLst>
                      </a:pPr>
                      <a:r>
                        <a:rPr sz="1100" dirty="0">
                          <a:latin typeface="Arial"/>
                          <a:cs typeface="Arial"/>
                        </a:rPr>
                        <a:t>¿Qué </a:t>
                      </a:r>
                      <a:r>
                        <a:rPr sz="1100" spc="-5" dirty="0">
                          <a:latin typeface="Arial"/>
                          <a:cs typeface="Arial"/>
                        </a:rPr>
                        <a:t>elementos podemos tomar como base?</a:t>
                      </a:r>
                      <a:endParaRPr sz="11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715770">
                <a:tc>
                  <a:txBody>
                    <a:bodyPr/>
                    <a:lstStyle/>
                    <a:p>
                      <a:pPr marL="346075" marR="323215" indent="-180340">
                        <a:lnSpc>
                          <a:spcPct val="118200"/>
                        </a:lnSpc>
                        <a:spcBef>
                          <a:spcPts val="325"/>
                        </a:spcBef>
                      </a:pPr>
                      <a:r>
                        <a:rPr sz="1100" b="1" spc="-130" dirty="0">
                          <a:latin typeface="Verdana"/>
                          <a:cs typeface="Verdana"/>
                        </a:rPr>
                        <a:t>2. </a:t>
                      </a:r>
                      <a:r>
                        <a:rPr sz="1100" b="1" spc="-114" dirty="0">
                          <a:latin typeface="Verdana"/>
                          <a:cs typeface="Verdana"/>
                        </a:rPr>
                        <a:t>Despertar </a:t>
                      </a:r>
                      <a:r>
                        <a:rPr sz="1100" b="1" spc="-70" dirty="0">
                          <a:latin typeface="Verdana"/>
                          <a:cs typeface="Verdana"/>
                        </a:rPr>
                        <a:t>el </a:t>
                      </a:r>
                      <a:r>
                        <a:rPr sz="1100" b="1" spc="-125" dirty="0">
                          <a:latin typeface="Verdana"/>
                          <a:cs typeface="Verdana"/>
                        </a:rPr>
                        <a:t>interés  </a:t>
                      </a:r>
                      <a:r>
                        <a:rPr sz="1100" b="1" spc="-110" dirty="0">
                          <a:latin typeface="Verdana"/>
                          <a:cs typeface="Verdana"/>
                        </a:rPr>
                        <a:t>(detonar).</a:t>
                      </a:r>
                      <a:endParaRPr sz="1100">
                        <a:latin typeface="Verdana"/>
                        <a:cs typeface="Verdana"/>
                      </a:endParaRPr>
                    </a:p>
                    <a:p>
                      <a:pPr marL="346075" marR="135890" indent="-26670" algn="just">
                        <a:lnSpc>
                          <a:spcPct val="117300"/>
                        </a:lnSpc>
                        <a:spcBef>
                          <a:spcPts val="5"/>
                        </a:spcBef>
                      </a:pPr>
                      <a:r>
                        <a:rPr sz="1100" spc="45" dirty="0">
                          <a:latin typeface="Verdana"/>
                          <a:cs typeface="Verdana"/>
                        </a:rPr>
                        <a:t>¿Cómo</a:t>
                      </a:r>
                      <a:r>
                        <a:rPr sz="1100" spc="-260" dirty="0">
                          <a:latin typeface="Verdana"/>
                          <a:cs typeface="Verdana"/>
                        </a:rPr>
                        <a:t> </a:t>
                      </a:r>
                      <a:r>
                        <a:rPr sz="1100" spc="-45" dirty="0">
                          <a:latin typeface="Verdana"/>
                          <a:cs typeface="Verdana"/>
                        </a:rPr>
                        <a:t>se </a:t>
                      </a:r>
                      <a:r>
                        <a:rPr sz="1100" spc="-15" dirty="0">
                          <a:latin typeface="Verdana"/>
                          <a:cs typeface="Verdana"/>
                        </a:rPr>
                        <a:t>involucra </a:t>
                      </a:r>
                      <a:r>
                        <a:rPr sz="1100" spc="90" dirty="0">
                          <a:latin typeface="Verdana"/>
                          <a:cs typeface="Verdana"/>
                        </a:rPr>
                        <a:t>a  </a:t>
                      </a:r>
                      <a:r>
                        <a:rPr sz="1100" spc="-55" dirty="0">
                          <a:latin typeface="Verdana"/>
                          <a:cs typeface="Verdana"/>
                        </a:rPr>
                        <a:t>los </a:t>
                      </a:r>
                      <a:r>
                        <a:rPr sz="1100" spc="-30" dirty="0">
                          <a:latin typeface="Verdana"/>
                          <a:cs typeface="Verdana"/>
                        </a:rPr>
                        <a:t>estudiantes </a:t>
                      </a:r>
                      <a:r>
                        <a:rPr sz="1100" spc="55" dirty="0">
                          <a:latin typeface="Verdana"/>
                          <a:cs typeface="Verdana"/>
                        </a:rPr>
                        <a:t>con</a:t>
                      </a:r>
                      <a:r>
                        <a:rPr sz="1100" spc="-235" dirty="0">
                          <a:latin typeface="Verdana"/>
                          <a:cs typeface="Verdana"/>
                        </a:rPr>
                        <a:t> </a:t>
                      </a:r>
                      <a:r>
                        <a:rPr sz="1100" dirty="0">
                          <a:latin typeface="Verdana"/>
                          <a:cs typeface="Verdana"/>
                        </a:rPr>
                        <a:t>la  </a:t>
                      </a:r>
                      <a:r>
                        <a:rPr sz="1100" spc="10" dirty="0">
                          <a:latin typeface="Verdana"/>
                          <a:cs typeface="Verdana"/>
                        </a:rPr>
                        <a:t>problemática</a:t>
                      </a:r>
                      <a:r>
                        <a:rPr sz="1100" spc="-110" dirty="0">
                          <a:latin typeface="Verdana"/>
                          <a:cs typeface="Verdana"/>
                        </a:rPr>
                        <a:t> </a:t>
                      </a:r>
                      <a:r>
                        <a:rPr sz="1100" spc="-25" dirty="0">
                          <a:latin typeface="Verdana"/>
                          <a:cs typeface="Verdana"/>
                        </a:rPr>
                        <a:t>plan-</a:t>
                      </a:r>
                      <a:endParaRPr sz="1100">
                        <a:latin typeface="Verdana"/>
                        <a:cs typeface="Verdana"/>
                      </a:endParaRPr>
                    </a:p>
                    <a:p>
                      <a:pPr marL="346075" marR="144780" algn="just">
                        <a:lnSpc>
                          <a:spcPct val="117200"/>
                        </a:lnSpc>
                        <a:spcBef>
                          <a:spcPts val="10"/>
                        </a:spcBef>
                      </a:pPr>
                      <a:r>
                        <a:rPr sz="1100" spc="25" dirty="0">
                          <a:latin typeface="Verdana"/>
                          <a:cs typeface="Verdana"/>
                        </a:rPr>
                        <a:t>teada,</a:t>
                      </a:r>
                      <a:r>
                        <a:rPr sz="1100" spc="-110" dirty="0">
                          <a:latin typeface="Verdana"/>
                          <a:cs typeface="Verdana"/>
                        </a:rPr>
                        <a:t> </a:t>
                      </a:r>
                      <a:r>
                        <a:rPr sz="1100" spc="15" dirty="0">
                          <a:latin typeface="Verdana"/>
                          <a:cs typeface="Verdana"/>
                        </a:rPr>
                        <a:t>en</a:t>
                      </a:r>
                      <a:r>
                        <a:rPr sz="1100" spc="-105" dirty="0">
                          <a:latin typeface="Verdana"/>
                          <a:cs typeface="Verdana"/>
                        </a:rPr>
                        <a:t> </a:t>
                      </a:r>
                      <a:r>
                        <a:rPr sz="1100" spc="-15" dirty="0">
                          <a:latin typeface="Verdana"/>
                          <a:cs typeface="Verdana"/>
                        </a:rPr>
                        <a:t>el</a:t>
                      </a:r>
                      <a:r>
                        <a:rPr sz="1100" spc="-90" dirty="0">
                          <a:latin typeface="Verdana"/>
                          <a:cs typeface="Verdana"/>
                        </a:rPr>
                        <a:t> </a:t>
                      </a:r>
                      <a:r>
                        <a:rPr sz="1100" spc="-25" dirty="0">
                          <a:latin typeface="Verdana"/>
                          <a:cs typeface="Verdana"/>
                        </a:rPr>
                        <a:t>salón</a:t>
                      </a:r>
                      <a:r>
                        <a:rPr sz="1100" spc="-110" dirty="0">
                          <a:latin typeface="Verdana"/>
                          <a:cs typeface="Verdana"/>
                        </a:rPr>
                        <a:t> </a:t>
                      </a:r>
                      <a:r>
                        <a:rPr sz="1100" spc="60" dirty="0">
                          <a:latin typeface="Verdana"/>
                          <a:cs typeface="Verdana"/>
                        </a:rPr>
                        <a:t>de  </a:t>
                      </a:r>
                      <a:r>
                        <a:rPr sz="1100" spc="15" dirty="0">
                          <a:latin typeface="Verdana"/>
                          <a:cs typeface="Verdana"/>
                        </a:rPr>
                        <a:t>clase?</a:t>
                      </a:r>
                      <a:endParaRPr sz="1100">
                        <a:latin typeface="Verdana"/>
                        <a:cs typeface="Verdana"/>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marL="69850" marR="50800" algn="just">
                        <a:lnSpc>
                          <a:spcPct val="95900"/>
                        </a:lnSpc>
                        <a:spcBef>
                          <a:spcPts val="525"/>
                        </a:spcBef>
                      </a:pPr>
                      <a:r>
                        <a:rPr sz="1100" spc="-5" dirty="0">
                          <a:latin typeface="Arial"/>
                          <a:cs typeface="Arial"/>
                        </a:rPr>
                        <a:t>Se les pidió </a:t>
                      </a:r>
                      <a:r>
                        <a:rPr sz="1100" dirty="0">
                          <a:latin typeface="Arial"/>
                          <a:cs typeface="Arial"/>
                        </a:rPr>
                        <a:t>a </a:t>
                      </a:r>
                      <a:r>
                        <a:rPr sz="1100" spc="-5" dirty="0">
                          <a:latin typeface="Arial"/>
                          <a:cs typeface="Arial"/>
                        </a:rPr>
                        <a:t>los estudiantes </a:t>
                      </a:r>
                      <a:r>
                        <a:rPr sz="1100" dirty="0">
                          <a:latin typeface="Arial"/>
                          <a:cs typeface="Arial"/>
                        </a:rPr>
                        <a:t>que </a:t>
                      </a:r>
                      <a:r>
                        <a:rPr sz="1100" spc="-5" dirty="0">
                          <a:latin typeface="Arial"/>
                          <a:cs typeface="Arial"/>
                        </a:rPr>
                        <a:t>trajeran información </a:t>
                      </a:r>
                      <a:r>
                        <a:rPr sz="1100" dirty="0">
                          <a:latin typeface="Arial"/>
                          <a:cs typeface="Arial"/>
                        </a:rPr>
                        <a:t>sobre el </a:t>
                      </a:r>
                      <a:r>
                        <a:rPr sz="1100" spc="-5" dirty="0">
                          <a:latin typeface="Arial"/>
                          <a:cs typeface="Arial"/>
                        </a:rPr>
                        <a:t>deporte que ellos practican, </a:t>
                      </a:r>
                      <a:r>
                        <a:rPr sz="1100" dirty="0">
                          <a:latin typeface="Arial"/>
                          <a:cs typeface="Arial"/>
                        </a:rPr>
                        <a:t>el </a:t>
                      </a:r>
                      <a:r>
                        <a:rPr sz="1100" spc="-5" dirty="0">
                          <a:latin typeface="Arial"/>
                          <a:cs typeface="Arial"/>
                        </a:rPr>
                        <a:t>desgaste físico  </a:t>
                      </a:r>
                      <a:r>
                        <a:rPr sz="1100" dirty="0">
                          <a:latin typeface="Arial"/>
                          <a:cs typeface="Arial"/>
                        </a:rPr>
                        <a:t>que </a:t>
                      </a:r>
                      <a:r>
                        <a:rPr sz="1100" spc="-5" dirty="0">
                          <a:latin typeface="Arial"/>
                          <a:cs typeface="Arial"/>
                        </a:rPr>
                        <a:t>perciben </a:t>
                      </a:r>
                      <a:r>
                        <a:rPr sz="1100" dirty="0">
                          <a:latin typeface="Arial"/>
                          <a:cs typeface="Arial"/>
                        </a:rPr>
                        <a:t>al </a:t>
                      </a:r>
                      <a:r>
                        <a:rPr sz="1100" spc="-5" dirty="0">
                          <a:latin typeface="Arial"/>
                          <a:cs typeface="Arial"/>
                        </a:rPr>
                        <a:t>practicarlo </a:t>
                      </a:r>
                      <a:r>
                        <a:rPr sz="1100" dirty="0">
                          <a:latin typeface="Arial"/>
                          <a:cs typeface="Arial"/>
                        </a:rPr>
                        <a:t>y </a:t>
                      </a:r>
                      <a:r>
                        <a:rPr sz="1100" spc="-5" dirty="0">
                          <a:latin typeface="Arial"/>
                          <a:cs typeface="Arial"/>
                        </a:rPr>
                        <a:t>la alimentación </a:t>
                      </a:r>
                      <a:r>
                        <a:rPr sz="1100" dirty="0">
                          <a:latin typeface="Arial"/>
                          <a:cs typeface="Arial"/>
                        </a:rPr>
                        <a:t>que </a:t>
                      </a:r>
                      <a:r>
                        <a:rPr sz="1100" spc="-5" dirty="0">
                          <a:latin typeface="Arial"/>
                          <a:cs typeface="Arial"/>
                        </a:rPr>
                        <a:t>ellos consideran adecuada </a:t>
                      </a:r>
                      <a:r>
                        <a:rPr sz="1100" dirty="0">
                          <a:latin typeface="Arial"/>
                          <a:cs typeface="Arial"/>
                        </a:rPr>
                        <a:t>para </a:t>
                      </a:r>
                      <a:r>
                        <a:rPr sz="1100" spc="-5" dirty="0">
                          <a:latin typeface="Arial"/>
                          <a:cs typeface="Arial"/>
                        </a:rPr>
                        <a:t>poder tener </a:t>
                      </a:r>
                      <a:r>
                        <a:rPr sz="1100" dirty="0">
                          <a:latin typeface="Arial"/>
                          <a:cs typeface="Arial"/>
                        </a:rPr>
                        <a:t>un adecuado  desempeño, </a:t>
                      </a:r>
                      <a:r>
                        <a:rPr sz="1100" spc="-5" dirty="0">
                          <a:latin typeface="Arial"/>
                          <a:cs typeface="Arial"/>
                        </a:rPr>
                        <a:t>apoyándose </a:t>
                      </a:r>
                      <a:r>
                        <a:rPr sz="1100" dirty="0">
                          <a:latin typeface="Arial"/>
                          <a:cs typeface="Arial"/>
                        </a:rPr>
                        <a:t>de </a:t>
                      </a:r>
                      <a:r>
                        <a:rPr sz="1100" spc="-5" dirty="0">
                          <a:latin typeface="Arial"/>
                          <a:cs typeface="Arial"/>
                        </a:rPr>
                        <a:t>diversas</a:t>
                      </a:r>
                      <a:r>
                        <a:rPr sz="1100" spc="-10" dirty="0">
                          <a:latin typeface="Arial"/>
                          <a:cs typeface="Arial"/>
                        </a:rPr>
                        <a:t> </a:t>
                      </a:r>
                      <a:r>
                        <a:rPr sz="1100" spc="-5" dirty="0">
                          <a:latin typeface="Arial"/>
                          <a:cs typeface="Arial"/>
                        </a:rPr>
                        <a:t>fuentes:</a:t>
                      </a:r>
                      <a:endParaRPr sz="1100">
                        <a:latin typeface="Arial"/>
                        <a:cs typeface="Arial"/>
                      </a:endParaRPr>
                    </a:p>
                    <a:p>
                      <a:pPr>
                        <a:lnSpc>
                          <a:spcPct val="100000"/>
                        </a:lnSpc>
                        <a:spcBef>
                          <a:spcPts val="5"/>
                        </a:spcBef>
                      </a:pPr>
                      <a:endParaRPr sz="1050">
                        <a:latin typeface="Times New Roman"/>
                        <a:cs typeface="Times New Roman"/>
                      </a:endParaRPr>
                    </a:p>
                    <a:p>
                      <a:pPr marL="69850">
                        <a:lnSpc>
                          <a:spcPct val="100000"/>
                        </a:lnSpc>
                      </a:pPr>
                      <a:r>
                        <a:rPr sz="1100" dirty="0">
                          <a:latin typeface="Arial"/>
                          <a:cs typeface="Arial"/>
                        </a:rPr>
                        <a:t>1. Libros 2. </a:t>
                      </a:r>
                      <a:r>
                        <a:rPr sz="1100" spc="-5" dirty="0">
                          <a:latin typeface="Arial"/>
                          <a:cs typeface="Arial"/>
                        </a:rPr>
                        <a:t>Internet </a:t>
                      </a:r>
                      <a:r>
                        <a:rPr sz="1100" spc="-10" dirty="0">
                          <a:latin typeface="Arial"/>
                          <a:cs typeface="Arial"/>
                        </a:rPr>
                        <a:t>3. </a:t>
                      </a:r>
                      <a:r>
                        <a:rPr sz="1100" spc="-5" dirty="0">
                          <a:latin typeface="Arial"/>
                          <a:cs typeface="Arial"/>
                        </a:rPr>
                        <a:t>Revistas </a:t>
                      </a:r>
                      <a:r>
                        <a:rPr sz="1100" dirty="0">
                          <a:latin typeface="Arial"/>
                          <a:cs typeface="Arial"/>
                        </a:rPr>
                        <a:t>4. </a:t>
                      </a:r>
                      <a:r>
                        <a:rPr sz="1100" spc="-5" dirty="0">
                          <a:latin typeface="Arial"/>
                          <a:cs typeface="Arial"/>
                        </a:rPr>
                        <a:t>Artículos</a:t>
                      </a:r>
                      <a:r>
                        <a:rPr sz="1100" spc="25" dirty="0">
                          <a:latin typeface="Arial"/>
                          <a:cs typeface="Arial"/>
                        </a:rPr>
                        <a:t> </a:t>
                      </a:r>
                      <a:r>
                        <a:rPr sz="1100" spc="-5" dirty="0">
                          <a:latin typeface="Arial"/>
                          <a:cs typeface="Arial"/>
                        </a:rPr>
                        <a:t>especializados</a:t>
                      </a:r>
                      <a:endParaRPr sz="1100">
                        <a:latin typeface="Arial"/>
                        <a:cs typeface="Arial"/>
                      </a:endParaRPr>
                    </a:p>
                    <a:p>
                      <a:pPr>
                        <a:lnSpc>
                          <a:spcPct val="100000"/>
                        </a:lnSpc>
                      </a:pPr>
                      <a:endParaRPr sz="1100">
                        <a:latin typeface="Times New Roman"/>
                        <a:cs typeface="Times New Roman"/>
                      </a:endParaRPr>
                    </a:p>
                    <a:p>
                      <a:pPr marL="69850" marR="50800" algn="just">
                        <a:lnSpc>
                          <a:spcPct val="95900"/>
                        </a:lnSpc>
                        <a:spcBef>
                          <a:spcPts val="5"/>
                        </a:spcBef>
                      </a:pPr>
                      <a:r>
                        <a:rPr sz="1100" spc="-5" dirty="0">
                          <a:latin typeface="Arial"/>
                          <a:cs typeface="Arial"/>
                        </a:rPr>
                        <a:t>Se</a:t>
                      </a:r>
                      <a:r>
                        <a:rPr sz="1100" spc="-15" dirty="0">
                          <a:latin typeface="Arial"/>
                          <a:cs typeface="Arial"/>
                        </a:rPr>
                        <a:t> </a:t>
                      </a:r>
                      <a:r>
                        <a:rPr sz="1100" spc="-5" dirty="0">
                          <a:latin typeface="Arial"/>
                          <a:cs typeface="Arial"/>
                        </a:rPr>
                        <a:t>realizó</a:t>
                      </a:r>
                      <a:r>
                        <a:rPr sz="1100" spc="-15" dirty="0">
                          <a:latin typeface="Arial"/>
                          <a:cs typeface="Arial"/>
                        </a:rPr>
                        <a:t> </a:t>
                      </a:r>
                      <a:r>
                        <a:rPr sz="1100" dirty="0">
                          <a:latin typeface="Arial"/>
                          <a:cs typeface="Arial"/>
                        </a:rPr>
                        <a:t>una</a:t>
                      </a:r>
                      <a:r>
                        <a:rPr sz="1100" spc="-30" dirty="0">
                          <a:latin typeface="Arial"/>
                          <a:cs typeface="Arial"/>
                        </a:rPr>
                        <a:t> </a:t>
                      </a:r>
                      <a:r>
                        <a:rPr sz="1100" dirty="0">
                          <a:latin typeface="Arial"/>
                          <a:cs typeface="Arial"/>
                        </a:rPr>
                        <a:t>mesa</a:t>
                      </a:r>
                      <a:r>
                        <a:rPr sz="1100" spc="-40" dirty="0">
                          <a:latin typeface="Arial"/>
                          <a:cs typeface="Arial"/>
                        </a:rPr>
                        <a:t> </a:t>
                      </a:r>
                      <a:r>
                        <a:rPr sz="1100" spc="-5" dirty="0">
                          <a:latin typeface="Arial"/>
                          <a:cs typeface="Arial"/>
                        </a:rPr>
                        <a:t>redonda</a:t>
                      </a:r>
                      <a:r>
                        <a:rPr sz="1100" spc="-20" dirty="0">
                          <a:latin typeface="Arial"/>
                          <a:cs typeface="Arial"/>
                        </a:rPr>
                        <a:t> </a:t>
                      </a:r>
                      <a:r>
                        <a:rPr sz="1100" dirty="0">
                          <a:latin typeface="Arial"/>
                          <a:cs typeface="Arial"/>
                        </a:rPr>
                        <a:t>donde</a:t>
                      </a:r>
                      <a:r>
                        <a:rPr sz="1100" spc="-30" dirty="0">
                          <a:latin typeface="Arial"/>
                          <a:cs typeface="Arial"/>
                        </a:rPr>
                        <a:t> </a:t>
                      </a:r>
                      <a:r>
                        <a:rPr sz="1100" spc="-5" dirty="0">
                          <a:latin typeface="Arial"/>
                          <a:cs typeface="Arial"/>
                        </a:rPr>
                        <a:t>los</a:t>
                      </a:r>
                      <a:r>
                        <a:rPr sz="1100" spc="-25" dirty="0">
                          <a:latin typeface="Arial"/>
                          <a:cs typeface="Arial"/>
                        </a:rPr>
                        <a:t> </a:t>
                      </a:r>
                      <a:r>
                        <a:rPr sz="1100" dirty="0">
                          <a:latin typeface="Arial"/>
                          <a:cs typeface="Arial"/>
                        </a:rPr>
                        <a:t>alumnos</a:t>
                      </a:r>
                      <a:r>
                        <a:rPr sz="1100" spc="-40" dirty="0">
                          <a:latin typeface="Arial"/>
                          <a:cs typeface="Arial"/>
                        </a:rPr>
                        <a:t> </a:t>
                      </a:r>
                      <a:r>
                        <a:rPr sz="1100" dirty="0">
                          <a:latin typeface="Arial"/>
                          <a:cs typeface="Arial"/>
                        </a:rPr>
                        <a:t>presentaron</a:t>
                      </a:r>
                      <a:r>
                        <a:rPr sz="1100" spc="-30" dirty="0">
                          <a:latin typeface="Arial"/>
                          <a:cs typeface="Arial"/>
                        </a:rPr>
                        <a:t> </a:t>
                      </a:r>
                      <a:r>
                        <a:rPr sz="1100" dirty="0">
                          <a:latin typeface="Arial"/>
                          <a:cs typeface="Arial"/>
                        </a:rPr>
                        <a:t>y</a:t>
                      </a:r>
                      <a:r>
                        <a:rPr sz="1100" spc="-25" dirty="0">
                          <a:latin typeface="Arial"/>
                          <a:cs typeface="Arial"/>
                        </a:rPr>
                        <a:t> </a:t>
                      </a:r>
                      <a:r>
                        <a:rPr sz="1100" spc="-5" dirty="0">
                          <a:latin typeface="Arial"/>
                          <a:cs typeface="Arial"/>
                        </a:rPr>
                        <a:t>discutieron</a:t>
                      </a:r>
                      <a:r>
                        <a:rPr sz="1100" spc="-10" dirty="0">
                          <a:latin typeface="Arial"/>
                          <a:cs typeface="Arial"/>
                        </a:rPr>
                        <a:t> </a:t>
                      </a:r>
                      <a:r>
                        <a:rPr sz="1100" spc="-5" dirty="0">
                          <a:latin typeface="Arial"/>
                          <a:cs typeface="Arial"/>
                        </a:rPr>
                        <a:t>sobre</a:t>
                      </a:r>
                      <a:r>
                        <a:rPr sz="1100" spc="-30" dirty="0">
                          <a:latin typeface="Arial"/>
                          <a:cs typeface="Arial"/>
                        </a:rPr>
                        <a:t> </a:t>
                      </a:r>
                      <a:r>
                        <a:rPr sz="1100" spc="-5" dirty="0">
                          <a:latin typeface="Arial"/>
                          <a:cs typeface="Arial"/>
                        </a:rPr>
                        <a:t>la</a:t>
                      </a:r>
                      <a:r>
                        <a:rPr sz="1100" spc="-30" dirty="0">
                          <a:latin typeface="Arial"/>
                          <a:cs typeface="Arial"/>
                        </a:rPr>
                        <a:t> </a:t>
                      </a:r>
                      <a:r>
                        <a:rPr sz="1100" spc="-5" dirty="0">
                          <a:latin typeface="Arial"/>
                          <a:cs typeface="Arial"/>
                        </a:rPr>
                        <a:t>realidad</a:t>
                      </a:r>
                      <a:r>
                        <a:rPr sz="1100" spc="-10" dirty="0">
                          <a:latin typeface="Arial"/>
                          <a:cs typeface="Arial"/>
                        </a:rPr>
                        <a:t> </a:t>
                      </a:r>
                      <a:r>
                        <a:rPr sz="1100" spc="-5" dirty="0">
                          <a:latin typeface="Arial"/>
                          <a:cs typeface="Arial"/>
                        </a:rPr>
                        <a:t>del</a:t>
                      </a:r>
                      <a:r>
                        <a:rPr sz="1100" spc="-35" dirty="0">
                          <a:latin typeface="Arial"/>
                          <a:cs typeface="Arial"/>
                        </a:rPr>
                        <a:t> </a:t>
                      </a:r>
                      <a:r>
                        <a:rPr sz="1100" spc="-5" dirty="0">
                          <a:latin typeface="Arial"/>
                          <a:cs typeface="Arial"/>
                        </a:rPr>
                        <a:t>tema</a:t>
                      </a:r>
                      <a:r>
                        <a:rPr sz="1100" spc="-30" dirty="0">
                          <a:latin typeface="Arial"/>
                          <a:cs typeface="Arial"/>
                        </a:rPr>
                        <a:t> </a:t>
                      </a:r>
                      <a:r>
                        <a:rPr sz="1100" spc="-5" dirty="0">
                          <a:latin typeface="Arial"/>
                          <a:cs typeface="Arial"/>
                        </a:rPr>
                        <a:t>nuestro  país </a:t>
                      </a:r>
                      <a:r>
                        <a:rPr sz="1100" dirty="0">
                          <a:latin typeface="Arial"/>
                          <a:cs typeface="Arial"/>
                        </a:rPr>
                        <a:t>en este </a:t>
                      </a:r>
                      <a:r>
                        <a:rPr sz="1100" spc="-5" dirty="0">
                          <a:latin typeface="Arial"/>
                          <a:cs typeface="Arial"/>
                        </a:rPr>
                        <a:t>aspecto </a:t>
                      </a:r>
                      <a:r>
                        <a:rPr sz="1100" dirty="0">
                          <a:latin typeface="Arial"/>
                          <a:cs typeface="Arial"/>
                        </a:rPr>
                        <a:t>y se </a:t>
                      </a:r>
                      <a:r>
                        <a:rPr sz="1100" spc="-5" dirty="0">
                          <a:latin typeface="Arial"/>
                          <a:cs typeface="Arial"/>
                        </a:rPr>
                        <a:t>les indicó </a:t>
                      </a:r>
                      <a:r>
                        <a:rPr sz="1100" dirty="0">
                          <a:latin typeface="Arial"/>
                          <a:cs typeface="Arial"/>
                        </a:rPr>
                        <a:t>que dieran </a:t>
                      </a:r>
                      <a:r>
                        <a:rPr sz="1100" spc="-5" dirty="0">
                          <a:latin typeface="Arial"/>
                          <a:cs typeface="Arial"/>
                        </a:rPr>
                        <a:t>algunas ideas sobre lo </a:t>
                      </a:r>
                      <a:r>
                        <a:rPr sz="1100" dirty="0">
                          <a:latin typeface="Arial"/>
                          <a:cs typeface="Arial"/>
                        </a:rPr>
                        <a:t>que se </a:t>
                      </a:r>
                      <a:r>
                        <a:rPr sz="1100" spc="-5" dirty="0">
                          <a:latin typeface="Arial"/>
                          <a:cs typeface="Arial"/>
                        </a:rPr>
                        <a:t>podría </a:t>
                      </a:r>
                      <a:r>
                        <a:rPr sz="1100" dirty="0">
                          <a:latin typeface="Arial"/>
                          <a:cs typeface="Arial"/>
                        </a:rPr>
                        <a:t>hacer </a:t>
                      </a:r>
                      <a:r>
                        <a:rPr sz="1100" spc="-5" dirty="0">
                          <a:latin typeface="Arial"/>
                          <a:cs typeface="Arial"/>
                        </a:rPr>
                        <a:t>para mejorar  </a:t>
                      </a:r>
                      <a:r>
                        <a:rPr sz="1100" dirty="0">
                          <a:latin typeface="Arial"/>
                          <a:cs typeface="Arial"/>
                        </a:rPr>
                        <a:t>diferentes </a:t>
                      </a:r>
                      <a:r>
                        <a:rPr sz="1100" spc="-5" dirty="0">
                          <a:latin typeface="Arial"/>
                          <a:cs typeface="Arial"/>
                        </a:rPr>
                        <a:t>aspectos negativos </a:t>
                      </a:r>
                      <a:r>
                        <a:rPr sz="1100" spc="5" dirty="0">
                          <a:latin typeface="Arial"/>
                          <a:cs typeface="Arial"/>
                        </a:rPr>
                        <a:t>que </a:t>
                      </a:r>
                      <a:r>
                        <a:rPr sz="1100" dirty="0">
                          <a:latin typeface="Arial"/>
                          <a:cs typeface="Arial"/>
                        </a:rPr>
                        <a:t>se</a:t>
                      </a:r>
                      <a:r>
                        <a:rPr sz="1100" spc="-35" dirty="0">
                          <a:latin typeface="Arial"/>
                          <a:cs typeface="Arial"/>
                        </a:rPr>
                        <a:t> </a:t>
                      </a:r>
                      <a:r>
                        <a:rPr sz="1100" spc="-5" dirty="0">
                          <a:latin typeface="Arial"/>
                          <a:cs typeface="Arial"/>
                        </a:rPr>
                        <a:t>mencionaron.</a:t>
                      </a:r>
                      <a:endParaRPr sz="1100">
                        <a:latin typeface="Arial"/>
                        <a:cs typeface="Arial"/>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184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nvGraphicFramePr>
        <p:xfrm>
          <a:off x="684276" y="719327"/>
          <a:ext cx="8818880" cy="6467220"/>
        </p:xfrm>
        <a:graphic>
          <a:graphicData uri="http://schemas.openxmlformats.org/drawingml/2006/table">
            <a:tbl>
              <a:tblPr firstRow="1" bandRow="1">
                <a:tableStyleId>{2D5ABB26-0587-4C30-8999-92F81FD0307C}</a:tableStyleId>
              </a:tblPr>
              <a:tblGrid>
                <a:gridCol w="1953895">
                  <a:extLst>
                    <a:ext uri="{9D8B030D-6E8A-4147-A177-3AD203B41FA5}">
                      <a16:colId xmlns:a16="http://schemas.microsoft.com/office/drawing/2014/main" val="20000"/>
                    </a:ext>
                  </a:extLst>
                </a:gridCol>
                <a:gridCol w="2071370">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732915">
                  <a:extLst>
                    <a:ext uri="{9D8B030D-6E8A-4147-A177-3AD203B41FA5}">
                      <a16:colId xmlns:a16="http://schemas.microsoft.com/office/drawing/2014/main" val="20004"/>
                    </a:ext>
                  </a:extLst>
                </a:gridCol>
              </a:tblGrid>
              <a:tr h="407034">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16405">
                <a:tc>
                  <a:txBody>
                    <a:bodyPr/>
                    <a:lstStyle/>
                    <a:p>
                      <a:pPr marL="346075" marR="128270" indent="-180340" algn="just">
                        <a:lnSpc>
                          <a:spcPct val="117700"/>
                        </a:lnSpc>
                        <a:spcBef>
                          <a:spcPts val="334"/>
                        </a:spcBef>
                      </a:pPr>
                      <a:r>
                        <a:rPr sz="1100" b="1" spc="-130" dirty="0">
                          <a:latin typeface="Verdana"/>
                          <a:cs typeface="Verdana"/>
                        </a:rPr>
                        <a:t>3. </a:t>
                      </a:r>
                      <a:r>
                        <a:rPr sz="1100" b="1" spc="-85" dirty="0">
                          <a:latin typeface="Verdana"/>
                          <a:cs typeface="Verdana"/>
                        </a:rPr>
                        <a:t>Recopilar </a:t>
                      </a:r>
                      <a:r>
                        <a:rPr sz="1100" b="1" spc="-100" dirty="0">
                          <a:latin typeface="Verdana"/>
                          <a:cs typeface="Verdana"/>
                        </a:rPr>
                        <a:t>información  </a:t>
                      </a:r>
                      <a:r>
                        <a:rPr sz="1100" b="1" spc="-10" dirty="0">
                          <a:latin typeface="Verdana"/>
                          <a:cs typeface="Verdana"/>
                        </a:rPr>
                        <a:t>a </a:t>
                      </a:r>
                      <a:r>
                        <a:rPr sz="1100" b="1" spc="-114" dirty="0">
                          <a:latin typeface="Verdana"/>
                          <a:cs typeface="Verdana"/>
                        </a:rPr>
                        <a:t>través </a:t>
                      </a:r>
                      <a:r>
                        <a:rPr sz="1100" b="1" spc="-30" dirty="0">
                          <a:latin typeface="Verdana"/>
                          <a:cs typeface="Verdana"/>
                        </a:rPr>
                        <a:t>de </a:t>
                      </a:r>
                      <a:r>
                        <a:rPr sz="1100" b="1" spc="-60" dirty="0">
                          <a:latin typeface="Verdana"/>
                          <a:cs typeface="Verdana"/>
                        </a:rPr>
                        <a:t>la </a:t>
                      </a:r>
                      <a:r>
                        <a:rPr sz="1100" b="1" spc="-114" dirty="0">
                          <a:latin typeface="Verdana"/>
                          <a:cs typeface="Verdana"/>
                        </a:rPr>
                        <a:t>investi-  </a:t>
                      </a:r>
                      <a:r>
                        <a:rPr sz="1100" b="1" spc="-60" dirty="0">
                          <a:latin typeface="Verdana"/>
                          <a:cs typeface="Verdana"/>
                        </a:rPr>
                        <a:t>gación.</a:t>
                      </a:r>
                      <a:endParaRPr sz="1100">
                        <a:latin typeface="Verdana"/>
                        <a:cs typeface="Verdana"/>
                      </a:endParaRPr>
                    </a:p>
                    <a:p>
                      <a:pPr marL="346075" marR="55244" indent="-26670">
                        <a:lnSpc>
                          <a:spcPct val="117300"/>
                        </a:lnSpc>
                      </a:pPr>
                      <a:r>
                        <a:rPr sz="1100" spc="40" dirty="0">
                          <a:latin typeface="Verdana"/>
                          <a:cs typeface="Verdana"/>
                        </a:rPr>
                        <a:t>¿Qué </a:t>
                      </a:r>
                      <a:r>
                        <a:rPr sz="1100" spc="-45" dirty="0">
                          <a:latin typeface="Verdana"/>
                          <a:cs typeface="Verdana"/>
                        </a:rPr>
                        <a:t>se </a:t>
                      </a:r>
                      <a:r>
                        <a:rPr sz="1100" spc="-30" dirty="0">
                          <a:latin typeface="Verdana"/>
                          <a:cs typeface="Verdana"/>
                        </a:rPr>
                        <a:t>investiga </a:t>
                      </a:r>
                      <a:r>
                        <a:rPr sz="1100" spc="-60" dirty="0">
                          <a:latin typeface="Verdana"/>
                          <a:cs typeface="Verdana"/>
                        </a:rPr>
                        <a:t>y </a:t>
                      </a:r>
                      <a:r>
                        <a:rPr sz="1100" spc="15" dirty="0">
                          <a:latin typeface="Verdana"/>
                          <a:cs typeface="Verdana"/>
                        </a:rPr>
                        <a:t>en  </a:t>
                      </a:r>
                      <a:r>
                        <a:rPr sz="1100" spc="30" dirty="0">
                          <a:latin typeface="Verdana"/>
                          <a:cs typeface="Verdana"/>
                        </a:rPr>
                        <a:t>qué</a:t>
                      </a:r>
                      <a:r>
                        <a:rPr sz="1100" spc="-90" dirty="0">
                          <a:latin typeface="Verdana"/>
                          <a:cs typeface="Verdana"/>
                        </a:rPr>
                        <a:t> </a:t>
                      </a:r>
                      <a:r>
                        <a:rPr sz="1100" spc="-20" dirty="0">
                          <a:latin typeface="Verdana"/>
                          <a:cs typeface="Verdana"/>
                        </a:rPr>
                        <a:t>fuentes?</a:t>
                      </a:r>
                      <a:endParaRPr sz="1100">
                        <a:latin typeface="Verdana"/>
                        <a:cs typeface="Verdana"/>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9850" marR="238760">
                        <a:lnSpc>
                          <a:spcPts val="1270"/>
                        </a:lnSpc>
                        <a:spcBef>
                          <a:spcPts val="555"/>
                        </a:spcBef>
                      </a:pPr>
                      <a:r>
                        <a:rPr sz="1100" dirty="0">
                          <a:latin typeface="Arial"/>
                          <a:cs typeface="Arial"/>
                        </a:rPr>
                        <a:t>Gasto de </a:t>
                      </a:r>
                      <a:r>
                        <a:rPr sz="1100" spc="-5" dirty="0">
                          <a:latin typeface="Arial"/>
                          <a:cs typeface="Arial"/>
                        </a:rPr>
                        <a:t>calorías </a:t>
                      </a:r>
                      <a:r>
                        <a:rPr sz="1100" dirty="0">
                          <a:latin typeface="Arial"/>
                          <a:cs typeface="Arial"/>
                        </a:rPr>
                        <a:t>por</a:t>
                      </a:r>
                      <a:r>
                        <a:rPr sz="1100" spc="-60" dirty="0">
                          <a:latin typeface="Arial"/>
                          <a:cs typeface="Arial"/>
                        </a:rPr>
                        <a:t> </a:t>
                      </a:r>
                      <a:r>
                        <a:rPr sz="1100" spc="-5" dirty="0">
                          <a:latin typeface="Arial"/>
                          <a:cs typeface="Arial"/>
                        </a:rPr>
                        <a:t>ración  </a:t>
                      </a:r>
                      <a:r>
                        <a:rPr sz="1100" dirty="0">
                          <a:latin typeface="Arial"/>
                          <a:cs typeface="Arial"/>
                        </a:rPr>
                        <a:t>de</a:t>
                      </a:r>
                      <a:r>
                        <a:rPr sz="1100" spc="-5" dirty="0">
                          <a:latin typeface="Arial"/>
                          <a:cs typeface="Arial"/>
                        </a:rPr>
                        <a:t> alimentos</a:t>
                      </a:r>
                      <a:endParaRPr sz="1100">
                        <a:latin typeface="Arial"/>
                        <a:cs typeface="Arial"/>
                      </a:endParaRPr>
                    </a:p>
                    <a:p>
                      <a:pPr marL="69850" marR="89535" indent="39370">
                        <a:lnSpc>
                          <a:spcPts val="1260"/>
                        </a:lnSpc>
                      </a:pPr>
                      <a:r>
                        <a:rPr sz="1100" spc="-5" dirty="0">
                          <a:latin typeface="Arial"/>
                          <a:cs typeface="Arial"/>
                        </a:rPr>
                        <a:t>Cuántas calorías </a:t>
                      </a:r>
                      <a:r>
                        <a:rPr sz="1100" dirty="0">
                          <a:latin typeface="Arial"/>
                          <a:cs typeface="Arial"/>
                        </a:rPr>
                        <a:t>gasta al</a:t>
                      </a:r>
                      <a:r>
                        <a:rPr sz="1100" spc="-50" dirty="0">
                          <a:latin typeface="Arial"/>
                          <a:cs typeface="Arial"/>
                        </a:rPr>
                        <a:t> </a:t>
                      </a:r>
                      <a:r>
                        <a:rPr sz="1100" dirty="0">
                          <a:latin typeface="Arial"/>
                          <a:cs typeface="Arial"/>
                        </a:rPr>
                        <a:t>rea-  </a:t>
                      </a:r>
                      <a:r>
                        <a:rPr sz="1100" spc="-5" dirty="0">
                          <a:latin typeface="Arial"/>
                          <a:cs typeface="Arial"/>
                        </a:rPr>
                        <a:t>lizar </a:t>
                      </a:r>
                      <a:r>
                        <a:rPr sz="1100" dirty="0">
                          <a:latin typeface="Arial"/>
                          <a:cs typeface="Arial"/>
                        </a:rPr>
                        <a:t>una </a:t>
                      </a:r>
                      <a:r>
                        <a:rPr sz="1100" spc="-5" dirty="0">
                          <a:latin typeface="Arial"/>
                          <a:cs typeface="Arial"/>
                        </a:rPr>
                        <a:t>hra </a:t>
                      </a:r>
                      <a:r>
                        <a:rPr sz="1100" dirty="0">
                          <a:latin typeface="Arial"/>
                          <a:cs typeface="Arial"/>
                        </a:rPr>
                        <a:t>de </a:t>
                      </a:r>
                      <a:r>
                        <a:rPr sz="1100" spc="-5" dirty="0">
                          <a:latin typeface="Arial"/>
                          <a:cs typeface="Arial"/>
                        </a:rPr>
                        <a:t>actividad</a:t>
                      </a:r>
                      <a:r>
                        <a:rPr sz="1100" spc="-25" dirty="0">
                          <a:latin typeface="Arial"/>
                          <a:cs typeface="Arial"/>
                        </a:rPr>
                        <a:t> </a:t>
                      </a:r>
                      <a:r>
                        <a:rPr sz="1100" spc="-5" dirty="0">
                          <a:latin typeface="Arial"/>
                          <a:cs typeface="Arial"/>
                        </a:rPr>
                        <a:t>fí-</a:t>
                      </a:r>
                      <a:endParaRPr sz="1100">
                        <a:latin typeface="Arial"/>
                        <a:cs typeface="Arial"/>
                      </a:endParaRPr>
                    </a:p>
                    <a:p>
                      <a:pPr marL="69850">
                        <a:lnSpc>
                          <a:spcPts val="1240"/>
                        </a:lnSpc>
                      </a:pPr>
                      <a:r>
                        <a:rPr sz="1100" spc="-5" dirty="0">
                          <a:latin typeface="Arial"/>
                          <a:cs typeface="Arial"/>
                        </a:rPr>
                        <a:t>sica.</a:t>
                      </a:r>
                      <a:endParaRPr sz="1100">
                        <a:latin typeface="Arial"/>
                        <a:cs typeface="Arial"/>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62865">
                        <a:lnSpc>
                          <a:spcPct val="102299"/>
                        </a:lnSpc>
                        <a:spcBef>
                          <a:spcPts val="535"/>
                        </a:spcBef>
                      </a:pPr>
                      <a:r>
                        <a:rPr sz="1100" spc="-10" dirty="0">
                          <a:latin typeface="Verdana"/>
                          <a:cs typeface="Verdana"/>
                        </a:rPr>
                        <a:t>Régimen </a:t>
                      </a:r>
                      <a:r>
                        <a:rPr sz="1100" spc="-45" dirty="0">
                          <a:latin typeface="Verdana"/>
                          <a:cs typeface="Verdana"/>
                        </a:rPr>
                        <a:t>alimenti-  </a:t>
                      </a:r>
                      <a:r>
                        <a:rPr sz="1100" spc="-15" dirty="0">
                          <a:latin typeface="Verdana"/>
                          <a:cs typeface="Verdana"/>
                        </a:rPr>
                        <a:t>cios </a:t>
                      </a:r>
                      <a:r>
                        <a:rPr sz="1100" spc="-60" dirty="0">
                          <a:latin typeface="Verdana"/>
                          <a:cs typeface="Verdana"/>
                        </a:rPr>
                        <a:t>y </a:t>
                      </a:r>
                      <a:r>
                        <a:rPr sz="1100" spc="-85" dirty="0">
                          <a:latin typeface="Verdana"/>
                          <a:cs typeface="Verdana"/>
                        </a:rPr>
                        <a:t>su</a:t>
                      </a:r>
                      <a:r>
                        <a:rPr sz="1100" spc="-240" dirty="0">
                          <a:latin typeface="Verdana"/>
                          <a:cs typeface="Verdana"/>
                        </a:rPr>
                        <a:t> </a:t>
                      </a:r>
                      <a:r>
                        <a:rPr sz="1100" spc="-20" dirty="0">
                          <a:latin typeface="Verdana"/>
                          <a:cs typeface="Verdana"/>
                        </a:rPr>
                        <a:t>repercusión  </a:t>
                      </a:r>
                      <a:r>
                        <a:rPr sz="1100" spc="15" dirty="0">
                          <a:latin typeface="Verdana"/>
                          <a:cs typeface="Verdana"/>
                        </a:rPr>
                        <a:t>en </a:t>
                      </a:r>
                      <a:r>
                        <a:rPr sz="1100" spc="5" dirty="0">
                          <a:latin typeface="Verdana"/>
                          <a:cs typeface="Verdana"/>
                        </a:rPr>
                        <a:t>la</a:t>
                      </a:r>
                      <a:r>
                        <a:rPr sz="1100" spc="-200" dirty="0">
                          <a:latin typeface="Verdana"/>
                          <a:cs typeface="Verdana"/>
                        </a:rPr>
                        <a:t> </a:t>
                      </a:r>
                      <a:r>
                        <a:rPr sz="1100" spc="-25" dirty="0">
                          <a:latin typeface="Verdana"/>
                          <a:cs typeface="Verdana"/>
                        </a:rPr>
                        <a:t>salud</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72720">
                        <a:lnSpc>
                          <a:spcPct val="102099"/>
                        </a:lnSpc>
                        <a:spcBef>
                          <a:spcPts val="540"/>
                        </a:spcBef>
                      </a:pPr>
                      <a:r>
                        <a:rPr sz="1100" spc="30" dirty="0">
                          <a:latin typeface="Verdana"/>
                          <a:cs typeface="Verdana"/>
                        </a:rPr>
                        <a:t>Cálculo </a:t>
                      </a:r>
                      <a:r>
                        <a:rPr sz="1100" spc="60" dirty="0">
                          <a:latin typeface="Verdana"/>
                          <a:cs typeface="Verdana"/>
                        </a:rPr>
                        <a:t>de </a:t>
                      </a:r>
                      <a:r>
                        <a:rPr sz="1100" spc="-5" dirty="0">
                          <a:latin typeface="Verdana"/>
                          <a:cs typeface="Verdana"/>
                        </a:rPr>
                        <a:t>gasto  </a:t>
                      </a:r>
                      <a:r>
                        <a:rPr sz="1100" spc="20" dirty="0">
                          <a:latin typeface="Verdana"/>
                          <a:cs typeface="Verdana"/>
                        </a:rPr>
                        <a:t>calórico</a:t>
                      </a:r>
                      <a:r>
                        <a:rPr sz="1100" spc="-114" dirty="0">
                          <a:latin typeface="Verdana"/>
                          <a:cs typeface="Verdana"/>
                        </a:rPr>
                        <a:t> </a:t>
                      </a:r>
                      <a:r>
                        <a:rPr sz="1100" spc="10" dirty="0">
                          <a:latin typeface="Verdana"/>
                          <a:cs typeface="Verdana"/>
                        </a:rPr>
                        <a:t>en</a:t>
                      </a:r>
                      <a:r>
                        <a:rPr sz="1100" spc="-114" dirty="0">
                          <a:latin typeface="Verdana"/>
                          <a:cs typeface="Verdana"/>
                        </a:rPr>
                        <a:t> </a:t>
                      </a:r>
                      <a:r>
                        <a:rPr sz="1100" spc="15" dirty="0">
                          <a:latin typeface="Verdana"/>
                          <a:cs typeface="Verdana"/>
                        </a:rPr>
                        <a:t>base</a:t>
                      </a:r>
                      <a:r>
                        <a:rPr sz="1100" spc="-110" dirty="0">
                          <a:latin typeface="Verdana"/>
                          <a:cs typeface="Verdana"/>
                        </a:rPr>
                        <a:t> </a:t>
                      </a:r>
                      <a:r>
                        <a:rPr sz="1100" spc="90" dirty="0">
                          <a:latin typeface="Verdana"/>
                          <a:cs typeface="Verdana"/>
                        </a:rPr>
                        <a:t>a  </a:t>
                      </a:r>
                      <a:r>
                        <a:rPr sz="1100" spc="5" dirty="0">
                          <a:latin typeface="Verdana"/>
                          <a:cs typeface="Verdana"/>
                        </a:rPr>
                        <a:t>peso</a:t>
                      </a:r>
                      <a:r>
                        <a:rPr sz="1100" spc="-114" dirty="0">
                          <a:latin typeface="Verdana"/>
                          <a:cs typeface="Verdana"/>
                        </a:rPr>
                        <a:t> </a:t>
                      </a:r>
                      <a:r>
                        <a:rPr sz="1100" spc="35" dirty="0">
                          <a:latin typeface="Verdana"/>
                          <a:cs typeface="Verdana"/>
                        </a:rPr>
                        <a:t>edad,</a:t>
                      </a:r>
                      <a:r>
                        <a:rPr sz="1100" spc="-114" dirty="0">
                          <a:latin typeface="Verdana"/>
                          <a:cs typeface="Verdana"/>
                        </a:rPr>
                        <a:t> </a:t>
                      </a:r>
                      <a:r>
                        <a:rPr sz="1100" spc="5" dirty="0">
                          <a:latin typeface="Verdana"/>
                          <a:cs typeface="Verdana"/>
                        </a:rPr>
                        <a:t>peso</a:t>
                      </a:r>
                      <a:r>
                        <a:rPr sz="1100" spc="-110" dirty="0">
                          <a:latin typeface="Verdana"/>
                          <a:cs typeface="Verdana"/>
                        </a:rPr>
                        <a:t> </a:t>
                      </a:r>
                      <a:r>
                        <a:rPr sz="1100" spc="-60" dirty="0">
                          <a:latin typeface="Verdana"/>
                          <a:cs typeface="Verdana"/>
                        </a:rPr>
                        <a:t>y  </a:t>
                      </a:r>
                      <a:r>
                        <a:rPr sz="1100" spc="10" dirty="0">
                          <a:latin typeface="Verdana"/>
                          <a:cs typeface="Verdana"/>
                        </a:rPr>
                        <a:t>género</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24460">
                        <a:lnSpc>
                          <a:spcPct val="95800"/>
                        </a:lnSpc>
                        <a:spcBef>
                          <a:spcPts val="525"/>
                        </a:spcBef>
                      </a:pPr>
                      <a:r>
                        <a:rPr sz="1100" dirty="0">
                          <a:latin typeface="Arial"/>
                          <a:cs typeface="Arial"/>
                        </a:rPr>
                        <a:t>Esto nos </a:t>
                      </a:r>
                      <a:r>
                        <a:rPr sz="1100" spc="-10" dirty="0">
                          <a:latin typeface="Arial"/>
                          <a:cs typeface="Arial"/>
                        </a:rPr>
                        <a:t>llevó </a:t>
                      </a:r>
                      <a:r>
                        <a:rPr sz="1100" dirty="0">
                          <a:latin typeface="Arial"/>
                          <a:cs typeface="Arial"/>
                        </a:rPr>
                        <a:t>a </a:t>
                      </a:r>
                      <a:r>
                        <a:rPr sz="1100" spc="-5" dirty="0">
                          <a:latin typeface="Arial"/>
                          <a:cs typeface="Arial"/>
                        </a:rPr>
                        <a:t>plantear  la </a:t>
                      </a:r>
                      <a:r>
                        <a:rPr sz="1100" dirty="0">
                          <a:latin typeface="Arial"/>
                          <a:cs typeface="Arial"/>
                        </a:rPr>
                        <a:t>necesidad de tener</a:t>
                      </a:r>
                      <a:r>
                        <a:rPr sz="1100" spc="-95" dirty="0">
                          <a:latin typeface="Arial"/>
                          <a:cs typeface="Arial"/>
                        </a:rPr>
                        <a:t> </a:t>
                      </a:r>
                      <a:r>
                        <a:rPr sz="1100" dirty="0">
                          <a:latin typeface="Arial"/>
                          <a:cs typeface="Arial"/>
                        </a:rPr>
                        <a:t>un  contacto con fuentes</a:t>
                      </a:r>
                      <a:r>
                        <a:rPr sz="1100" spc="-114" dirty="0">
                          <a:latin typeface="Arial"/>
                          <a:cs typeface="Arial"/>
                        </a:rPr>
                        <a:t> </a:t>
                      </a:r>
                      <a:r>
                        <a:rPr sz="1100" dirty="0">
                          <a:latin typeface="Arial"/>
                          <a:cs typeface="Arial"/>
                        </a:rPr>
                        <a:t>pri-  marias no </a:t>
                      </a:r>
                      <a:r>
                        <a:rPr sz="1100" spc="-5" dirty="0">
                          <a:latin typeface="Arial"/>
                          <a:cs typeface="Arial"/>
                        </a:rPr>
                        <a:t>documentales  </a:t>
                      </a:r>
                      <a:r>
                        <a:rPr sz="1100" dirty="0">
                          <a:latin typeface="Arial"/>
                          <a:cs typeface="Arial"/>
                        </a:rPr>
                        <a:t>y también </a:t>
                      </a:r>
                      <a:r>
                        <a:rPr sz="1100" spc="-5" dirty="0">
                          <a:latin typeface="Arial"/>
                          <a:cs typeface="Arial"/>
                        </a:rPr>
                        <a:t>analizar </a:t>
                      </a:r>
                      <a:r>
                        <a:rPr sz="1100" dirty="0">
                          <a:latin typeface="Arial"/>
                          <a:cs typeface="Arial"/>
                        </a:rPr>
                        <a:t>dife-  rentes </a:t>
                      </a:r>
                      <a:r>
                        <a:rPr sz="1100" spc="-5" dirty="0">
                          <a:latin typeface="Arial"/>
                          <a:cs typeface="Arial"/>
                        </a:rPr>
                        <a:t>documentales </a:t>
                      </a:r>
                      <a:r>
                        <a:rPr sz="1100" dirty="0">
                          <a:latin typeface="Arial"/>
                          <a:cs typeface="Arial"/>
                        </a:rPr>
                        <a:t>en  </a:t>
                      </a:r>
                      <a:r>
                        <a:rPr sz="1100" spc="-5" dirty="0">
                          <a:latin typeface="Arial"/>
                          <a:cs typeface="Arial"/>
                        </a:rPr>
                        <a:t>inglés relacionados </a:t>
                      </a:r>
                      <a:r>
                        <a:rPr sz="1100" dirty="0">
                          <a:latin typeface="Arial"/>
                          <a:cs typeface="Arial"/>
                        </a:rPr>
                        <a:t>con  el</a:t>
                      </a:r>
                      <a:r>
                        <a:rPr sz="1100" spc="-10" dirty="0">
                          <a:latin typeface="Arial"/>
                          <a:cs typeface="Arial"/>
                        </a:rPr>
                        <a:t> </a:t>
                      </a:r>
                      <a:r>
                        <a:rPr sz="1100" dirty="0">
                          <a:latin typeface="Arial"/>
                          <a:cs typeface="Arial"/>
                        </a:rPr>
                        <a:t>tema</a:t>
                      </a:r>
                      <a:endParaRPr sz="1100">
                        <a:latin typeface="Arial"/>
                        <a:cs typeface="Arial"/>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700655">
                <a:tc>
                  <a:txBody>
                    <a:bodyPr/>
                    <a:lstStyle/>
                    <a:p>
                      <a:pPr marL="346075" marR="182880" indent="-180340">
                        <a:lnSpc>
                          <a:spcPct val="117300"/>
                        </a:lnSpc>
                        <a:spcBef>
                          <a:spcPts val="340"/>
                        </a:spcBef>
                      </a:pPr>
                      <a:r>
                        <a:rPr sz="1100" b="1" spc="-130" dirty="0">
                          <a:latin typeface="Verdana"/>
                          <a:cs typeface="Verdana"/>
                        </a:rPr>
                        <a:t>4. </a:t>
                      </a:r>
                      <a:r>
                        <a:rPr sz="1100" b="1" spc="-100" dirty="0">
                          <a:latin typeface="Verdana"/>
                          <a:cs typeface="Verdana"/>
                        </a:rPr>
                        <a:t>Organizar </a:t>
                      </a:r>
                      <a:r>
                        <a:rPr sz="1100" b="1" spc="-65" dirty="0">
                          <a:latin typeface="Verdana"/>
                          <a:cs typeface="Verdana"/>
                        </a:rPr>
                        <a:t>la </a:t>
                      </a:r>
                      <a:r>
                        <a:rPr sz="1100" b="1" spc="-110" dirty="0">
                          <a:latin typeface="Verdana"/>
                          <a:cs typeface="Verdana"/>
                        </a:rPr>
                        <a:t>informa-  </a:t>
                      </a:r>
                      <a:r>
                        <a:rPr sz="1100" b="1" spc="-70" dirty="0">
                          <a:latin typeface="Verdana"/>
                          <a:cs typeface="Verdana"/>
                        </a:rPr>
                        <a:t>ción.</a:t>
                      </a:r>
                      <a:endParaRPr sz="1100">
                        <a:latin typeface="Verdana"/>
                        <a:cs typeface="Verdana"/>
                      </a:endParaRPr>
                    </a:p>
                    <a:p>
                      <a:pPr marL="321310">
                        <a:lnSpc>
                          <a:spcPct val="100000"/>
                        </a:lnSpc>
                        <a:spcBef>
                          <a:spcPts val="225"/>
                        </a:spcBef>
                      </a:pPr>
                      <a:r>
                        <a:rPr sz="1100" spc="-45" dirty="0">
                          <a:latin typeface="Verdana"/>
                          <a:cs typeface="Verdana"/>
                        </a:rPr>
                        <a:t>Implica:</a:t>
                      </a:r>
                      <a:endParaRPr sz="1100">
                        <a:latin typeface="Verdana"/>
                        <a:cs typeface="Verdana"/>
                      </a:endParaRPr>
                    </a:p>
                    <a:p>
                      <a:pPr marL="346075" marR="128270" indent="-26670">
                        <a:lnSpc>
                          <a:spcPct val="117300"/>
                        </a:lnSpc>
                        <a:spcBef>
                          <a:spcPts val="15"/>
                        </a:spcBef>
                      </a:pPr>
                      <a:r>
                        <a:rPr sz="1100" spc="5" dirty="0">
                          <a:latin typeface="Verdana"/>
                          <a:cs typeface="Verdana"/>
                        </a:rPr>
                        <a:t>clasificación </a:t>
                      </a:r>
                      <a:r>
                        <a:rPr sz="1100" spc="60" dirty="0">
                          <a:latin typeface="Verdana"/>
                          <a:cs typeface="Verdana"/>
                        </a:rPr>
                        <a:t>de</a:t>
                      </a:r>
                      <a:r>
                        <a:rPr sz="1100" spc="-235" dirty="0">
                          <a:latin typeface="Verdana"/>
                          <a:cs typeface="Verdana"/>
                        </a:rPr>
                        <a:t> </a:t>
                      </a:r>
                      <a:r>
                        <a:rPr sz="1100" spc="-5" dirty="0">
                          <a:latin typeface="Verdana"/>
                          <a:cs typeface="Verdana"/>
                        </a:rPr>
                        <a:t>datos  </a:t>
                      </a:r>
                      <a:r>
                        <a:rPr sz="1100" spc="-15" dirty="0">
                          <a:latin typeface="Verdana"/>
                          <a:cs typeface="Verdana"/>
                        </a:rPr>
                        <a:t>obtenidos,</a:t>
                      </a:r>
                      <a:endParaRPr sz="1100">
                        <a:latin typeface="Verdana"/>
                        <a:cs typeface="Verdana"/>
                      </a:endParaRPr>
                    </a:p>
                    <a:p>
                      <a:pPr marL="346075" marR="61594" indent="-24765">
                        <a:lnSpc>
                          <a:spcPts val="1550"/>
                        </a:lnSpc>
                        <a:spcBef>
                          <a:spcPts val="85"/>
                        </a:spcBef>
                        <a:tabLst>
                          <a:tab pos="1527175" algn="l"/>
                        </a:tabLst>
                      </a:pPr>
                      <a:r>
                        <a:rPr sz="1100" spc="-55" dirty="0">
                          <a:latin typeface="Verdana"/>
                          <a:cs typeface="Verdana"/>
                        </a:rPr>
                        <a:t>Análisis </a:t>
                      </a:r>
                      <a:r>
                        <a:rPr sz="1100" spc="60" dirty="0">
                          <a:latin typeface="Verdana"/>
                          <a:cs typeface="Verdana"/>
                        </a:rPr>
                        <a:t>de </a:t>
                      </a:r>
                      <a:r>
                        <a:rPr sz="1100" spc="-65" dirty="0">
                          <a:latin typeface="Verdana"/>
                          <a:cs typeface="Verdana"/>
                        </a:rPr>
                        <a:t>los </a:t>
                      </a:r>
                      <a:r>
                        <a:rPr sz="1100" spc="-5" dirty="0">
                          <a:latin typeface="Verdana"/>
                          <a:cs typeface="Verdana"/>
                        </a:rPr>
                        <a:t>datos  </a:t>
                      </a:r>
                      <a:r>
                        <a:rPr sz="1100" dirty="0">
                          <a:latin typeface="Verdana"/>
                          <a:cs typeface="Verdana"/>
                        </a:rPr>
                        <a:t>obte</a:t>
                      </a:r>
                      <a:r>
                        <a:rPr sz="1100" spc="-15" dirty="0">
                          <a:latin typeface="Verdana"/>
                          <a:cs typeface="Verdana"/>
                        </a:rPr>
                        <a:t>n</a:t>
                      </a:r>
                      <a:r>
                        <a:rPr sz="1100" spc="5" dirty="0">
                          <a:latin typeface="Verdana"/>
                          <a:cs typeface="Verdana"/>
                        </a:rPr>
                        <a:t>i</a:t>
                      </a:r>
                      <a:r>
                        <a:rPr sz="1100" spc="-5" dirty="0">
                          <a:latin typeface="Verdana"/>
                          <a:cs typeface="Verdana"/>
                        </a:rPr>
                        <a:t>do</a:t>
                      </a:r>
                      <a:r>
                        <a:rPr sz="1100" dirty="0">
                          <a:latin typeface="Verdana"/>
                          <a:cs typeface="Verdana"/>
                        </a:rPr>
                        <a:t>s,	reg</a:t>
                      </a:r>
                      <a:r>
                        <a:rPr sz="1100" spc="5" dirty="0">
                          <a:latin typeface="Verdana"/>
                          <a:cs typeface="Verdana"/>
                        </a:rPr>
                        <a:t>i</a:t>
                      </a:r>
                      <a:r>
                        <a:rPr sz="1100" spc="-10" dirty="0">
                          <a:latin typeface="Verdana"/>
                          <a:cs typeface="Verdana"/>
                        </a:rPr>
                        <a:t>s</a:t>
                      </a:r>
                      <a:r>
                        <a:rPr sz="1100" dirty="0">
                          <a:latin typeface="Verdana"/>
                          <a:cs typeface="Verdana"/>
                        </a:rPr>
                        <a:t>-</a:t>
                      </a:r>
                      <a:endParaRPr sz="1100">
                        <a:latin typeface="Verdana"/>
                        <a:cs typeface="Verdana"/>
                      </a:endParaRPr>
                    </a:p>
                    <a:p>
                      <a:pPr marL="320040" marR="102235" indent="26034" algn="just">
                        <a:lnSpc>
                          <a:spcPts val="1550"/>
                        </a:lnSpc>
                        <a:spcBef>
                          <a:spcPts val="10"/>
                        </a:spcBef>
                      </a:pPr>
                      <a:r>
                        <a:rPr sz="1100" spc="-50" dirty="0">
                          <a:latin typeface="Verdana"/>
                          <a:cs typeface="Verdana"/>
                        </a:rPr>
                        <a:t>tro </a:t>
                      </a:r>
                      <a:r>
                        <a:rPr sz="1100" spc="60" dirty="0">
                          <a:latin typeface="Verdana"/>
                          <a:cs typeface="Verdana"/>
                        </a:rPr>
                        <a:t>de </a:t>
                      </a:r>
                      <a:r>
                        <a:rPr sz="1100" spc="5" dirty="0">
                          <a:latin typeface="Verdana"/>
                          <a:cs typeface="Verdana"/>
                        </a:rPr>
                        <a:t>la </a:t>
                      </a:r>
                      <a:r>
                        <a:rPr sz="1100" spc="-20" dirty="0">
                          <a:latin typeface="Verdana"/>
                          <a:cs typeface="Verdana"/>
                        </a:rPr>
                        <a:t>información.  </a:t>
                      </a:r>
                      <a:r>
                        <a:rPr sz="1100" spc="-10" dirty="0">
                          <a:latin typeface="Verdana"/>
                          <a:cs typeface="Verdana"/>
                        </a:rPr>
                        <a:t>conclusiones por</a:t>
                      </a:r>
                      <a:r>
                        <a:rPr sz="1100" spc="-210" dirty="0">
                          <a:latin typeface="Verdana"/>
                          <a:cs typeface="Verdana"/>
                        </a:rPr>
                        <a:t> </a:t>
                      </a:r>
                      <a:r>
                        <a:rPr sz="1100" spc="-45" dirty="0">
                          <a:latin typeface="Verdana"/>
                          <a:cs typeface="Verdana"/>
                        </a:rPr>
                        <a:t>disci-  </a:t>
                      </a:r>
                      <a:r>
                        <a:rPr sz="1100" spc="-25" dirty="0">
                          <a:latin typeface="Verdana"/>
                          <a:cs typeface="Verdana"/>
                        </a:rPr>
                        <a:t>plina,</a:t>
                      </a:r>
                      <a:endParaRPr sz="1100">
                        <a:latin typeface="Verdana"/>
                        <a:cs typeface="Verdana"/>
                      </a:endParaRPr>
                    </a:p>
                    <a:p>
                      <a:pPr marL="320040" algn="just">
                        <a:lnSpc>
                          <a:spcPct val="100000"/>
                        </a:lnSpc>
                        <a:spcBef>
                          <a:spcPts val="135"/>
                        </a:spcBef>
                      </a:pPr>
                      <a:r>
                        <a:rPr sz="1100" spc="-10" dirty="0">
                          <a:latin typeface="Verdana"/>
                          <a:cs typeface="Verdana"/>
                        </a:rPr>
                        <a:t>conclusiones</a:t>
                      </a:r>
                      <a:r>
                        <a:rPr sz="1100" spc="-95" dirty="0">
                          <a:latin typeface="Verdana"/>
                          <a:cs typeface="Verdana"/>
                        </a:rPr>
                        <a:t> </a:t>
                      </a:r>
                      <a:r>
                        <a:rPr sz="1100" spc="-30" dirty="0">
                          <a:latin typeface="Verdana"/>
                          <a:cs typeface="Verdana"/>
                        </a:rPr>
                        <a:t>conjun-</a:t>
                      </a:r>
                      <a:endParaRPr sz="1100">
                        <a:latin typeface="Verdana"/>
                        <a:cs typeface="Verdana"/>
                      </a:endParaRPr>
                    </a:p>
                    <a:p>
                      <a:pPr marL="346075" algn="just">
                        <a:lnSpc>
                          <a:spcPct val="100000"/>
                        </a:lnSpc>
                        <a:spcBef>
                          <a:spcPts val="240"/>
                        </a:spcBef>
                      </a:pPr>
                      <a:r>
                        <a:rPr sz="1100" spc="-55" dirty="0">
                          <a:latin typeface="Verdana"/>
                          <a:cs typeface="Verdana"/>
                        </a:rPr>
                        <a:t>tas.</a:t>
                      </a:r>
                      <a:endParaRPr sz="1100">
                        <a:latin typeface="Verdana"/>
                        <a:cs typeface="Verdana"/>
                      </a:endParaRPr>
                    </a:p>
                    <a:p>
                      <a:pPr marL="340995" algn="just">
                        <a:lnSpc>
                          <a:spcPct val="100000"/>
                        </a:lnSpc>
                        <a:spcBef>
                          <a:spcPts val="229"/>
                        </a:spcBef>
                      </a:pPr>
                      <a:r>
                        <a:rPr sz="1100" spc="30" dirty="0">
                          <a:latin typeface="Verdana"/>
                          <a:cs typeface="Verdana"/>
                        </a:rPr>
                        <a:t>¿Cuál </a:t>
                      </a:r>
                      <a:r>
                        <a:rPr sz="1100" spc="-45" dirty="0">
                          <a:latin typeface="Verdana"/>
                          <a:cs typeface="Verdana"/>
                        </a:rPr>
                        <a:t>es </a:t>
                      </a:r>
                      <a:r>
                        <a:rPr sz="1100" spc="-15" dirty="0">
                          <a:latin typeface="Verdana"/>
                          <a:cs typeface="Verdana"/>
                        </a:rPr>
                        <a:t>el</a:t>
                      </a:r>
                      <a:r>
                        <a:rPr sz="1100" spc="-250" dirty="0">
                          <a:latin typeface="Verdana"/>
                          <a:cs typeface="Verdana"/>
                        </a:rPr>
                        <a:t> </a:t>
                      </a:r>
                      <a:r>
                        <a:rPr sz="1100" spc="10" dirty="0">
                          <a:latin typeface="Verdana"/>
                          <a:cs typeface="Verdana"/>
                        </a:rPr>
                        <a:t>orden?</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9850" marR="1092200">
                        <a:lnSpc>
                          <a:spcPct val="102000"/>
                        </a:lnSpc>
                        <a:spcBef>
                          <a:spcPts val="540"/>
                        </a:spcBef>
                      </a:pPr>
                      <a:r>
                        <a:rPr sz="1100" spc="10" dirty="0">
                          <a:latin typeface="Verdana"/>
                          <a:cs typeface="Verdana"/>
                        </a:rPr>
                        <a:t>I</a:t>
                      </a:r>
                      <a:r>
                        <a:rPr sz="1100" spc="-15" dirty="0">
                          <a:latin typeface="Verdana"/>
                          <a:cs typeface="Verdana"/>
                        </a:rPr>
                        <a:t>n</a:t>
                      </a:r>
                      <a:r>
                        <a:rPr sz="1100" spc="-5" dirty="0">
                          <a:latin typeface="Verdana"/>
                          <a:cs typeface="Verdana"/>
                        </a:rPr>
                        <a:t>ve</a:t>
                      </a:r>
                      <a:r>
                        <a:rPr sz="1100" spc="5" dirty="0">
                          <a:latin typeface="Verdana"/>
                          <a:cs typeface="Verdana"/>
                        </a:rPr>
                        <a:t>s</a:t>
                      </a:r>
                      <a:r>
                        <a:rPr sz="1100" spc="-15" dirty="0">
                          <a:latin typeface="Verdana"/>
                          <a:cs typeface="Verdana"/>
                        </a:rPr>
                        <a:t>t</a:t>
                      </a:r>
                      <a:r>
                        <a:rPr sz="1100" spc="5" dirty="0">
                          <a:latin typeface="Verdana"/>
                          <a:cs typeface="Verdana"/>
                        </a:rPr>
                        <a:t>i</a:t>
                      </a:r>
                      <a:r>
                        <a:rPr sz="1100" spc="-15" dirty="0">
                          <a:latin typeface="Verdana"/>
                          <a:cs typeface="Verdana"/>
                        </a:rPr>
                        <a:t>g</a:t>
                      </a:r>
                      <a:r>
                        <a:rPr sz="1100" spc="-5" dirty="0">
                          <a:latin typeface="Verdana"/>
                          <a:cs typeface="Verdana"/>
                        </a:rPr>
                        <a:t>ac</a:t>
                      </a:r>
                      <a:r>
                        <a:rPr sz="1100" spc="5" dirty="0">
                          <a:latin typeface="Verdana"/>
                          <a:cs typeface="Verdana"/>
                        </a:rPr>
                        <a:t>i</a:t>
                      </a:r>
                      <a:r>
                        <a:rPr sz="1100" dirty="0">
                          <a:latin typeface="Verdana"/>
                          <a:cs typeface="Verdana"/>
                        </a:rPr>
                        <a:t>ón  Rec</a:t>
                      </a:r>
                      <a:r>
                        <a:rPr sz="1100" spc="-20" dirty="0">
                          <a:latin typeface="Verdana"/>
                          <a:cs typeface="Verdana"/>
                        </a:rPr>
                        <a:t>o</a:t>
                      </a:r>
                      <a:r>
                        <a:rPr sz="1100" spc="-10" dirty="0">
                          <a:latin typeface="Verdana"/>
                          <a:cs typeface="Verdana"/>
                        </a:rPr>
                        <a:t>p</a:t>
                      </a:r>
                      <a:r>
                        <a:rPr sz="1100" spc="5" dirty="0">
                          <a:latin typeface="Verdana"/>
                          <a:cs typeface="Verdana"/>
                        </a:rPr>
                        <a:t>i</a:t>
                      </a:r>
                      <a:r>
                        <a:rPr sz="1100" spc="-5" dirty="0">
                          <a:latin typeface="Verdana"/>
                          <a:cs typeface="Verdana"/>
                        </a:rPr>
                        <a:t>lac</a:t>
                      </a:r>
                      <a:r>
                        <a:rPr sz="1100" spc="5" dirty="0">
                          <a:latin typeface="Verdana"/>
                          <a:cs typeface="Verdana"/>
                        </a:rPr>
                        <a:t>i</a:t>
                      </a:r>
                      <a:r>
                        <a:rPr sz="1100" dirty="0">
                          <a:latin typeface="Verdana"/>
                          <a:cs typeface="Verdana"/>
                        </a:rPr>
                        <a:t>ón  </a:t>
                      </a:r>
                      <a:r>
                        <a:rPr sz="1100" spc="-55" dirty="0">
                          <a:latin typeface="Verdana"/>
                          <a:cs typeface="Verdana"/>
                        </a:rPr>
                        <a:t>Análisis  </a:t>
                      </a:r>
                      <a:r>
                        <a:rPr sz="1100" spc="35" dirty="0">
                          <a:latin typeface="Verdana"/>
                          <a:cs typeface="Verdana"/>
                        </a:rPr>
                        <a:t>Redacción  </a:t>
                      </a:r>
                      <a:r>
                        <a:rPr sz="1100" dirty="0">
                          <a:latin typeface="Verdana"/>
                          <a:cs typeface="Verdana"/>
                        </a:rPr>
                        <a:t>Evaluación</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52450">
                        <a:lnSpc>
                          <a:spcPct val="102000"/>
                        </a:lnSpc>
                        <a:spcBef>
                          <a:spcPts val="540"/>
                        </a:spcBef>
                      </a:pPr>
                      <a:r>
                        <a:rPr sz="1100" spc="10" dirty="0">
                          <a:latin typeface="Verdana"/>
                          <a:cs typeface="Verdana"/>
                        </a:rPr>
                        <a:t>I</a:t>
                      </a:r>
                      <a:r>
                        <a:rPr sz="1100" spc="-15" dirty="0">
                          <a:latin typeface="Verdana"/>
                          <a:cs typeface="Verdana"/>
                        </a:rPr>
                        <a:t>n</a:t>
                      </a:r>
                      <a:r>
                        <a:rPr sz="1100" spc="-5" dirty="0">
                          <a:latin typeface="Verdana"/>
                          <a:cs typeface="Verdana"/>
                        </a:rPr>
                        <a:t>ve</a:t>
                      </a:r>
                      <a:r>
                        <a:rPr sz="1100" spc="5" dirty="0">
                          <a:latin typeface="Verdana"/>
                          <a:cs typeface="Verdana"/>
                        </a:rPr>
                        <a:t>s</a:t>
                      </a:r>
                      <a:r>
                        <a:rPr sz="1100" spc="-15" dirty="0">
                          <a:latin typeface="Verdana"/>
                          <a:cs typeface="Verdana"/>
                        </a:rPr>
                        <a:t>t</a:t>
                      </a:r>
                      <a:r>
                        <a:rPr sz="1100" spc="5" dirty="0">
                          <a:latin typeface="Verdana"/>
                          <a:cs typeface="Verdana"/>
                        </a:rPr>
                        <a:t>i</a:t>
                      </a:r>
                      <a:r>
                        <a:rPr sz="1100" spc="-15" dirty="0">
                          <a:latin typeface="Verdana"/>
                          <a:cs typeface="Verdana"/>
                        </a:rPr>
                        <a:t>g</a:t>
                      </a:r>
                      <a:r>
                        <a:rPr sz="1100" spc="-5" dirty="0">
                          <a:latin typeface="Verdana"/>
                          <a:cs typeface="Verdana"/>
                        </a:rPr>
                        <a:t>ac</a:t>
                      </a:r>
                      <a:r>
                        <a:rPr sz="1100" spc="5" dirty="0">
                          <a:latin typeface="Verdana"/>
                          <a:cs typeface="Verdana"/>
                        </a:rPr>
                        <a:t>i</a:t>
                      </a:r>
                      <a:r>
                        <a:rPr sz="1100" dirty="0">
                          <a:latin typeface="Verdana"/>
                          <a:cs typeface="Verdana"/>
                        </a:rPr>
                        <a:t>ón  Rec</a:t>
                      </a:r>
                      <a:r>
                        <a:rPr sz="1100" spc="-20" dirty="0">
                          <a:latin typeface="Verdana"/>
                          <a:cs typeface="Verdana"/>
                        </a:rPr>
                        <a:t>o</a:t>
                      </a:r>
                      <a:r>
                        <a:rPr sz="1100" spc="-10" dirty="0">
                          <a:latin typeface="Verdana"/>
                          <a:cs typeface="Verdana"/>
                        </a:rPr>
                        <a:t>p</a:t>
                      </a:r>
                      <a:r>
                        <a:rPr sz="1100" spc="5" dirty="0">
                          <a:latin typeface="Verdana"/>
                          <a:cs typeface="Verdana"/>
                        </a:rPr>
                        <a:t>i</a:t>
                      </a:r>
                      <a:r>
                        <a:rPr sz="1100" spc="-5" dirty="0">
                          <a:latin typeface="Verdana"/>
                          <a:cs typeface="Verdana"/>
                        </a:rPr>
                        <a:t>lac</a:t>
                      </a:r>
                      <a:r>
                        <a:rPr sz="1100" spc="5" dirty="0">
                          <a:latin typeface="Verdana"/>
                          <a:cs typeface="Verdana"/>
                        </a:rPr>
                        <a:t>i</a:t>
                      </a:r>
                      <a:r>
                        <a:rPr sz="1100" dirty="0">
                          <a:latin typeface="Verdana"/>
                          <a:cs typeface="Verdana"/>
                        </a:rPr>
                        <a:t>ón  </a:t>
                      </a:r>
                      <a:r>
                        <a:rPr sz="1100" spc="-55" dirty="0">
                          <a:latin typeface="Verdana"/>
                          <a:cs typeface="Verdana"/>
                        </a:rPr>
                        <a:t>Análisis  </a:t>
                      </a:r>
                      <a:r>
                        <a:rPr sz="1100" spc="35" dirty="0">
                          <a:latin typeface="Verdana"/>
                          <a:cs typeface="Verdana"/>
                        </a:rPr>
                        <a:t>Redacción  </a:t>
                      </a:r>
                      <a:r>
                        <a:rPr sz="1100" dirty="0">
                          <a:latin typeface="Verdana"/>
                          <a:cs typeface="Verdana"/>
                        </a:rPr>
                        <a:t>Evaluación</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52450">
                        <a:lnSpc>
                          <a:spcPct val="102000"/>
                        </a:lnSpc>
                        <a:spcBef>
                          <a:spcPts val="540"/>
                        </a:spcBef>
                      </a:pPr>
                      <a:r>
                        <a:rPr sz="1100" spc="10" dirty="0">
                          <a:latin typeface="Verdana"/>
                          <a:cs typeface="Verdana"/>
                        </a:rPr>
                        <a:t>I</a:t>
                      </a:r>
                      <a:r>
                        <a:rPr sz="1100" spc="-15" dirty="0">
                          <a:latin typeface="Verdana"/>
                          <a:cs typeface="Verdana"/>
                        </a:rPr>
                        <a:t>n</a:t>
                      </a:r>
                      <a:r>
                        <a:rPr sz="1100" spc="-5" dirty="0">
                          <a:latin typeface="Verdana"/>
                          <a:cs typeface="Verdana"/>
                        </a:rPr>
                        <a:t>ve</a:t>
                      </a:r>
                      <a:r>
                        <a:rPr sz="1100" spc="5" dirty="0">
                          <a:latin typeface="Verdana"/>
                          <a:cs typeface="Verdana"/>
                        </a:rPr>
                        <a:t>s</a:t>
                      </a:r>
                      <a:r>
                        <a:rPr sz="1100" spc="-15" dirty="0">
                          <a:latin typeface="Verdana"/>
                          <a:cs typeface="Verdana"/>
                        </a:rPr>
                        <a:t>t</a:t>
                      </a:r>
                      <a:r>
                        <a:rPr sz="1100" spc="5" dirty="0">
                          <a:latin typeface="Verdana"/>
                          <a:cs typeface="Verdana"/>
                        </a:rPr>
                        <a:t>i</a:t>
                      </a:r>
                      <a:r>
                        <a:rPr sz="1100" spc="-15" dirty="0">
                          <a:latin typeface="Verdana"/>
                          <a:cs typeface="Verdana"/>
                        </a:rPr>
                        <a:t>g</a:t>
                      </a:r>
                      <a:r>
                        <a:rPr sz="1100" spc="-5" dirty="0">
                          <a:latin typeface="Verdana"/>
                          <a:cs typeface="Verdana"/>
                        </a:rPr>
                        <a:t>ac</a:t>
                      </a:r>
                      <a:r>
                        <a:rPr sz="1100" spc="5" dirty="0">
                          <a:latin typeface="Verdana"/>
                          <a:cs typeface="Verdana"/>
                        </a:rPr>
                        <a:t>i</a:t>
                      </a:r>
                      <a:r>
                        <a:rPr sz="1100" dirty="0">
                          <a:latin typeface="Verdana"/>
                          <a:cs typeface="Verdana"/>
                        </a:rPr>
                        <a:t>ón  Rec</a:t>
                      </a:r>
                      <a:r>
                        <a:rPr sz="1100" spc="-20" dirty="0">
                          <a:latin typeface="Verdana"/>
                          <a:cs typeface="Verdana"/>
                        </a:rPr>
                        <a:t>o</a:t>
                      </a:r>
                      <a:r>
                        <a:rPr sz="1100" spc="-10" dirty="0">
                          <a:latin typeface="Verdana"/>
                          <a:cs typeface="Verdana"/>
                        </a:rPr>
                        <a:t>p</a:t>
                      </a:r>
                      <a:r>
                        <a:rPr sz="1100" spc="5" dirty="0">
                          <a:latin typeface="Verdana"/>
                          <a:cs typeface="Verdana"/>
                        </a:rPr>
                        <a:t>i</a:t>
                      </a:r>
                      <a:r>
                        <a:rPr sz="1100" spc="-5" dirty="0">
                          <a:latin typeface="Verdana"/>
                          <a:cs typeface="Verdana"/>
                        </a:rPr>
                        <a:t>lac</a:t>
                      </a:r>
                      <a:r>
                        <a:rPr sz="1100" spc="5" dirty="0">
                          <a:latin typeface="Verdana"/>
                          <a:cs typeface="Verdana"/>
                        </a:rPr>
                        <a:t>i</a:t>
                      </a:r>
                      <a:r>
                        <a:rPr sz="1100" dirty="0">
                          <a:latin typeface="Verdana"/>
                          <a:cs typeface="Verdana"/>
                        </a:rPr>
                        <a:t>ón  </a:t>
                      </a:r>
                      <a:r>
                        <a:rPr sz="1100" spc="-55" dirty="0">
                          <a:latin typeface="Verdana"/>
                          <a:cs typeface="Verdana"/>
                        </a:rPr>
                        <a:t>Análisis  </a:t>
                      </a:r>
                      <a:r>
                        <a:rPr sz="1100" spc="35" dirty="0">
                          <a:latin typeface="Verdana"/>
                          <a:cs typeface="Verdana"/>
                        </a:rPr>
                        <a:t>Redacción  </a:t>
                      </a:r>
                      <a:r>
                        <a:rPr sz="1100" dirty="0">
                          <a:latin typeface="Verdana"/>
                          <a:cs typeface="Verdana"/>
                        </a:rPr>
                        <a:t>Evaluación</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96520">
                        <a:lnSpc>
                          <a:spcPct val="102200"/>
                        </a:lnSpc>
                        <a:spcBef>
                          <a:spcPts val="535"/>
                        </a:spcBef>
                      </a:pPr>
                      <a:r>
                        <a:rPr sz="1100" spc="-45" dirty="0">
                          <a:latin typeface="Verdana"/>
                          <a:cs typeface="Verdana"/>
                        </a:rPr>
                        <a:t>Sólo </a:t>
                      </a:r>
                      <a:r>
                        <a:rPr sz="1100" dirty="0">
                          <a:latin typeface="Verdana"/>
                          <a:cs typeface="Verdana"/>
                        </a:rPr>
                        <a:t>hay </a:t>
                      </a:r>
                      <a:r>
                        <a:rPr sz="1100" spc="-25" dirty="0">
                          <a:latin typeface="Verdana"/>
                          <a:cs typeface="Verdana"/>
                        </a:rPr>
                        <a:t>un </a:t>
                      </a:r>
                      <a:r>
                        <a:rPr sz="1100" spc="10" dirty="0">
                          <a:latin typeface="Verdana"/>
                          <a:cs typeface="Verdana"/>
                        </a:rPr>
                        <a:t>único </a:t>
                      </a:r>
                      <a:r>
                        <a:rPr sz="1100" spc="-70" dirty="0">
                          <a:latin typeface="Verdana"/>
                          <a:cs typeface="Verdana"/>
                        </a:rPr>
                        <a:t>for-  </a:t>
                      </a:r>
                      <a:r>
                        <a:rPr sz="1100" spc="10" dirty="0">
                          <a:latin typeface="Verdana"/>
                          <a:cs typeface="Verdana"/>
                        </a:rPr>
                        <a:t>mato</a:t>
                      </a:r>
                      <a:r>
                        <a:rPr sz="1100" spc="-110" dirty="0">
                          <a:latin typeface="Verdana"/>
                          <a:cs typeface="Verdana"/>
                        </a:rPr>
                        <a:t> </a:t>
                      </a:r>
                      <a:r>
                        <a:rPr sz="1100" spc="25" dirty="0">
                          <a:latin typeface="Verdana"/>
                          <a:cs typeface="Verdana"/>
                        </a:rPr>
                        <a:t>para</a:t>
                      </a:r>
                      <a:r>
                        <a:rPr sz="1100" spc="-100" dirty="0">
                          <a:latin typeface="Verdana"/>
                          <a:cs typeface="Verdana"/>
                        </a:rPr>
                        <a:t> </a:t>
                      </a:r>
                      <a:r>
                        <a:rPr sz="1100" spc="5" dirty="0">
                          <a:latin typeface="Verdana"/>
                          <a:cs typeface="Verdana"/>
                        </a:rPr>
                        <a:t>vaciar</a:t>
                      </a:r>
                      <a:r>
                        <a:rPr sz="1100" spc="-100" dirty="0">
                          <a:latin typeface="Verdana"/>
                          <a:cs typeface="Verdana"/>
                        </a:rPr>
                        <a:t> </a:t>
                      </a:r>
                      <a:r>
                        <a:rPr sz="1100" dirty="0">
                          <a:latin typeface="Verdana"/>
                          <a:cs typeface="Verdana"/>
                        </a:rPr>
                        <a:t>la</a:t>
                      </a:r>
                      <a:r>
                        <a:rPr sz="1100" spc="-100" dirty="0">
                          <a:latin typeface="Verdana"/>
                          <a:cs typeface="Verdana"/>
                        </a:rPr>
                        <a:t> </a:t>
                      </a:r>
                      <a:r>
                        <a:rPr sz="1100" spc="-85" dirty="0">
                          <a:latin typeface="Verdana"/>
                          <a:cs typeface="Verdana"/>
                        </a:rPr>
                        <a:t>in-  </a:t>
                      </a:r>
                      <a:r>
                        <a:rPr sz="1100" dirty="0">
                          <a:latin typeface="Verdana"/>
                          <a:cs typeface="Verdana"/>
                        </a:rPr>
                        <a:t>formación </a:t>
                      </a:r>
                      <a:r>
                        <a:rPr sz="1100" spc="-60" dirty="0">
                          <a:latin typeface="Verdana"/>
                          <a:cs typeface="Verdana"/>
                        </a:rPr>
                        <a:t>y </a:t>
                      </a:r>
                      <a:r>
                        <a:rPr sz="1100" spc="10" dirty="0">
                          <a:latin typeface="Verdana"/>
                          <a:cs typeface="Verdana"/>
                        </a:rPr>
                        <a:t>redactar  </a:t>
                      </a:r>
                      <a:r>
                        <a:rPr sz="1100" spc="5" dirty="0">
                          <a:latin typeface="Verdana"/>
                          <a:cs typeface="Verdana"/>
                        </a:rPr>
                        <a:t>la </a:t>
                      </a:r>
                      <a:r>
                        <a:rPr sz="1100" spc="-10" dirty="0">
                          <a:latin typeface="Verdana"/>
                          <a:cs typeface="Verdana"/>
                        </a:rPr>
                        <a:t>información </a:t>
                      </a:r>
                      <a:r>
                        <a:rPr sz="1100" spc="-5" dirty="0">
                          <a:latin typeface="Verdana"/>
                          <a:cs typeface="Verdana"/>
                        </a:rPr>
                        <a:t>obte-  </a:t>
                      </a:r>
                      <a:r>
                        <a:rPr sz="1100" spc="10" dirty="0">
                          <a:latin typeface="Verdana"/>
                          <a:cs typeface="Verdana"/>
                        </a:rPr>
                        <a:t>nida </a:t>
                      </a:r>
                      <a:r>
                        <a:rPr sz="1100" spc="-60" dirty="0">
                          <a:latin typeface="Verdana"/>
                          <a:cs typeface="Verdana"/>
                        </a:rPr>
                        <a:t>y </a:t>
                      </a:r>
                      <a:r>
                        <a:rPr sz="1100" spc="15" dirty="0">
                          <a:latin typeface="Verdana"/>
                          <a:cs typeface="Verdana"/>
                        </a:rPr>
                        <a:t>valorada </a:t>
                      </a:r>
                      <a:r>
                        <a:rPr sz="1100" spc="-40" dirty="0">
                          <a:latin typeface="Verdana"/>
                          <a:cs typeface="Verdana"/>
                        </a:rPr>
                        <a:t>du-  </a:t>
                      </a:r>
                      <a:r>
                        <a:rPr sz="1100" spc="-20" dirty="0">
                          <a:latin typeface="Verdana"/>
                          <a:cs typeface="Verdana"/>
                        </a:rPr>
                        <a:t>rante </a:t>
                      </a:r>
                      <a:r>
                        <a:rPr sz="1100" spc="-15" dirty="0">
                          <a:latin typeface="Verdana"/>
                          <a:cs typeface="Verdana"/>
                        </a:rPr>
                        <a:t>el</a:t>
                      </a:r>
                      <a:r>
                        <a:rPr sz="1100" spc="-160" dirty="0">
                          <a:latin typeface="Verdana"/>
                          <a:cs typeface="Verdana"/>
                        </a:rPr>
                        <a:t> </a:t>
                      </a:r>
                      <a:r>
                        <a:rPr sz="1100" spc="-5" dirty="0">
                          <a:latin typeface="Verdana"/>
                          <a:cs typeface="Verdana"/>
                        </a:rPr>
                        <a:t>proceso.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321435">
                <a:tc>
                  <a:txBody>
                    <a:bodyPr/>
                    <a:lstStyle/>
                    <a:p>
                      <a:pPr marL="69850" marR="168275" indent="76200">
                        <a:lnSpc>
                          <a:spcPct val="117500"/>
                        </a:lnSpc>
                        <a:spcBef>
                          <a:spcPts val="335"/>
                        </a:spcBef>
                      </a:pPr>
                      <a:r>
                        <a:rPr sz="1100" b="1" spc="-125" dirty="0">
                          <a:latin typeface="Verdana"/>
                          <a:cs typeface="Verdana"/>
                        </a:rPr>
                        <a:t>5. </a:t>
                      </a:r>
                      <a:r>
                        <a:rPr sz="1100" b="1" spc="-105" dirty="0">
                          <a:latin typeface="Verdana"/>
                          <a:cs typeface="Verdana"/>
                        </a:rPr>
                        <a:t>Llegar </a:t>
                      </a:r>
                      <a:r>
                        <a:rPr sz="1100" b="1" spc="-10" dirty="0">
                          <a:latin typeface="Verdana"/>
                          <a:cs typeface="Verdana"/>
                        </a:rPr>
                        <a:t>a </a:t>
                      </a:r>
                      <a:r>
                        <a:rPr sz="1100" b="1" spc="-85" dirty="0">
                          <a:latin typeface="Verdana"/>
                          <a:cs typeface="Verdana"/>
                        </a:rPr>
                        <a:t>conclusiones  </a:t>
                      </a:r>
                      <a:r>
                        <a:rPr sz="1100" b="1" spc="-75" dirty="0">
                          <a:latin typeface="Verdana"/>
                          <a:cs typeface="Verdana"/>
                        </a:rPr>
                        <a:t>parciales</a:t>
                      </a:r>
                      <a:endParaRPr sz="1100">
                        <a:latin typeface="Verdana"/>
                        <a:cs typeface="Verdana"/>
                      </a:endParaRPr>
                    </a:p>
                    <a:p>
                      <a:pPr marL="340995" marR="257175" indent="-35560">
                        <a:lnSpc>
                          <a:spcPct val="117300"/>
                        </a:lnSpc>
                      </a:pPr>
                      <a:r>
                        <a:rPr sz="1100" b="1" spc="-120" dirty="0">
                          <a:latin typeface="Verdana"/>
                          <a:cs typeface="Verdana"/>
                        </a:rPr>
                        <a:t>útiles </a:t>
                      </a:r>
                      <a:r>
                        <a:rPr sz="1100" b="1" spc="-70" dirty="0">
                          <a:latin typeface="Verdana"/>
                          <a:cs typeface="Verdana"/>
                        </a:rPr>
                        <a:t>para el </a:t>
                      </a:r>
                      <a:r>
                        <a:rPr sz="1100" b="1" spc="-95" dirty="0">
                          <a:latin typeface="Verdana"/>
                          <a:cs typeface="Verdana"/>
                        </a:rPr>
                        <a:t>pro-  </a:t>
                      </a:r>
                      <a:r>
                        <a:rPr sz="1100" b="1" spc="-65" dirty="0">
                          <a:latin typeface="Verdana"/>
                          <a:cs typeface="Verdana"/>
                        </a:rPr>
                        <a:t>yecto</a:t>
                      </a:r>
                      <a:r>
                        <a:rPr sz="1100" spc="-65" dirty="0">
                          <a:latin typeface="Verdana"/>
                          <a:cs typeface="Verdana"/>
                        </a:rPr>
                        <a:t>, </a:t>
                      </a:r>
                      <a:r>
                        <a:rPr sz="1100" spc="60" dirty="0">
                          <a:latin typeface="Verdana"/>
                          <a:cs typeface="Verdana"/>
                        </a:rPr>
                        <a:t>de </a:t>
                      </a:r>
                      <a:r>
                        <a:rPr sz="1100" spc="-25" dirty="0">
                          <a:latin typeface="Verdana"/>
                          <a:cs typeface="Verdana"/>
                        </a:rPr>
                        <a:t>tal</a:t>
                      </a:r>
                      <a:r>
                        <a:rPr sz="1100" dirty="0">
                          <a:latin typeface="Verdana"/>
                          <a:cs typeface="Verdana"/>
                        </a:rPr>
                        <a:t> </a:t>
                      </a:r>
                      <a:r>
                        <a:rPr sz="1100" spc="-15" dirty="0">
                          <a:latin typeface="Verdana"/>
                          <a:cs typeface="Verdana"/>
                        </a:rPr>
                        <a:t>forma</a:t>
                      </a:r>
                      <a:endParaRPr sz="1100">
                        <a:latin typeface="Verdana"/>
                        <a:cs typeface="Verdana"/>
                      </a:endParaRPr>
                    </a:p>
                    <a:p>
                      <a:pPr marL="340995" marR="80645">
                        <a:lnSpc>
                          <a:spcPct val="117300"/>
                        </a:lnSpc>
                        <a:spcBef>
                          <a:spcPts val="10"/>
                        </a:spcBef>
                      </a:pPr>
                      <a:r>
                        <a:rPr sz="1100" spc="30" dirty="0">
                          <a:latin typeface="Verdana"/>
                          <a:cs typeface="Verdana"/>
                        </a:rPr>
                        <a:t>que</a:t>
                      </a:r>
                      <a:r>
                        <a:rPr sz="1100" spc="-105" dirty="0">
                          <a:latin typeface="Verdana"/>
                          <a:cs typeface="Verdana"/>
                        </a:rPr>
                        <a:t> </a:t>
                      </a:r>
                      <a:r>
                        <a:rPr sz="1100" spc="-15" dirty="0">
                          <a:latin typeface="Verdana"/>
                          <a:cs typeface="Verdana"/>
                        </a:rPr>
                        <a:t>lo</a:t>
                      </a:r>
                      <a:r>
                        <a:rPr sz="1100" spc="-105" dirty="0">
                          <a:latin typeface="Verdana"/>
                          <a:cs typeface="Verdana"/>
                        </a:rPr>
                        <a:t> </a:t>
                      </a:r>
                      <a:r>
                        <a:rPr sz="1100" spc="5" dirty="0">
                          <a:latin typeface="Verdana"/>
                          <a:cs typeface="Verdana"/>
                        </a:rPr>
                        <a:t>aclaran,</a:t>
                      </a:r>
                      <a:r>
                        <a:rPr sz="1100" spc="-114" dirty="0">
                          <a:latin typeface="Verdana"/>
                          <a:cs typeface="Verdana"/>
                        </a:rPr>
                        <a:t> </a:t>
                      </a:r>
                      <a:r>
                        <a:rPr sz="1100" spc="-40" dirty="0">
                          <a:latin typeface="Verdana"/>
                          <a:cs typeface="Verdana"/>
                        </a:rPr>
                        <a:t>descri-  </a:t>
                      </a:r>
                      <a:r>
                        <a:rPr sz="1100" spc="30" dirty="0">
                          <a:latin typeface="Verdana"/>
                          <a:cs typeface="Verdana"/>
                        </a:rPr>
                        <a:t>ben </a:t>
                      </a:r>
                      <a:r>
                        <a:rPr sz="1100" spc="55" dirty="0">
                          <a:latin typeface="Verdana"/>
                          <a:cs typeface="Verdana"/>
                        </a:rPr>
                        <a:t>o </a:t>
                      </a:r>
                      <a:r>
                        <a:rPr sz="1100" spc="-15" dirty="0">
                          <a:latin typeface="Verdana"/>
                          <a:cs typeface="Verdana"/>
                        </a:rPr>
                        <a:t>descifran</a:t>
                      </a:r>
                      <a:r>
                        <a:rPr sz="1100" spc="-85" dirty="0">
                          <a:latin typeface="Verdana"/>
                          <a:cs typeface="Verdana"/>
                        </a:rPr>
                        <a:t> </a:t>
                      </a:r>
                      <a:r>
                        <a:rPr sz="1100" spc="-55" dirty="0">
                          <a:latin typeface="Verdana"/>
                          <a:cs typeface="Verdana"/>
                        </a:rPr>
                        <a:t>(fruto</a:t>
                      </a:r>
                      <a:endParaRPr sz="1100">
                        <a:latin typeface="Verdana"/>
                        <a:cs typeface="Verdana"/>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9850" marR="167005">
                        <a:lnSpc>
                          <a:spcPct val="101899"/>
                        </a:lnSpc>
                        <a:spcBef>
                          <a:spcPts val="540"/>
                        </a:spcBef>
                      </a:pPr>
                      <a:r>
                        <a:rPr sz="1100" spc="25" dirty="0">
                          <a:latin typeface="Verdana"/>
                          <a:cs typeface="Verdana"/>
                        </a:rPr>
                        <a:t>Aplicándola</a:t>
                      </a:r>
                      <a:r>
                        <a:rPr sz="1100" spc="-105" dirty="0">
                          <a:latin typeface="Verdana"/>
                          <a:cs typeface="Verdana"/>
                        </a:rPr>
                        <a:t> </a:t>
                      </a:r>
                      <a:r>
                        <a:rPr sz="1100" spc="90" dirty="0">
                          <a:latin typeface="Verdana"/>
                          <a:cs typeface="Verdana"/>
                        </a:rPr>
                        <a:t>a</a:t>
                      </a:r>
                      <a:r>
                        <a:rPr sz="1100" spc="-100" dirty="0">
                          <a:latin typeface="Verdana"/>
                          <a:cs typeface="Verdana"/>
                        </a:rPr>
                        <a:t> </a:t>
                      </a:r>
                      <a:r>
                        <a:rPr sz="1100" spc="-90" dirty="0">
                          <a:latin typeface="Verdana"/>
                          <a:cs typeface="Verdana"/>
                        </a:rPr>
                        <a:t>su</a:t>
                      </a:r>
                      <a:r>
                        <a:rPr sz="1100" spc="-105" dirty="0">
                          <a:latin typeface="Verdana"/>
                          <a:cs typeface="Verdana"/>
                        </a:rPr>
                        <a:t> </a:t>
                      </a:r>
                      <a:r>
                        <a:rPr sz="1100" spc="5" dirty="0">
                          <a:latin typeface="Verdana"/>
                          <a:cs typeface="Verdana"/>
                        </a:rPr>
                        <a:t>vida</a:t>
                      </a:r>
                      <a:r>
                        <a:rPr sz="1100" spc="-100" dirty="0">
                          <a:latin typeface="Verdana"/>
                          <a:cs typeface="Verdana"/>
                        </a:rPr>
                        <a:t> </a:t>
                      </a:r>
                      <a:r>
                        <a:rPr sz="1100" spc="-20" dirty="0">
                          <a:latin typeface="Verdana"/>
                          <a:cs typeface="Verdana"/>
                        </a:rPr>
                        <a:t>coti-  </a:t>
                      </a:r>
                      <a:r>
                        <a:rPr sz="1100" spc="25" dirty="0">
                          <a:latin typeface="Verdana"/>
                          <a:cs typeface="Verdana"/>
                        </a:rPr>
                        <a:t>diana para </a:t>
                      </a:r>
                      <a:r>
                        <a:rPr sz="1100" spc="-35" dirty="0">
                          <a:latin typeface="Verdana"/>
                          <a:cs typeface="Verdana"/>
                        </a:rPr>
                        <a:t>llevar </a:t>
                      </a:r>
                      <a:r>
                        <a:rPr sz="1100" spc="-25" dirty="0">
                          <a:latin typeface="Verdana"/>
                          <a:cs typeface="Verdana"/>
                        </a:rPr>
                        <a:t>un </a:t>
                      </a:r>
                      <a:r>
                        <a:rPr sz="1100" spc="-45" dirty="0">
                          <a:latin typeface="Verdana"/>
                          <a:cs typeface="Verdana"/>
                        </a:rPr>
                        <a:t>estilo  </a:t>
                      </a:r>
                      <a:r>
                        <a:rPr sz="1100" spc="60" dirty="0">
                          <a:latin typeface="Verdana"/>
                          <a:cs typeface="Verdana"/>
                        </a:rPr>
                        <a:t>de </a:t>
                      </a:r>
                      <a:r>
                        <a:rPr sz="1100" spc="5" dirty="0">
                          <a:latin typeface="Verdana"/>
                          <a:cs typeface="Verdana"/>
                        </a:rPr>
                        <a:t>vida</a:t>
                      </a:r>
                      <a:r>
                        <a:rPr sz="1100" spc="-240" dirty="0">
                          <a:latin typeface="Verdana"/>
                          <a:cs typeface="Verdana"/>
                        </a:rPr>
                        <a:t> </a:t>
                      </a:r>
                      <a:r>
                        <a:rPr sz="1100" dirty="0">
                          <a:latin typeface="Verdana"/>
                          <a:cs typeface="Verdana"/>
                        </a:rPr>
                        <a:t>saludable</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16205">
                        <a:lnSpc>
                          <a:spcPct val="102200"/>
                        </a:lnSpc>
                        <a:spcBef>
                          <a:spcPts val="535"/>
                        </a:spcBef>
                      </a:pPr>
                      <a:r>
                        <a:rPr sz="1100" spc="25" dirty="0">
                          <a:latin typeface="Verdana"/>
                          <a:cs typeface="Verdana"/>
                        </a:rPr>
                        <a:t>Haciendo </a:t>
                      </a:r>
                      <a:r>
                        <a:rPr sz="1100" spc="60" dirty="0">
                          <a:latin typeface="Verdana"/>
                          <a:cs typeface="Verdana"/>
                        </a:rPr>
                        <a:t>de </a:t>
                      </a:r>
                      <a:r>
                        <a:rPr sz="1100" spc="-10" dirty="0">
                          <a:latin typeface="Verdana"/>
                          <a:cs typeface="Verdana"/>
                        </a:rPr>
                        <a:t>ese  aprendizaje </a:t>
                      </a:r>
                      <a:r>
                        <a:rPr sz="1100" spc="25" dirty="0">
                          <a:latin typeface="Verdana"/>
                          <a:cs typeface="Verdana"/>
                        </a:rPr>
                        <a:t>algo  </a:t>
                      </a:r>
                      <a:r>
                        <a:rPr sz="1100" spc="-25" dirty="0">
                          <a:latin typeface="Verdana"/>
                          <a:cs typeface="Verdana"/>
                        </a:rPr>
                        <a:t>significativo </a:t>
                      </a:r>
                      <a:r>
                        <a:rPr sz="1100" spc="25" dirty="0">
                          <a:latin typeface="Verdana"/>
                          <a:cs typeface="Verdana"/>
                        </a:rPr>
                        <a:t>para</a:t>
                      </a:r>
                      <a:r>
                        <a:rPr sz="1100" spc="-240" dirty="0">
                          <a:latin typeface="Verdana"/>
                          <a:cs typeface="Verdana"/>
                        </a:rPr>
                        <a:t> </a:t>
                      </a:r>
                      <a:r>
                        <a:rPr sz="1100" spc="-85" dirty="0">
                          <a:latin typeface="Verdana"/>
                          <a:cs typeface="Verdana"/>
                        </a:rPr>
                        <a:t>su  </a:t>
                      </a:r>
                      <a:r>
                        <a:rPr sz="1100" spc="5" dirty="0">
                          <a:latin typeface="Verdana"/>
                          <a:cs typeface="Verdana"/>
                        </a:rPr>
                        <a:t>vida</a:t>
                      </a:r>
                      <a:r>
                        <a:rPr sz="1100" spc="-95" dirty="0">
                          <a:latin typeface="Verdana"/>
                          <a:cs typeface="Verdana"/>
                        </a:rPr>
                        <a:t> </a:t>
                      </a:r>
                      <a:r>
                        <a:rPr sz="1100" spc="-15" dirty="0">
                          <a:latin typeface="Verdana"/>
                          <a:cs typeface="Verdana"/>
                        </a:rPr>
                        <a:t>diaria</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85725">
                        <a:lnSpc>
                          <a:spcPct val="102200"/>
                        </a:lnSpc>
                        <a:spcBef>
                          <a:spcPts val="535"/>
                        </a:spcBef>
                      </a:pPr>
                      <a:r>
                        <a:rPr sz="1100" spc="-25" dirty="0">
                          <a:latin typeface="Verdana"/>
                          <a:cs typeface="Verdana"/>
                        </a:rPr>
                        <a:t>Regular </a:t>
                      </a:r>
                      <a:r>
                        <a:rPr sz="1100" spc="55" dirty="0">
                          <a:latin typeface="Verdana"/>
                          <a:cs typeface="Verdana"/>
                        </a:rPr>
                        <a:t>o </a:t>
                      </a:r>
                      <a:r>
                        <a:rPr sz="1100" spc="-15" dirty="0">
                          <a:latin typeface="Verdana"/>
                          <a:cs typeface="Verdana"/>
                        </a:rPr>
                        <a:t>controlar  </a:t>
                      </a:r>
                      <a:r>
                        <a:rPr sz="1100" spc="-85" dirty="0">
                          <a:latin typeface="Verdana"/>
                          <a:cs typeface="Verdana"/>
                        </a:rPr>
                        <a:t>su </a:t>
                      </a:r>
                      <a:r>
                        <a:rPr sz="1100" spc="5" dirty="0">
                          <a:latin typeface="Verdana"/>
                          <a:cs typeface="Verdana"/>
                        </a:rPr>
                        <a:t>peso </a:t>
                      </a:r>
                      <a:r>
                        <a:rPr sz="1100" spc="15" dirty="0">
                          <a:latin typeface="Verdana"/>
                          <a:cs typeface="Verdana"/>
                        </a:rPr>
                        <a:t>en base </a:t>
                      </a:r>
                      <a:r>
                        <a:rPr sz="1100" spc="90" dirty="0">
                          <a:latin typeface="Verdana"/>
                          <a:cs typeface="Verdana"/>
                        </a:rPr>
                        <a:t>a  </a:t>
                      </a:r>
                      <a:r>
                        <a:rPr sz="1100" spc="-25" dirty="0">
                          <a:latin typeface="Verdana"/>
                          <a:cs typeface="Verdana"/>
                        </a:rPr>
                        <a:t>estadísticas </a:t>
                      </a:r>
                      <a:r>
                        <a:rPr sz="1100" spc="55" dirty="0">
                          <a:latin typeface="Verdana"/>
                          <a:cs typeface="Verdana"/>
                        </a:rPr>
                        <a:t>con </a:t>
                      </a:r>
                      <a:r>
                        <a:rPr sz="1100" spc="-15" dirty="0">
                          <a:latin typeface="Verdana"/>
                          <a:cs typeface="Verdana"/>
                        </a:rPr>
                        <a:t>el  </a:t>
                      </a:r>
                      <a:r>
                        <a:rPr sz="1100" spc="-30" dirty="0">
                          <a:latin typeface="Verdana"/>
                          <a:cs typeface="Verdana"/>
                        </a:rPr>
                        <a:t>equilibrio </a:t>
                      </a:r>
                      <a:r>
                        <a:rPr sz="1100" spc="-25" dirty="0">
                          <a:latin typeface="Verdana"/>
                          <a:cs typeface="Verdana"/>
                        </a:rPr>
                        <a:t>entre </a:t>
                      </a:r>
                      <a:r>
                        <a:rPr sz="1100" spc="5" dirty="0">
                          <a:latin typeface="Verdana"/>
                          <a:cs typeface="Verdana"/>
                        </a:rPr>
                        <a:t>la</a:t>
                      </a:r>
                      <a:r>
                        <a:rPr sz="1100" spc="-229" dirty="0">
                          <a:latin typeface="Verdana"/>
                          <a:cs typeface="Verdana"/>
                        </a:rPr>
                        <a:t> </a:t>
                      </a:r>
                      <a:r>
                        <a:rPr sz="1100" spc="-85" dirty="0">
                          <a:latin typeface="Verdana"/>
                          <a:cs typeface="Verdana"/>
                        </a:rPr>
                        <a:t>in-  </a:t>
                      </a:r>
                      <a:r>
                        <a:rPr sz="1100" dirty="0">
                          <a:latin typeface="Verdana"/>
                          <a:cs typeface="Verdana"/>
                        </a:rPr>
                        <a:t>gesta </a:t>
                      </a:r>
                      <a:r>
                        <a:rPr sz="1100" spc="-60" dirty="0">
                          <a:latin typeface="Verdana"/>
                          <a:cs typeface="Verdana"/>
                        </a:rPr>
                        <a:t>y </a:t>
                      </a:r>
                      <a:r>
                        <a:rPr sz="1100" spc="-5" dirty="0">
                          <a:latin typeface="Verdana"/>
                          <a:cs typeface="Verdana"/>
                        </a:rPr>
                        <a:t>gasto </a:t>
                      </a:r>
                      <a:r>
                        <a:rPr sz="1100" spc="10" dirty="0">
                          <a:latin typeface="Verdana"/>
                          <a:cs typeface="Verdana"/>
                        </a:rPr>
                        <a:t>caló-  </a:t>
                      </a:r>
                      <a:r>
                        <a:rPr sz="1100" spc="-25" dirty="0">
                          <a:latin typeface="Verdana"/>
                          <a:cs typeface="Verdana"/>
                        </a:rPr>
                        <a:t>rico.</a:t>
                      </a:r>
                      <a:endParaRPr sz="1100">
                        <a:latin typeface="Verdana"/>
                        <a:cs typeface="Verdana"/>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1600">
                        <a:latin typeface="Times New Roman"/>
                        <a:cs typeface="Times New Roman"/>
                      </a:endParaRPr>
                    </a:p>
                    <a:p>
                      <a:pPr marL="68580" marR="86360">
                        <a:lnSpc>
                          <a:spcPct val="102299"/>
                        </a:lnSpc>
                        <a:spcBef>
                          <a:spcPts val="5"/>
                        </a:spcBef>
                      </a:pPr>
                      <a:r>
                        <a:rPr sz="1100" spc="-70" dirty="0">
                          <a:latin typeface="Verdana"/>
                          <a:cs typeface="Verdana"/>
                        </a:rPr>
                        <a:t>En </a:t>
                      </a:r>
                      <a:r>
                        <a:rPr sz="1100" spc="95" dirty="0">
                          <a:latin typeface="Verdana"/>
                          <a:cs typeface="Verdana"/>
                        </a:rPr>
                        <a:t>cada </a:t>
                      </a:r>
                      <a:r>
                        <a:rPr sz="1100" spc="-20" dirty="0">
                          <a:latin typeface="Verdana"/>
                          <a:cs typeface="Verdana"/>
                        </a:rPr>
                        <a:t>asignatura </a:t>
                      </a:r>
                      <a:r>
                        <a:rPr sz="1100" spc="-50" dirty="0">
                          <a:latin typeface="Verdana"/>
                          <a:cs typeface="Verdana"/>
                        </a:rPr>
                        <a:t>se  </a:t>
                      </a:r>
                      <a:r>
                        <a:rPr sz="1100" spc="-30" dirty="0">
                          <a:latin typeface="Verdana"/>
                          <a:cs typeface="Verdana"/>
                        </a:rPr>
                        <a:t>realizaron</a:t>
                      </a:r>
                      <a:r>
                        <a:rPr sz="1100" spc="-125" dirty="0">
                          <a:latin typeface="Verdana"/>
                          <a:cs typeface="Verdana"/>
                        </a:rPr>
                        <a:t> </a:t>
                      </a:r>
                      <a:r>
                        <a:rPr sz="1100" spc="-15" dirty="0">
                          <a:latin typeface="Verdana"/>
                          <a:cs typeface="Verdana"/>
                        </a:rPr>
                        <a:t>conclusiones  parciales.</a:t>
                      </a:r>
                      <a:endParaRPr sz="1100">
                        <a:latin typeface="Verdana"/>
                        <a:cs typeface="Verdana"/>
                      </a:endParaRPr>
                    </a:p>
                    <a:p>
                      <a:pPr marL="68580" marR="187325">
                        <a:lnSpc>
                          <a:spcPts val="1360"/>
                        </a:lnSpc>
                        <a:spcBef>
                          <a:spcPts val="35"/>
                        </a:spcBef>
                      </a:pPr>
                      <a:r>
                        <a:rPr sz="1100" spc="-75" dirty="0">
                          <a:latin typeface="Verdana"/>
                          <a:cs typeface="Verdana"/>
                        </a:rPr>
                        <a:t>Se </a:t>
                      </a:r>
                      <a:r>
                        <a:rPr sz="1100" spc="-10" dirty="0">
                          <a:latin typeface="Verdana"/>
                          <a:cs typeface="Verdana"/>
                        </a:rPr>
                        <a:t>logran </a:t>
                      </a:r>
                      <a:r>
                        <a:rPr sz="1100" spc="90" dirty="0">
                          <a:latin typeface="Verdana"/>
                          <a:cs typeface="Verdana"/>
                        </a:rPr>
                        <a:t>a</a:t>
                      </a:r>
                      <a:r>
                        <a:rPr sz="1100" spc="-275" dirty="0">
                          <a:latin typeface="Verdana"/>
                          <a:cs typeface="Verdana"/>
                        </a:rPr>
                        <a:t> </a:t>
                      </a:r>
                      <a:r>
                        <a:rPr sz="1100" spc="-45" dirty="0">
                          <a:latin typeface="Verdana"/>
                          <a:cs typeface="Verdana"/>
                        </a:rPr>
                        <a:t>través </a:t>
                      </a:r>
                      <a:r>
                        <a:rPr sz="1100" spc="10" dirty="0">
                          <a:latin typeface="Verdana"/>
                          <a:cs typeface="Verdana"/>
                        </a:rPr>
                        <a:t>del  </a:t>
                      </a:r>
                      <a:r>
                        <a:rPr sz="1100" spc="-55" dirty="0">
                          <a:latin typeface="Verdana"/>
                          <a:cs typeface="Verdana"/>
                        </a:rPr>
                        <a:t>análisis </a:t>
                      </a:r>
                      <a:r>
                        <a:rPr sz="1100" spc="30" dirty="0">
                          <a:latin typeface="Verdana"/>
                          <a:cs typeface="Verdana"/>
                        </a:rPr>
                        <a:t>que </a:t>
                      </a:r>
                      <a:r>
                        <a:rPr sz="1100" spc="-30" dirty="0">
                          <a:latin typeface="Verdana"/>
                          <a:cs typeface="Verdana"/>
                        </a:rPr>
                        <a:t>realiza</a:t>
                      </a:r>
                      <a:r>
                        <a:rPr sz="1100" spc="-250" dirty="0">
                          <a:latin typeface="Verdana"/>
                          <a:cs typeface="Verdana"/>
                        </a:rPr>
                        <a:t> </a:t>
                      </a:r>
                      <a:r>
                        <a:rPr sz="1100" spc="-15" dirty="0">
                          <a:latin typeface="Verdana"/>
                          <a:cs typeface="Verdana"/>
                        </a:rPr>
                        <a:t>el</a:t>
                      </a:r>
                      <a:endParaRPr sz="1100">
                        <a:latin typeface="Verdana"/>
                        <a:cs typeface="Verdana"/>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32132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graphicFrame>
        <p:nvGraphicFramePr>
          <p:cNvPr id="3" name="object 3"/>
          <p:cNvGraphicFramePr>
            <a:graphicFrameLocks noGrp="1"/>
          </p:cNvGraphicFramePr>
          <p:nvPr/>
        </p:nvGraphicFramePr>
        <p:xfrm>
          <a:off x="684276" y="719327"/>
          <a:ext cx="8818880" cy="6184265"/>
        </p:xfrm>
        <a:graphic>
          <a:graphicData uri="http://schemas.openxmlformats.org/drawingml/2006/table">
            <a:tbl>
              <a:tblPr firstRow="1" bandRow="1">
                <a:tableStyleId>{2D5ABB26-0587-4C30-8999-92F81FD0307C}</a:tableStyleId>
              </a:tblPr>
              <a:tblGrid>
                <a:gridCol w="1953895">
                  <a:extLst>
                    <a:ext uri="{9D8B030D-6E8A-4147-A177-3AD203B41FA5}">
                      <a16:colId xmlns:a16="http://schemas.microsoft.com/office/drawing/2014/main" val="20000"/>
                    </a:ext>
                  </a:extLst>
                </a:gridCol>
                <a:gridCol w="2071370">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gridCol w="1530350">
                  <a:extLst>
                    <a:ext uri="{9D8B030D-6E8A-4147-A177-3AD203B41FA5}">
                      <a16:colId xmlns:a16="http://schemas.microsoft.com/office/drawing/2014/main" val="20003"/>
                    </a:ext>
                  </a:extLst>
                </a:gridCol>
                <a:gridCol w="1732915">
                  <a:extLst>
                    <a:ext uri="{9D8B030D-6E8A-4147-A177-3AD203B41FA5}">
                      <a16:colId xmlns:a16="http://schemas.microsoft.com/office/drawing/2014/main" val="20004"/>
                    </a:ext>
                  </a:extLst>
                </a:gridCol>
              </a:tblGrid>
              <a:tr h="996315">
                <a:tc>
                  <a:txBody>
                    <a:bodyPr/>
                    <a:lstStyle/>
                    <a:p>
                      <a:pPr marL="340995" marR="72390" algn="just">
                        <a:lnSpc>
                          <a:spcPct val="117700"/>
                        </a:lnSpc>
                        <a:spcBef>
                          <a:spcPts val="335"/>
                        </a:spcBef>
                      </a:pPr>
                      <a:r>
                        <a:rPr sz="1100" spc="60" dirty="0">
                          <a:latin typeface="Verdana"/>
                          <a:cs typeface="Verdana"/>
                        </a:rPr>
                        <a:t>de</a:t>
                      </a:r>
                      <a:r>
                        <a:rPr sz="1100" spc="-265" dirty="0">
                          <a:latin typeface="Verdana"/>
                          <a:cs typeface="Verdana"/>
                        </a:rPr>
                        <a:t> </a:t>
                      </a:r>
                      <a:r>
                        <a:rPr sz="1100" spc="5" dirty="0">
                          <a:latin typeface="Verdana"/>
                          <a:cs typeface="Verdana"/>
                        </a:rPr>
                        <a:t>la </a:t>
                      </a:r>
                      <a:r>
                        <a:rPr sz="1100" spc="-40" dirty="0">
                          <a:latin typeface="Verdana"/>
                          <a:cs typeface="Verdana"/>
                        </a:rPr>
                        <a:t>reflexión </a:t>
                      </a:r>
                      <a:r>
                        <a:rPr sz="1100" spc="20" dirty="0">
                          <a:latin typeface="Verdana"/>
                          <a:cs typeface="Verdana"/>
                        </a:rPr>
                        <a:t>colabo-  </a:t>
                      </a:r>
                      <a:r>
                        <a:rPr sz="1100" spc="-30" dirty="0">
                          <a:latin typeface="Verdana"/>
                          <a:cs typeface="Verdana"/>
                        </a:rPr>
                        <a:t>rativa </a:t>
                      </a:r>
                      <a:r>
                        <a:rPr sz="1100" spc="60" dirty="0">
                          <a:latin typeface="Verdana"/>
                          <a:cs typeface="Verdana"/>
                        </a:rPr>
                        <a:t>de </a:t>
                      </a:r>
                      <a:r>
                        <a:rPr sz="1100" spc="-65" dirty="0">
                          <a:latin typeface="Verdana"/>
                          <a:cs typeface="Verdana"/>
                        </a:rPr>
                        <a:t>los </a:t>
                      </a:r>
                      <a:r>
                        <a:rPr sz="1100" spc="-35" dirty="0">
                          <a:latin typeface="Verdana"/>
                          <a:cs typeface="Verdana"/>
                        </a:rPr>
                        <a:t>estudian-  </a:t>
                      </a:r>
                      <a:r>
                        <a:rPr sz="1100" spc="-70" dirty="0">
                          <a:latin typeface="Verdana"/>
                          <a:cs typeface="Verdana"/>
                        </a:rPr>
                        <a:t>tes).</a:t>
                      </a:r>
                      <a:endParaRPr sz="1100">
                        <a:latin typeface="Verdana"/>
                        <a:cs typeface="Verdana"/>
                      </a:endParaRPr>
                    </a:p>
                    <a:p>
                      <a:pPr marL="339725" algn="just">
                        <a:lnSpc>
                          <a:spcPct val="100000"/>
                        </a:lnSpc>
                        <a:spcBef>
                          <a:spcPts val="229"/>
                        </a:spcBef>
                      </a:pPr>
                      <a:r>
                        <a:rPr sz="1100" spc="45" dirty="0">
                          <a:latin typeface="Verdana"/>
                          <a:cs typeface="Verdana"/>
                        </a:rPr>
                        <a:t>¿Cómo </a:t>
                      </a:r>
                      <a:r>
                        <a:rPr sz="1100" spc="-45" dirty="0">
                          <a:latin typeface="Verdana"/>
                          <a:cs typeface="Verdana"/>
                        </a:rPr>
                        <a:t>se</a:t>
                      </a:r>
                      <a:r>
                        <a:rPr sz="1100" spc="-229" dirty="0">
                          <a:latin typeface="Verdana"/>
                          <a:cs typeface="Verdana"/>
                        </a:rPr>
                        <a:t> </a:t>
                      </a:r>
                      <a:r>
                        <a:rPr sz="1100" dirty="0">
                          <a:latin typeface="Verdana"/>
                          <a:cs typeface="Verdana"/>
                        </a:rPr>
                        <a:t>logran?</a:t>
                      </a:r>
                      <a:endParaRPr sz="1100">
                        <a:latin typeface="Verdana"/>
                        <a:cs typeface="Verdana"/>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151130">
                        <a:lnSpc>
                          <a:spcPct val="102299"/>
                        </a:lnSpc>
                        <a:spcBef>
                          <a:spcPts val="540"/>
                        </a:spcBef>
                      </a:pPr>
                      <a:r>
                        <a:rPr sz="1100" spc="-5" dirty="0">
                          <a:latin typeface="Verdana"/>
                          <a:cs typeface="Verdana"/>
                        </a:rPr>
                        <a:t>alumno </a:t>
                      </a:r>
                      <a:r>
                        <a:rPr sz="1100" spc="55" dirty="0">
                          <a:latin typeface="Verdana"/>
                          <a:cs typeface="Verdana"/>
                        </a:rPr>
                        <a:t>con </a:t>
                      </a:r>
                      <a:r>
                        <a:rPr sz="1100" spc="-55" dirty="0">
                          <a:latin typeface="Verdana"/>
                          <a:cs typeface="Verdana"/>
                        </a:rPr>
                        <a:t>los </a:t>
                      </a:r>
                      <a:r>
                        <a:rPr sz="1100" spc="-30" dirty="0">
                          <a:latin typeface="Verdana"/>
                          <a:cs typeface="Verdana"/>
                        </a:rPr>
                        <a:t>ele-  mentos </a:t>
                      </a:r>
                      <a:r>
                        <a:rPr sz="1100" spc="-5" dirty="0">
                          <a:latin typeface="Verdana"/>
                          <a:cs typeface="Verdana"/>
                        </a:rPr>
                        <a:t>obtenidos </a:t>
                      </a:r>
                      <a:r>
                        <a:rPr sz="1100" spc="15" dirty="0">
                          <a:latin typeface="Verdana"/>
                          <a:cs typeface="Verdana"/>
                        </a:rPr>
                        <a:t>en  </a:t>
                      </a:r>
                      <a:r>
                        <a:rPr sz="1100" spc="90" dirty="0">
                          <a:latin typeface="Verdana"/>
                          <a:cs typeface="Verdana"/>
                        </a:rPr>
                        <a:t>cada</a:t>
                      </a:r>
                      <a:r>
                        <a:rPr sz="1100" spc="-100" dirty="0">
                          <a:latin typeface="Verdana"/>
                          <a:cs typeface="Verdana"/>
                        </a:rPr>
                        <a:t> </a:t>
                      </a:r>
                      <a:r>
                        <a:rPr sz="1100" spc="15" dirty="0">
                          <a:latin typeface="Verdana"/>
                          <a:cs typeface="Verdana"/>
                        </a:rPr>
                        <a:t>una</a:t>
                      </a:r>
                      <a:r>
                        <a:rPr sz="1100" spc="-100" dirty="0">
                          <a:latin typeface="Verdana"/>
                          <a:cs typeface="Verdana"/>
                        </a:rPr>
                        <a:t> </a:t>
                      </a:r>
                      <a:r>
                        <a:rPr sz="1100" spc="60" dirty="0">
                          <a:latin typeface="Verdana"/>
                          <a:cs typeface="Verdana"/>
                        </a:rPr>
                        <a:t>de</a:t>
                      </a:r>
                      <a:r>
                        <a:rPr sz="1100" spc="-114" dirty="0">
                          <a:latin typeface="Verdana"/>
                          <a:cs typeface="Verdana"/>
                        </a:rPr>
                        <a:t> </a:t>
                      </a:r>
                      <a:r>
                        <a:rPr sz="1100" spc="-45" dirty="0">
                          <a:latin typeface="Verdana"/>
                          <a:cs typeface="Verdana"/>
                        </a:rPr>
                        <a:t>las</a:t>
                      </a:r>
                      <a:r>
                        <a:rPr sz="1100" spc="-95" dirty="0">
                          <a:latin typeface="Verdana"/>
                          <a:cs typeface="Verdana"/>
                        </a:rPr>
                        <a:t> </a:t>
                      </a:r>
                      <a:r>
                        <a:rPr sz="1100" spc="-45" dirty="0">
                          <a:latin typeface="Verdana"/>
                          <a:cs typeface="Verdana"/>
                        </a:rPr>
                        <a:t>disci-  </a:t>
                      </a:r>
                      <a:r>
                        <a:rPr sz="1100" spc="-35" dirty="0">
                          <a:latin typeface="Verdana"/>
                          <a:cs typeface="Verdana"/>
                        </a:rPr>
                        <a:t>plinas </a:t>
                      </a:r>
                      <a:r>
                        <a:rPr sz="1100" spc="30" dirty="0">
                          <a:latin typeface="Verdana"/>
                          <a:cs typeface="Verdana"/>
                        </a:rPr>
                        <a:t>que </a:t>
                      </a:r>
                      <a:r>
                        <a:rPr sz="1100" spc="-20" dirty="0">
                          <a:latin typeface="Verdana"/>
                          <a:cs typeface="Verdana"/>
                        </a:rPr>
                        <a:t>forman  </a:t>
                      </a:r>
                      <a:r>
                        <a:rPr sz="1100" dirty="0">
                          <a:latin typeface="Verdana"/>
                          <a:cs typeface="Verdana"/>
                        </a:rPr>
                        <a:t>parte </a:t>
                      </a:r>
                      <a:r>
                        <a:rPr sz="1100" spc="10" dirty="0">
                          <a:latin typeface="Verdana"/>
                          <a:cs typeface="Verdana"/>
                        </a:rPr>
                        <a:t>del</a:t>
                      </a:r>
                      <a:r>
                        <a:rPr sz="1100" spc="-190" dirty="0">
                          <a:latin typeface="Verdana"/>
                          <a:cs typeface="Verdana"/>
                        </a:rPr>
                        <a:t> </a:t>
                      </a:r>
                      <a:r>
                        <a:rPr sz="1100" dirty="0">
                          <a:latin typeface="Verdana"/>
                          <a:cs typeface="Verdana"/>
                        </a:rPr>
                        <a:t>proyecto.</a:t>
                      </a:r>
                      <a:endParaRPr sz="1100">
                        <a:latin typeface="Verdana"/>
                        <a:cs typeface="Verdana"/>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786380">
                <a:tc>
                  <a:txBody>
                    <a:bodyPr/>
                    <a:lstStyle/>
                    <a:p>
                      <a:pPr>
                        <a:lnSpc>
                          <a:spcPct val="100000"/>
                        </a:lnSpc>
                        <a:spcBef>
                          <a:spcPts val="45"/>
                        </a:spcBef>
                      </a:pPr>
                      <a:endParaRPr sz="1800">
                        <a:latin typeface="Times New Roman"/>
                        <a:cs typeface="Times New Roman"/>
                      </a:endParaRPr>
                    </a:p>
                    <a:p>
                      <a:pPr marL="69850">
                        <a:lnSpc>
                          <a:spcPct val="100000"/>
                        </a:lnSpc>
                      </a:pPr>
                      <a:r>
                        <a:rPr sz="1100" b="1" spc="-125" dirty="0">
                          <a:latin typeface="Verdana"/>
                          <a:cs typeface="Verdana"/>
                        </a:rPr>
                        <a:t>6.</a:t>
                      </a:r>
                      <a:r>
                        <a:rPr sz="1100" b="1" spc="-155" dirty="0">
                          <a:latin typeface="Verdana"/>
                          <a:cs typeface="Verdana"/>
                        </a:rPr>
                        <a:t> </a:t>
                      </a:r>
                      <a:r>
                        <a:rPr sz="1100" b="1" spc="-65" dirty="0">
                          <a:latin typeface="Verdana"/>
                          <a:cs typeface="Verdana"/>
                        </a:rPr>
                        <a:t>Conectar.</a:t>
                      </a:r>
                      <a:endParaRPr sz="1100">
                        <a:latin typeface="Verdana"/>
                        <a:cs typeface="Verdana"/>
                      </a:endParaRPr>
                    </a:p>
                    <a:p>
                      <a:pPr marL="267970" marR="160655" indent="5715">
                        <a:lnSpc>
                          <a:spcPct val="101899"/>
                        </a:lnSpc>
                        <a:spcBef>
                          <a:spcPts val="215"/>
                        </a:spcBef>
                      </a:pPr>
                      <a:r>
                        <a:rPr sz="1100" spc="20" dirty="0">
                          <a:latin typeface="Verdana"/>
                          <a:cs typeface="Verdana"/>
                        </a:rPr>
                        <a:t>¿De </a:t>
                      </a:r>
                      <a:r>
                        <a:rPr sz="1100" spc="30" dirty="0">
                          <a:latin typeface="Verdana"/>
                          <a:cs typeface="Verdana"/>
                        </a:rPr>
                        <a:t>qué </a:t>
                      </a:r>
                      <a:r>
                        <a:rPr sz="1100" dirty="0">
                          <a:latin typeface="Verdana"/>
                          <a:cs typeface="Verdana"/>
                        </a:rPr>
                        <a:t>manera </a:t>
                      </a:r>
                      <a:r>
                        <a:rPr sz="1100" spc="-50" dirty="0">
                          <a:latin typeface="Verdana"/>
                          <a:cs typeface="Verdana"/>
                        </a:rPr>
                        <a:t>las  </a:t>
                      </a:r>
                      <a:r>
                        <a:rPr sz="1100" spc="-10" dirty="0">
                          <a:latin typeface="Verdana"/>
                          <a:cs typeface="Verdana"/>
                        </a:rPr>
                        <a:t>conclusiones </a:t>
                      </a:r>
                      <a:r>
                        <a:rPr sz="1100" spc="60" dirty="0">
                          <a:latin typeface="Verdana"/>
                          <a:cs typeface="Verdana"/>
                        </a:rPr>
                        <a:t>de</a:t>
                      </a:r>
                      <a:r>
                        <a:rPr sz="1100" spc="-210" dirty="0">
                          <a:latin typeface="Verdana"/>
                          <a:cs typeface="Verdana"/>
                        </a:rPr>
                        <a:t> </a:t>
                      </a:r>
                      <a:r>
                        <a:rPr sz="1100" spc="90" dirty="0">
                          <a:latin typeface="Verdana"/>
                          <a:cs typeface="Verdana"/>
                        </a:rPr>
                        <a:t>cada  </a:t>
                      </a:r>
                      <a:r>
                        <a:rPr sz="1100" spc="-15" dirty="0">
                          <a:latin typeface="Verdana"/>
                          <a:cs typeface="Verdana"/>
                        </a:rPr>
                        <a:t>disciplina</a:t>
                      </a:r>
                      <a:endParaRPr sz="1100">
                        <a:latin typeface="Verdana"/>
                        <a:cs typeface="Verdana"/>
                      </a:endParaRPr>
                    </a:p>
                    <a:p>
                      <a:pPr marL="274320" marR="78740" indent="-6350">
                        <a:lnSpc>
                          <a:spcPct val="101800"/>
                        </a:lnSpc>
                        <a:spcBef>
                          <a:spcPts val="10"/>
                        </a:spcBef>
                      </a:pPr>
                      <a:r>
                        <a:rPr sz="1100" spc="40" dirty="0">
                          <a:latin typeface="Verdana"/>
                          <a:cs typeface="Verdana"/>
                        </a:rPr>
                        <a:t>dan </a:t>
                      </a:r>
                      <a:r>
                        <a:rPr sz="1100" spc="-30" dirty="0">
                          <a:latin typeface="Verdana"/>
                          <a:cs typeface="Verdana"/>
                        </a:rPr>
                        <a:t>respuesta </a:t>
                      </a:r>
                      <a:r>
                        <a:rPr sz="1100" spc="55" dirty="0">
                          <a:latin typeface="Verdana"/>
                          <a:cs typeface="Verdana"/>
                        </a:rPr>
                        <a:t>o </a:t>
                      </a:r>
                      <a:r>
                        <a:rPr sz="1100" spc="-45" dirty="0">
                          <a:latin typeface="Verdana"/>
                          <a:cs typeface="Verdana"/>
                        </a:rPr>
                        <a:t>se</a:t>
                      </a:r>
                      <a:r>
                        <a:rPr sz="1100" spc="-165" dirty="0">
                          <a:latin typeface="Verdana"/>
                          <a:cs typeface="Verdana"/>
                        </a:rPr>
                        <a:t> </a:t>
                      </a:r>
                      <a:r>
                        <a:rPr sz="1100" spc="-75" dirty="0">
                          <a:latin typeface="Verdana"/>
                          <a:cs typeface="Verdana"/>
                        </a:rPr>
                        <a:t>vin-  </a:t>
                      </a:r>
                      <a:r>
                        <a:rPr sz="1100" spc="15" dirty="0">
                          <a:latin typeface="Verdana"/>
                          <a:cs typeface="Verdana"/>
                        </a:rPr>
                        <a:t>culan</a:t>
                      </a:r>
                      <a:r>
                        <a:rPr sz="1100" spc="-95" dirty="0">
                          <a:latin typeface="Verdana"/>
                          <a:cs typeface="Verdana"/>
                        </a:rPr>
                        <a:t> </a:t>
                      </a:r>
                      <a:r>
                        <a:rPr sz="1100" spc="55" dirty="0">
                          <a:latin typeface="Verdana"/>
                          <a:cs typeface="Verdana"/>
                        </a:rPr>
                        <a:t>con</a:t>
                      </a:r>
                      <a:endParaRPr sz="1100">
                        <a:latin typeface="Verdana"/>
                        <a:cs typeface="Verdana"/>
                      </a:endParaRPr>
                    </a:p>
                    <a:p>
                      <a:pPr marL="274320" marR="249554" indent="-6350">
                        <a:lnSpc>
                          <a:spcPct val="101800"/>
                        </a:lnSpc>
                        <a:spcBef>
                          <a:spcPts val="15"/>
                        </a:spcBef>
                      </a:pPr>
                      <a:r>
                        <a:rPr sz="1100" spc="5" dirty="0">
                          <a:latin typeface="Verdana"/>
                          <a:cs typeface="Verdana"/>
                        </a:rPr>
                        <a:t>la </a:t>
                      </a:r>
                      <a:r>
                        <a:rPr sz="1100" dirty="0">
                          <a:latin typeface="Verdana"/>
                          <a:cs typeface="Verdana"/>
                        </a:rPr>
                        <a:t>pregunta </a:t>
                      </a:r>
                      <a:r>
                        <a:rPr sz="1100" spc="-30" dirty="0">
                          <a:latin typeface="Verdana"/>
                          <a:cs typeface="Verdana"/>
                        </a:rPr>
                        <a:t>dispara-  </a:t>
                      </a:r>
                      <a:r>
                        <a:rPr sz="1100" spc="15" dirty="0">
                          <a:latin typeface="Verdana"/>
                          <a:cs typeface="Verdana"/>
                        </a:rPr>
                        <a:t>dora</a:t>
                      </a:r>
                      <a:r>
                        <a:rPr sz="1100" spc="-90" dirty="0">
                          <a:latin typeface="Verdana"/>
                          <a:cs typeface="Verdana"/>
                        </a:rPr>
                        <a:t> </a:t>
                      </a:r>
                      <a:r>
                        <a:rPr sz="1100" spc="10" dirty="0">
                          <a:latin typeface="Verdana"/>
                          <a:cs typeface="Verdana"/>
                        </a:rPr>
                        <a:t>del</a:t>
                      </a:r>
                      <a:endParaRPr sz="1100">
                        <a:latin typeface="Verdana"/>
                        <a:cs typeface="Verdana"/>
                      </a:endParaRPr>
                    </a:p>
                    <a:p>
                      <a:pPr marL="267970">
                        <a:lnSpc>
                          <a:spcPct val="100000"/>
                        </a:lnSpc>
                        <a:spcBef>
                          <a:spcPts val="25"/>
                        </a:spcBef>
                      </a:pPr>
                      <a:r>
                        <a:rPr sz="1100" spc="15" dirty="0">
                          <a:latin typeface="Verdana"/>
                          <a:cs typeface="Verdana"/>
                        </a:rPr>
                        <a:t>proyecto?</a:t>
                      </a:r>
                      <a:endParaRPr sz="1100">
                        <a:latin typeface="Verdana"/>
                        <a:cs typeface="Verdana"/>
                      </a:endParaRPr>
                    </a:p>
                    <a:p>
                      <a:pPr marL="267970" marR="71755">
                        <a:lnSpc>
                          <a:spcPct val="102299"/>
                        </a:lnSpc>
                        <a:spcBef>
                          <a:spcPts val="5"/>
                        </a:spcBef>
                      </a:pPr>
                      <a:r>
                        <a:rPr sz="1100" spc="30" dirty="0">
                          <a:latin typeface="Verdana"/>
                          <a:cs typeface="Verdana"/>
                        </a:rPr>
                        <a:t>¿Cuál</a:t>
                      </a:r>
                      <a:r>
                        <a:rPr sz="1100" spc="-90" dirty="0">
                          <a:latin typeface="Verdana"/>
                          <a:cs typeface="Verdana"/>
                        </a:rPr>
                        <a:t> </a:t>
                      </a:r>
                      <a:r>
                        <a:rPr sz="1100" spc="-45" dirty="0">
                          <a:latin typeface="Verdana"/>
                          <a:cs typeface="Verdana"/>
                        </a:rPr>
                        <a:t>es</a:t>
                      </a:r>
                      <a:r>
                        <a:rPr sz="1100" spc="-100" dirty="0">
                          <a:latin typeface="Verdana"/>
                          <a:cs typeface="Verdana"/>
                        </a:rPr>
                        <a:t> </a:t>
                      </a:r>
                      <a:r>
                        <a:rPr sz="1100" spc="5" dirty="0">
                          <a:latin typeface="Verdana"/>
                          <a:cs typeface="Verdana"/>
                        </a:rPr>
                        <a:t>la</a:t>
                      </a:r>
                      <a:r>
                        <a:rPr sz="1100" spc="-90" dirty="0">
                          <a:latin typeface="Verdana"/>
                          <a:cs typeface="Verdana"/>
                        </a:rPr>
                        <a:t> </a:t>
                      </a:r>
                      <a:r>
                        <a:rPr sz="1100" spc="-20" dirty="0">
                          <a:latin typeface="Verdana"/>
                          <a:cs typeface="Verdana"/>
                        </a:rPr>
                        <a:t>estrategia</a:t>
                      </a:r>
                      <a:r>
                        <a:rPr sz="1100" spc="-90" dirty="0">
                          <a:latin typeface="Verdana"/>
                          <a:cs typeface="Verdana"/>
                        </a:rPr>
                        <a:t> </a:t>
                      </a:r>
                      <a:r>
                        <a:rPr sz="1100" spc="55" dirty="0">
                          <a:latin typeface="Verdana"/>
                          <a:cs typeface="Verdana"/>
                        </a:rPr>
                        <a:t>o  </a:t>
                      </a:r>
                      <a:r>
                        <a:rPr sz="1100" spc="20" dirty="0">
                          <a:latin typeface="Verdana"/>
                          <a:cs typeface="Verdana"/>
                        </a:rPr>
                        <a:t>actividad </a:t>
                      </a:r>
                      <a:r>
                        <a:rPr sz="1100" spc="25" dirty="0">
                          <a:latin typeface="Verdana"/>
                          <a:cs typeface="Verdana"/>
                        </a:rPr>
                        <a:t>para </a:t>
                      </a:r>
                      <a:r>
                        <a:rPr sz="1100" spc="-30" dirty="0">
                          <a:latin typeface="Verdana"/>
                          <a:cs typeface="Verdana"/>
                        </a:rPr>
                        <a:t>lograr  </a:t>
                      </a:r>
                      <a:r>
                        <a:rPr sz="1100" spc="30" dirty="0">
                          <a:latin typeface="Verdana"/>
                          <a:cs typeface="Verdana"/>
                        </a:rPr>
                        <a:t>que</a:t>
                      </a:r>
                      <a:r>
                        <a:rPr sz="1100" spc="-90" dirty="0">
                          <a:latin typeface="Verdana"/>
                          <a:cs typeface="Verdana"/>
                        </a:rPr>
                        <a:t> </a:t>
                      </a:r>
                      <a:r>
                        <a:rPr sz="1100" spc="25" dirty="0">
                          <a:latin typeface="Verdana"/>
                          <a:cs typeface="Verdana"/>
                        </a:rPr>
                        <a:t>haya</a:t>
                      </a:r>
                      <a:endParaRPr sz="1100">
                        <a:latin typeface="Verdana"/>
                        <a:cs typeface="Verdana"/>
                      </a:endParaRPr>
                    </a:p>
                    <a:p>
                      <a:pPr marL="267970">
                        <a:lnSpc>
                          <a:spcPct val="100000"/>
                        </a:lnSpc>
                        <a:spcBef>
                          <a:spcPts val="25"/>
                        </a:spcBef>
                      </a:pPr>
                      <a:r>
                        <a:rPr sz="1100" spc="35" dirty="0">
                          <a:latin typeface="Verdana"/>
                          <a:cs typeface="Verdana"/>
                        </a:rPr>
                        <a:t>conciencia </a:t>
                      </a:r>
                      <a:r>
                        <a:rPr sz="1100" spc="60" dirty="0">
                          <a:latin typeface="Verdana"/>
                          <a:cs typeface="Verdana"/>
                        </a:rPr>
                        <a:t>de</a:t>
                      </a:r>
                      <a:r>
                        <a:rPr sz="1100" spc="-215" dirty="0">
                          <a:latin typeface="Verdana"/>
                          <a:cs typeface="Verdana"/>
                        </a:rPr>
                        <a:t> </a:t>
                      </a:r>
                      <a:r>
                        <a:rPr sz="1100" spc="-5" dirty="0">
                          <a:latin typeface="Verdana"/>
                          <a:cs typeface="Verdana"/>
                        </a:rPr>
                        <a:t>ello?</a:t>
                      </a:r>
                      <a:endParaRPr sz="1100">
                        <a:latin typeface="Verdana"/>
                        <a:cs typeface="Verdana"/>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marL="69850" marR="813435">
                        <a:lnSpc>
                          <a:spcPct val="111500"/>
                        </a:lnSpc>
                        <a:spcBef>
                          <a:spcPts val="1060"/>
                        </a:spcBef>
                      </a:pPr>
                      <a:r>
                        <a:rPr sz="1150" spc="-180" dirty="0">
                          <a:solidFill>
                            <a:srgbClr val="202020"/>
                          </a:solidFill>
                          <a:latin typeface="Arial Black"/>
                          <a:cs typeface="Arial Black"/>
                        </a:rPr>
                        <a:t>En </a:t>
                      </a:r>
                      <a:r>
                        <a:rPr sz="1150" spc="-135" dirty="0">
                          <a:solidFill>
                            <a:srgbClr val="202020"/>
                          </a:solidFill>
                          <a:latin typeface="Arial Black"/>
                          <a:cs typeface="Arial Black"/>
                        </a:rPr>
                        <a:t>deportes </a:t>
                      </a:r>
                      <a:r>
                        <a:rPr sz="1150" spc="-190" dirty="0">
                          <a:solidFill>
                            <a:srgbClr val="202020"/>
                          </a:solidFill>
                          <a:latin typeface="Arial Black"/>
                          <a:cs typeface="Arial Black"/>
                        </a:rPr>
                        <a:t>se </a:t>
                      </a:r>
                      <a:r>
                        <a:rPr sz="1150" spc="-145" dirty="0">
                          <a:solidFill>
                            <a:srgbClr val="202020"/>
                          </a:solidFill>
                          <a:latin typeface="Arial Black"/>
                          <a:cs typeface="Arial Black"/>
                        </a:rPr>
                        <a:t>analizará </a:t>
                      </a:r>
                      <a:r>
                        <a:rPr sz="1150" spc="-135" dirty="0">
                          <a:solidFill>
                            <a:srgbClr val="202020"/>
                          </a:solidFill>
                          <a:latin typeface="Arial Black"/>
                          <a:cs typeface="Arial Black"/>
                        </a:rPr>
                        <a:t>el </a:t>
                      </a:r>
                      <a:r>
                        <a:rPr sz="1150" spc="-155" dirty="0">
                          <a:solidFill>
                            <a:srgbClr val="202020"/>
                          </a:solidFill>
                          <a:latin typeface="Arial Black"/>
                          <a:cs typeface="Arial Black"/>
                        </a:rPr>
                        <a:t>desgaste </a:t>
                      </a:r>
                      <a:r>
                        <a:rPr sz="1150" spc="-140" dirty="0">
                          <a:solidFill>
                            <a:srgbClr val="202020"/>
                          </a:solidFill>
                          <a:latin typeface="Arial Black"/>
                          <a:cs typeface="Arial Black"/>
                        </a:rPr>
                        <a:t>energético </a:t>
                      </a:r>
                      <a:r>
                        <a:rPr sz="1150" spc="-125" dirty="0">
                          <a:solidFill>
                            <a:srgbClr val="202020"/>
                          </a:solidFill>
                          <a:latin typeface="Arial Black"/>
                          <a:cs typeface="Arial Black"/>
                        </a:rPr>
                        <a:t>que </a:t>
                      </a:r>
                      <a:r>
                        <a:rPr sz="1150" spc="-120" dirty="0">
                          <a:solidFill>
                            <a:srgbClr val="202020"/>
                          </a:solidFill>
                          <a:latin typeface="Arial Black"/>
                          <a:cs typeface="Arial Black"/>
                        </a:rPr>
                        <a:t>un </a:t>
                      </a:r>
                      <a:r>
                        <a:rPr sz="1150" spc="-130" dirty="0">
                          <a:solidFill>
                            <a:srgbClr val="202020"/>
                          </a:solidFill>
                          <a:latin typeface="Arial Black"/>
                          <a:cs typeface="Arial Black"/>
                        </a:rPr>
                        <a:t>alumno </a:t>
                      </a:r>
                      <a:r>
                        <a:rPr sz="1150" spc="-140" dirty="0">
                          <a:solidFill>
                            <a:srgbClr val="202020"/>
                          </a:solidFill>
                          <a:latin typeface="Arial Black"/>
                          <a:cs typeface="Arial Black"/>
                        </a:rPr>
                        <a:t>tiene en </a:t>
                      </a:r>
                      <a:r>
                        <a:rPr sz="1150" spc="-145" dirty="0">
                          <a:solidFill>
                            <a:srgbClr val="202020"/>
                          </a:solidFill>
                          <a:latin typeface="Arial Black"/>
                          <a:cs typeface="Arial Black"/>
                        </a:rPr>
                        <a:t>la </a:t>
                      </a:r>
                      <a:r>
                        <a:rPr sz="1150" spc="-185" dirty="0">
                          <a:solidFill>
                            <a:srgbClr val="202020"/>
                          </a:solidFill>
                          <a:latin typeface="Arial Black"/>
                          <a:cs typeface="Arial Black"/>
                        </a:rPr>
                        <a:t>clase </a:t>
                      </a:r>
                      <a:r>
                        <a:rPr sz="1150" spc="-130" dirty="0">
                          <a:solidFill>
                            <a:srgbClr val="202020"/>
                          </a:solidFill>
                          <a:latin typeface="Arial Black"/>
                          <a:cs typeface="Arial Black"/>
                        </a:rPr>
                        <a:t>de </a:t>
                      </a:r>
                      <a:r>
                        <a:rPr sz="1150" spc="-135" dirty="0">
                          <a:solidFill>
                            <a:srgbClr val="202020"/>
                          </a:solidFill>
                          <a:latin typeface="Arial Black"/>
                          <a:cs typeface="Arial Black"/>
                        </a:rPr>
                        <a:t>deportes.  </a:t>
                      </a:r>
                      <a:r>
                        <a:rPr sz="1150" spc="-185" dirty="0">
                          <a:solidFill>
                            <a:srgbClr val="202020"/>
                          </a:solidFill>
                          <a:latin typeface="Arial Black"/>
                          <a:cs typeface="Arial Black"/>
                        </a:rPr>
                        <a:t>En </a:t>
                      </a:r>
                      <a:r>
                        <a:rPr sz="1150" spc="-170" dirty="0">
                          <a:solidFill>
                            <a:srgbClr val="202020"/>
                          </a:solidFill>
                          <a:latin typeface="Arial Black"/>
                          <a:cs typeface="Arial Black"/>
                        </a:rPr>
                        <a:t>matemáticas </a:t>
                      </a:r>
                      <a:r>
                        <a:rPr sz="1150" spc="-190" dirty="0">
                          <a:solidFill>
                            <a:srgbClr val="202020"/>
                          </a:solidFill>
                          <a:latin typeface="Arial Black"/>
                          <a:cs typeface="Arial Black"/>
                        </a:rPr>
                        <a:t>se </a:t>
                      </a:r>
                      <a:r>
                        <a:rPr sz="1150" spc="-150" dirty="0">
                          <a:solidFill>
                            <a:srgbClr val="202020"/>
                          </a:solidFill>
                          <a:latin typeface="Arial Black"/>
                          <a:cs typeface="Arial Black"/>
                        </a:rPr>
                        <a:t>hará </a:t>
                      </a:r>
                      <a:r>
                        <a:rPr sz="1150" spc="-135" dirty="0">
                          <a:solidFill>
                            <a:srgbClr val="202020"/>
                          </a:solidFill>
                          <a:latin typeface="Arial Black"/>
                          <a:cs typeface="Arial Black"/>
                        </a:rPr>
                        <a:t>el </a:t>
                      </a:r>
                      <a:r>
                        <a:rPr sz="1150" spc="-155" dirty="0">
                          <a:solidFill>
                            <a:srgbClr val="202020"/>
                          </a:solidFill>
                          <a:latin typeface="Arial Black"/>
                          <a:cs typeface="Arial Black"/>
                        </a:rPr>
                        <a:t>cálculo </a:t>
                      </a:r>
                      <a:r>
                        <a:rPr sz="1150" spc="-120" dirty="0">
                          <a:solidFill>
                            <a:srgbClr val="202020"/>
                          </a:solidFill>
                          <a:latin typeface="Arial Black"/>
                          <a:cs typeface="Arial Black"/>
                        </a:rPr>
                        <a:t>del </a:t>
                      </a:r>
                      <a:r>
                        <a:rPr sz="1150" spc="-155" dirty="0">
                          <a:solidFill>
                            <a:srgbClr val="202020"/>
                          </a:solidFill>
                          <a:latin typeface="Arial Black"/>
                          <a:cs typeface="Arial Black"/>
                        </a:rPr>
                        <a:t>desgaste </a:t>
                      </a:r>
                      <a:r>
                        <a:rPr sz="1150" spc="-150" dirty="0">
                          <a:solidFill>
                            <a:srgbClr val="202020"/>
                          </a:solidFill>
                          <a:latin typeface="Arial Black"/>
                          <a:cs typeface="Arial Black"/>
                        </a:rPr>
                        <a:t>calórico </a:t>
                      </a:r>
                      <a:r>
                        <a:rPr sz="1150" spc="-130" dirty="0">
                          <a:solidFill>
                            <a:srgbClr val="202020"/>
                          </a:solidFill>
                          <a:latin typeface="Arial Black"/>
                          <a:cs typeface="Arial Black"/>
                        </a:rPr>
                        <a:t>durante </a:t>
                      </a:r>
                      <a:r>
                        <a:rPr sz="1150" spc="-150" dirty="0">
                          <a:solidFill>
                            <a:srgbClr val="202020"/>
                          </a:solidFill>
                          <a:latin typeface="Arial Black"/>
                          <a:cs typeface="Arial Black"/>
                        </a:rPr>
                        <a:t>la </a:t>
                      </a:r>
                      <a:r>
                        <a:rPr sz="1150" spc="-145" dirty="0">
                          <a:solidFill>
                            <a:srgbClr val="202020"/>
                          </a:solidFill>
                          <a:latin typeface="Arial Black"/>
                          <a:cs typeface="Arial Black"/>
                        </a:rPr>
                        <a:t>actividad</a:t>
                      </a:r>
                      <a:r>
                        <a:rPr sz="1150" spc="-45" dirty="0">
                          <a:solidFill>
                            <a:srgbClr val="202020"/>
                          </a:solidFill>
                          <a:latin typeface="Arial Black"/>
                          <a:cs typeface="Arial Black"/>
                        </a:rPr>
                        <a:t> </a:t>
                      </a:r>
                      <a:r>
                        <a:rPr sz="1150" spc="-130" dirty="0">
                          <a:solidFill>
                            <a:srgbClr val="202020"/>
                          </a:solidFill>
                          <a:latin typeface="Arial Black"/>
                          <a:cs typeface="Arial Black"/>
                        </a:rPr>
                        <a:t>deportiva.</a:t>
                      </a:r>
                      <a:endParaRPr sz="1150">
                        <a:latin typeface="Arial Black"/>
                        <a:cs typeface="Arial Black"/>
                      </a:endParaRPr>
                    </a:p>
                    <a:p>
                      <a:pPr marL="69850">
                        <a:lnSpc>
                          <a:spcPct val="100000"/>
                        </a:lnSpc>
                        <a:spcBef>
                          <a:spcPts val="145"/>
                        </a:spcBef>
                      </a:pPr>
                      <a:r>
                        <a:rPr sz="1150" spc="-185" dirty="0">
                          <a:solidFill>
                            <a:srgbClr val="202020"/>
                          </a:solidFill>
                          <a:latin typeface="Arial Black"/>
                          <a:cs typeface="Arial Black"/>
                        </a:rPr>
                        <a:t>En</a:t>
                      </a:r>
                      <a:r>
                        <a:rPr sz="1150" spc="-70" dirty="0">
                          <a:solidFill>
                            <a:srgbClr val="202020"/>
                          </a:solidFill>
                          <a:latin typeface="Arial Black"/>
                          <a:cs typeface="Arial Black"/>
                        </a:rPr>
                        <a:t> </a:t>
                      </a:r>
                      <a:r>
                        <a:rPr sz="1150" spc="-135" dirty="0">
                          <a:solidFill>
                            <a:srgbClr val="202020"/>
                          </a:solidFill>
                          <a:latin typeface="Arial Black"/>
                          <a:cs typeface="Arial Black"/>
                        </a:rPr>
                        <a:t>literatura</a:t>
                      </a:r>
                      <a:r>
                        <a:rPr sz="1150" spc="-65" dirty="0">
                          <a:solidFill>
                            <a:srgbClr val="202020"/>
                          </a:solidFill>
                          <a:latin typeface="Arial Black"/>
                          <a:cs typeface="Arial Black"/>
                        </a:rPr>
                        <a:t> </a:t>
                      </a:r>
                      <a:r>
                        <a:rPr sz="1150" spc="-140" dirty="0">
                          <a:solidFill>
                            <a:srgbClr val="202020"/>
                          </a:solidFill>
                          <a:latin typeface="Arial Black"/>
                          <a:cs typeface="Arial Black"/>
                        </a:rPr>
                        <a:t>el</a:t>
                      </a:r>
                      <a:r>
                        <a:rPr sz="1150" spc="-70" dirty="0">
                          <a:solidFill>
                            <a:srgbClr val="202020"/>
                          </a:solidFill>
                          <a:latin typeface="Arial Black"/>
                          <a:cs typeface="Arial Black"/>
                        </a:rPr>
                        <a:t> </a:t>
                      </a:r>
                      <a:r>
                        <a:rPr sz="1150" spc="-145" dirty="0">
                          <a:solidFill>
                            <a:srgbClr val="202020"/>
                          </a:solidFill>
                          <a:latin typeface="Arial Black"/>
                          <a:cs typeface="Arial Black"/>
                        </a:rPr>
                        <a:t>estudiante</a:t>
                      </a:r>
                      <a:r>
                        <a:rPr sz="1150" spc="-70" dirty="0">
                          <a:solidFill>
                            <a:srgbClr val="202020"/>
                          </a:solidFill>
                          <a:latin typeface="Arial Black"/>
                          <a:cs typeface="Arial Black"/>
                        </a:rPr>
                        <a:t> </a:t>
                      </a:r>
                      <a:r>
                        <a:rPr sz="1150" spc="-150" dirty="0">
                          <a:solidFill>
                            <a:srgbClr val="202020"/>
                          </a:solidFill>
                          <a:latin typeface="Arial Black"/>
                          <a:cs typeface="Arial Black"/>
                        </a:rPr>
                        <a:t>hará</a:t>
                      </a:r>
                      <a:r>
                        <a:rPr sz="1150" spc="-65" dirty="0">
                          <a:solidFill>
                            <a:srgbClr val="202020"/>
                          </a:solidFill>
                          <a:latin typeface="Arial Black"/>
                          <a:cs typeface="Arial Black"/>
                        </a:rPr>
                        <a:t> </a:t>
                      </a:r>
                      <a:r>
                        <a:rPr sz="1150" spc="-120" dirty="0">
                          <a:solidFill>
                            <a:srgbClr val="202020"/>
                          </a:solidFill>
                          <a:latin typeface="Arial Black"/>
                          <a:cs typeface="Arial Black"/>
                        </a:rPr>
                        <a:t>un</a:t>
                      </a:r>
                      <a:r>
                        <a:rPr sz="1150" spc="-70" dirty="0">
                          <a:solidFill>
                            <a:srgbClr val="202020"/>
                          </a:solidFill>
                          <a:latin typeface="Arial Black"/>
                          <a:cs typeface="Arial Black"/>
                        </a:rPr>
                        <a:t> </a:t>
                      </a:r>
                      <a:r>
                        <a:rPr sz="1150" spc="-150" dirty="0">
                          <a:solidFill>
                            <a:srgbClr val="202020"/>
                          </a:solidFill>
                          <a:latin typeface="Arial Black"/>
                          <a:cs typeface="Arial Black"/>
                        </a:rPr>
                        <a:t>texto</a:t>
                      </a:r>
                      <a:r>
                        <a:rPr sz="1150" spc="-65" dirty="0">
                          <a:solidFill>
                            <a:srgbClr val="202020"/>
                          </a:solidFill>
                          <a:latin typeface="Arial Black"/>
                          <a:cs typeface="Arial Black"/>
                        </a:rPr>
                        <a:t> </a:t>
                      </a:r>
                      <a:r>
                        <a:rPr sz="1150" spc="-140" dirty="0">
                          <a:solidFill>
                            <a:srgbClr val="202020"/>
                          </a:solidFill>
                          <a:latin typeface="Arial Black"/>
                          <a:cs typeface="Arial Black"/>
                        </a:rPr>
                        <a:t>expositivo</a:t>
                      </a:r>
                      <a:r>
                        <a:rPr sz="1150" spc="-70" dirty="0">
                          <a:solidFill>
                            <a:srgbClr val="202020"/>
                          </a:solidFill>
                          <a:latin typeface="Arial Black"/>
                          <a:cs typeface="Arial Black"/>
                        </a:rPr>
                        <a:t> </a:t>
                      </a:r>
                      <a:r>
                        <a:rPr sz="1150" spc="-145" dirty="0">
                          <a:solidFill>
                            <a:srgbClr val="202020"/>
                          </a:solidFill>
                          <a:latin typeface="Arial Black"/>
                          <a:cs typeface="Arial Black"/>
                        </a:rPr>
                        <a:t>para</a:t>
                      </a:r>
                      <a:r>
                        <a:rPr sz="1150" spc="-65" dirty="0">
                          <a:solidFill>
                            <a:srgbClr val="202020"/>
                          </a:solidFill>
                          <a:latin typeface="Arial Black"/>
                          <a:cs typeface="Arial Black"/>
                        </a:rPr>
                        <a:t> </a:t>
                      </a:r>
                      <a:r>
                        <a:rPr sz="1150" spc="-145" dirty="0">
                          <a:solidFill>
                            <a:srgbClr val="202020"/>
                          </a:solidFill>
                          <a:latin typeface="Arial Black"/>
                          <a:cs typeface="Arial Black"/>
                        </a:rPr>
                        <a:t>mostrar</a:t>
                      </a:r>
                      <a:r>
                        <a:rPr sz="1150" spc="-70" dirty="0">
                          <a:solidFill>
                            <a:srgbClr val="202020"/>
                          </a:solidFill>
                          <a:latin typeface="Arial Black"/>
                          <a:cs typeface="Arial Black"/>
                        </a:rPr>
                        <a:t> </a:t>
                      </a:r>
                      <a:r>
                        <a:rPr sz="1150" spc="-145" dirty="0">
                          <a:solidFill>
                            <a:srgbClr val="202020"/>
                          </a:solidFill>
                          <a:latin typeface="Arial Black"/>
                          <a:cs typeface="Arial Black"/>
                        </a:rPr>
                        <a:t>los</a:t>
                      </a:r>
                      <a:r>
                        <a:rPr sz="1150" spc="-65" dirty="0">
                          <a:solidFill>
                            <a:srgbClr val="202020"/>
                          </a:solidFill>
                          <a:latin typeface="Arial Black"/>
                          <a:cs typeface="Arial Black"/>
                        </a:rPr>
                        <a:t> </a:t>
                      </a:r>
                      <a:r>
                        <a:rPr sz="1150" spc="-140" dirty="0">
                          <a:solidFill>
                            <a:srgbClr val="202020"/>
                          </a:solidFill>
                          <a:latin typeface="Arial Black"/>
                          <a:cs typeface="Arial Black"/>
                        </a:rPr>
                        <a:t>argumentos</a:t>
                      </a:r>
                      <a:r>
                        <a:rPr sz="1150" spc="-60" dirty="0">
                          <a:solidFill>
                            <a:srgbClr val="202020"/>
                          </a:solidFill>
                          <a:latin typeface="Arial Black"/>
                          <a:cs typeface="Arial Black"/>
                        </a:rPr>
                        <a:t> </a:t>
                      </a:r>
                      <a:r>
                        <a:rPr sz="1150" spc="-135" dirty="0">
                          <a:solidFill>
                            <a:srgbClr val="202020"/>
                          </a:solidFill>
                          <a:latin typeface="Arial Black"/>
                          <a:cs typeface="Arial Black"/>
                        </a:rPr>
                        <a:t>derivados</a:t>
                      </a:r>
                      <a:r>
                        <a:rPr sz="1150" spc="-80" dirty="0">
                          <a:solidFill>
                            <a:srgbClr val="202020"/>
                          </a:solidFill>
                          <a:latin typeface="Arial Black"/>
                          <a:cs typeface="Arial Black"/>
                        </a:rPr>
                        <a:t> </a:t>
                      </a:r>
                      <a:r>
                        <a:rPr sz="1150" spc="-120" dirty="0">
                          <a:solidFill>
                            <a:srgbClr val="202020"/>
                          </a:solidFill>
                          <a:latin typeface="Arial Black"/>
                          <a:cs typeface="Arial Black"/>
                        </a:rPr>
                        <a:t>del</a:t>
                      </a:r>
                      <a:r>
                        <a:rPr sz="1150" spc="-70" dirty="0">
                          <a:solidFill>
                            <a:srgbClr val="202020"/>
                          </a:solidFill>
                          <a:latin typeface="Arial Black"/>
                          <a:cs typeface="Arial Black"/>
                        </a:rPr>
                        <a:t> </a:t>
                      </a:r>
                      <a:r>
                        <a:rPr sz="1150" spc="-135" dirty="0">
                          <a:solidFill>
                            <a:srgbClr val="202020"/>
                          </a:solidFill>
                          <a:latin typeface="Arial Black"/>
                          <a:cs typeface="Arial Black"/>
                        </a:rPr>
                        <a:t>proyecto.</a:t>
                      </a:r>
                      <a:endParaRPr sz="1150">
                        <a:latin typeface="Arial Black"/>
                        <a:cs typeface="Arial Black"/>
                      </a:endParaRPr>
                    </a:p>
                    <a:p>
                      <a:pPr marL="69850" marR="50165" algn="just">
                        <a:lnSpc>
                          <a:spcPct val="110900"/>
                        </a:lnSpc>
                        <a:spcBef>
                          <a:spcPts val="5"/>
                        </a:spcBef>
                      </a:pPr>
                      <a:r>
                        <a:rPr sz="1150" spc="-185" dirty="0">
                          <a:solidFill>
                            <a:srgbClr val="202020"/>
                          </a:solidFill>
                          <a:latin typeface="Arial Black"/>
                          <a:cs typeface="Arial Black"/>
                        </a:rPr>
                        <a:t>En </a:t>
                      </a:r>
                      <a:r>
                        <a:rPr sz="1150" spc="-140" dirty="0">
                          <a:solidFill>
                            <a:srgbClr val="202020"/>
                          </a:solidFill>
                          <a:latin typeface="Arial Black"/>
                          <a:cs typeface="Arial Black"/>
                        </a:rPr>
                        <a:t>inglés </a:t>
                      </a:r>
                      <a:r>
                        <a:rPr sz="1150" spc="-150" dirty="0">
                          <a:solidFill>
                            <a:srgbClr val="202020"/>
                          </a:solidFill>
                          <a:latin typeface="Arial Black"/>
                          <a:cs typeface="Arial Black"/>
                        </a:rPr>
                        <a:t>con </a:t>
                      </a:r>
                      <a:r>
                        <a:rPr sz="1150" spc="-165" dirty="0">
                          <a:solidFill>
                            <a:srgbClr val="202020"/>
                          </a:solidFill>
                          <a:latin typeface="Arial Black"/>
                          <a:cs typeface="Arial Black"/>
                        </a:rPr>
                        <a:t>base </a:t>
                      </a:r>
                      <a:r>
                        <a:rPr sz="1150" spc="-140" dirty="0">
                          <a:solidFill>
                            <a:srgbClr val="202020"/>
                          </a:solidFill>
                          <a:latin typeface="Arial Black"/>
                          <a:cs typeface="Arial Black"/>
                        </a:rPr>
                        <a:t>en </a:t>
                      </a:r>
                      <a:r>
                        <a:rPr sz="1150" spc="-145" dirty="0">
                          <a:solidFill>
                            <a:srgbClr val="202020"/>
                          </a:solidFill>
                          <a:latin typeface="Arial Black"/>
                          <a:cs typeface="Arial Black"/>
                        </a:rPr>
                        <a:t>la </a:t>
                      </a:r>
                      <a:r>
                        <a:rPr sz="1150" spc="-120" dirty="0">
                          <a:solidFill>
                            <a:srgbClr val="202020"/>
                          </a:solidFill>
                          <a:latin typeface="Arial Black"/>
                          <a:cs typeface="Arial Black"/>
                        </a:rPr>
                        <a:t>infografía </a:t>
                      </a:r>
                      <a:r>
                        <a:rPr sz="1150" spc="-125" dirty="0">
                          <a:solidFill>
                            <a:srgbClr val="202020"/>
                          </a:solidFill>
                          <a:latin typeface="Arial Black"/>
                          <a:cs typeface="Arial Black"/>
                        </a:rPr>
                        <a:t>que </a:t>
                      </a:r>
                      <a:r>
                        <a:rPr sz="1150" spc="-190" dirty="0">
                          <a:solidFill>
                            <a:srgbClr val="202020"/>
                          </a:solidFill>
                          <a:latin typeface="Arial Black"/>
                          <a:cs typeface="Arial Black"/>
                        </a:rPr>
                        <a:t>se </a:t>
                      </a:r>
                      <a:r>
                        <a:rPr sz="1150" spc="-145" dirty="0">
                          <a:solidFill>
                            <a:srgbClr val="202020"/>
                          </a:solidFill>
                          <a:latin typeface="Arial Black"/>
                          <a:cs typeface="Arial Black"/>
                        </a:rPr>
                        <a:t>haga </a:t>
                      </a:r>
                      <a:r>
                        <a:rPr sz="1150" spc="-140" dirty="0">
                          <a:solidFill>
                            <a:srgbClr val="202020"/>
                          </a:solidFill>
                          <a:latin typeface="Arial Black"/>
                          <a:cs typeface="Arial Black"/>
                        </a:rPr>
                        <a:t>en </a:t>
                      </a:r>
                      <a:r>
                        <a:rPr sz="1150" spc="-135" dirty="0">
                          <a:solidFill>
                            <a:srgbClr val="202020"/>
                          </a:solidFill>
                          <a:latin typeface="Arial Black"/>
                          <a:cs typeface="Arial Black"/>
                        </a:rPr>
                        <a:t>literatura </a:t>
                      </a:r>
                      <a:r>
                        <a:rPr sz="1150" spc="-190" dirty="0">
                          <a:solidFill>
                            <a:srgbClr val="202020"/>
                          </a:solidFill>
                          <a:latin typeface="Arial Black"/>
                          <a:cs typeface="Arial Black"/>
                        </a:rPr>
                        <a:t>se </a:t>
                      </a:r>
                      <a:r>
                        <a:rPr sz="1150" spc="-150" dirty="0">
                          <a:solidFill>
                            <a:srgbClr val="202020"/>
                          </a:solidFill>
                          <a:latin typeface="Arial Black"/>
                          <a:cs typeface="Arial Black"/>
                        </a:rPr>
                        <a:t>llevara </a:t>
                      </a:r>
                      <a:r>
                        <a:rPr sz="1150" spc="-185" dirty="0">
                          <a:solidFill>
                            <a:srgbClr val="202020"/>
                          </a:solidFill>
                          <a:latin typeface="Arial Black"/>
                          <a:cs typeface="Arial Black"/>
                        </a:rPr>
                        <a:t>a </a:t>
                      </a:r>
                      <a:r>
                        <a:rPr sz="1150" spc="-155" dirty="0">
                          <a:solidFill>
                            <a:srgbClr val="202020"/>
                          </a:solidFill>
                          <a:latin typeface="Arial Black"/>
                          <a:cs typeface="Arial Black"/>
                        </a:rPr>
                        <a:t>cabo </a:t>
                      </a:r>
                      <a:r>
                        <a:rPr sz="1150" spc="-120" dirty="0">
                          <a:solidFill>
                            <a:srgbClr val="202020"/>
                          </a:solidFill>
                          <a:latin typeface="Arial Black"/>
                          <a:cs typeface="Arial Black"/>
                        </a:rPr>
                        <a:t>un producto </a:t>
                      </a:r>
                      <a:r>
                        <a:rPr sz="1150" spc="-114" dirty="0">
                          <a:solidFill>
                            <a:srgbClr val="202020"/>
                          </a:solidFill>
                          <a:latin typeface="Arial Black"/>
                          <a:cs typeface="Arial Black"/>
                        </a:rPr>
                        <a:t>bilingüe donde  </a:t>
                      </a:r>
                      <a:r>
                        <a:rPr sz="1150" spc="-145" dirty="0">
                          <a:solidFill>
                            <a:srgbClr val="202020"/>
                          </a:solidFill>
                          <a:latin typeface="Arial Black"/>
                          <a:cs typeface="Arial Black"/>
                        </a:rPr>
                        <a:t>los alumnos </a:t>
                      </a:r>
                      <a:r>
                        <a:rPr sz="1150" spc="-130" dirty="0">
                          <a:solidFill>
                            <a:srgbClr val="202020"/>
                          </a:solidFill>
                          <a:latin typeface="Arial Black"/>
                          <a:cs typeface="Arial Black"/>
                        </a:rPr>
                        <a:t>utilizaran </a:t>
                      </a:r>
                      <a:r>
                        <a:rPr sz="1150" spc="-145" dirty="0">
                          <a:solidFill>
                            <a:srgbClr val="202020"/>
                          </a:solidFill>
                          <a:latin typeface="Arial Black"/>
                          <a:cs typeface="Arial Black"/>
                        </a:rPr>
                        <a:t>los </a:t>
                      </a:r>
                      <a:r>
                        <a:rPr sz="1150" spc="-150" dirty="0">
                          <a:solidFill>
                            <a:srgbClr val="202020"/>
                          </a:solidFill>
                          <a:latin typeface="Arial Black"/>
                          <a:cs typeface="Arial Black"/>
                        </a:rPr>
                        <a:t>conocimientos </a:t>
                      </a:r>
                      <a:r>
                        <a:rPr sz="1150" spc="-155" dirty="0">
                          <a:solidFill>
                            <a:srgbClr val="202020"/>
                          </a:solidFill>
                          <a:latin typeface="Arial Black"/>
                          <a:cs typeface="Arial Black"/>
                        </a:rPr>
                        <a:t>gramaticales </a:t>
                      </a:r>
                      <a:r>
                        <a:rPr sz="1150" spc="-145" dirty="0">
                          <a:solidFill>
                            <a:srgbClr val="202020"/>
                          </a:solidFill>
                          <a:latin typeface="Arial Black"/>
                          <a:cs typeface="Arial Black"/>
                        </a:rPr>
                        <a:t>para la </a:t>
                      </a:r>
                      <a:r>
                        <a:rPr sz="1150" spc="-150" dirty="0">
                          <a:solidFill>
                            <a:srgbClr val="202020"/>
                          </a:solidFill>
                          <a:latin typeface="Arial Black"/>
                          <a:cs typeface="Arial Black"/>
                        </a:rPr>
                        <a:t>descripción </a:t>
                      </a:r>
                      <a:r>
                        <a:rPr sz="1150" spc="-130" dirty="0">
                          <a:solidFill>
                            <a:srgbClr val="202020"/>
                          </a:solidFill>
                          <a:latin typeface="Arial Black"/>
                          <a:cs typeface="Arial Black"/>
                        </a:rPr>
                        <a:t>de </a:t>
                      </a:r>
                      <a:r>
                        <a:rPr sz="1150" spc="-150" dirty="0">
                          <a:solidFill>
                            <a:srgbClr val="202020"/>
                          </a:solidFill>
                          <a:latin typeface="Arial Black"/>
                          <a:cs typeface="Arial Black"/>
                        </a:rPr>
                        <a:t>actividades cotidianas, </a:t>
                      </a:r>
                      <a:r>
                        <a:rPr sz="1150" spc="-45" dirty="0">
                          <a:solidFill>
                            <a:srgbClr val="202020"/>
                          </a:solidFill>
                          <a:latin typeface="Arial Black"/>
                          <a:cs typeface="Arial Black"/>
                        </a:rPr>
                        <a:t>no-  </a:t>
                      </a:r>
                      <a:r>
                        <a:rPr sz="1150" spc="-160" dirty="0">
                          <a:solidFill>
                            <a:srgbClr val="202020"/>
                          </a:solidFill>
                          <a:latin typeface="Arial Black"/>
                          <a:cs typeface="Arial Black"/>
                        </a:rPr>
                        <a:t>ciones </a:t>
                      </a:r>
                      <a:r>
                        <a:rPr sz="1150" spc="-130" dirty="0">
                          <a:solidFill>
                            <a:srgbClr val="202020"/>
                          </a:solidFill>
                          <a:latin typeface="Arial Black"/>
                          <a:cs typeface="Arial Black"/>
                        </a:rPr>
                        <a:t>de </a:t>
                      </a:r>
                      <a:r>
                        <a:rPr sz="1150" spc="-114" dirty="0">
                          <a:solidFill>
                            <a:srgbClr val="202020"/>
                          </a:solidFill>
                          <a:latin typeface="Arial Black"/>
                          <a:cs typeface="Arial Black"/>
                        </a:rPr>
                        <a:t>modo </a:t>
                      </a:r>
                      <a:r>
                        <a:rPr sz="1150" spc="-145" dirty="0">
                          <a:solidFill>
                            <a:srgbClr val="202020"/>
                          </a:solidFill>
                          <a:latin typeface="Arial Black"/>
                          <a:cs typeface="Arial Black"/>
                        </a:rPr>
                        <a:t>y</a:t>
                      </a:r>
                      <a:r>
                        <a:rPr sz="1150" spc="-114" dirty="0">
                          <a:solidFill>
                            <a:srgbClr val="202020"/>
                          </a:solidFill>
                          <a:latin typeface="Arial Black"/>
                          <a:cs typeface="Arial Black"/>
                        </a:rPr>
                        <a:t> </a:t>
                      </a:r>
                      <a:r>
                        <a:rPr sz="1150" spc="-135" dirty="0">
                          <a:solidFill>
                            <a:srgbClr val="202020"/>
                          </a:solidFill>
                          <a:latin typeface="Arial Black"/>
                          <a:cs typeface="Arial Black"/>
                        </a:rPr>
                        <a:t>habilidades.</a:t>
                      </a:r>
                      <a:endParaRPr sz="1150">
                        <a:latin typeface="Arial Black"/>
                        <a:cs typeface="Arial Black"/>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401570">
                <a:tc>
                  <a:txBody>
                    <a:bodyPr/>
                    <a:lstStyle/>
                    <a:p>
                      <a:pPr marL="69850" marR="207645">
                        <a:lnSpc>
                          <a:spcPct val="117300"/>
                        </a:lnSpc>
                        <a:spcBef>
                          <a:spcPts val="340"/>
                        </a:spcBef>
                      </a:pPr>
                      <a:r>
                        <a:rPr sz="1100" b="1" spc="-125" dirty="0">
                          <a:latin typeface="Verdana"/>
                          <a:cs typeface="Verdana"/>
                        </a:rPr>
                        <a:t>7. </a:t>
                      </a:r>
                      <a:r>
                        <a:rPr sz="1100" b="1" spc="-110" dirty="0">
                          <a:latin typeface="Verdana"/>
                          <a:cs typeface="Verdana"/>
                        </a:rPr>
                        <a:t>Evaluar </a:t>
                      </a:r>
                      <a:r>
                        <a:rPr sz="1100" b="1" spc="-60" dirty="0">
                          <a:latin typeface="Verdana"/>
                          <a:cs typeface="Verdana"/>
                        </a:rPr>
                        <a:t>la </a:t>
                      </a:r>
                      <a:r>
                        <a:rPr sz="1100" b="1" spc="-100" dirty="0">
                          <a:latin typeface="Verdana"/>
                          <a:cs typeface="Verdana"/>
                        </a:rPr>
                        <a:t>información  </a:t>
                      </a:r>
                      <a:r>
                        <a:rPr sz="1100" b="1" spc="-65" dirty="0">
                          <a:latin typeface="Verdana"/>
                          <a:cs typeface="Verdana"/>
                        </a:rPr>
                        <a:t>generada.</a:t>
                      </a:r>
                      <a:endParaRPr sz="1100">
                        <a:latin typeface="Verdana"/>
                        <a:cs typeface="Verdana"/>
                      </a:endParaRPr>
                    </a:p>
                    <a:p>
                      <a:pPr marL="249554" marR="141605" indent="-21590">
                        <a:lnSpc>
                          <a:spcPct val="117300"/>
                        </a:lnSpc>
                        <a:spcBef>
                          <a:spcPts val="10"/>
                        </a:spcBef>
                      </a:pPr>
                      <a:r>
                        <a:rPr sz="1100" spc="5" dirty="0">
                          <a:latin typeface="Verdana"/>
                          <a:cs typeface="Verdana"/>
                        </a:rPr>
                        <a:t>¿La </a:t>
                      </a:r>
                      <a:r>
                        <a:rPr sz="1100" spc="-10" dirty="0">
                          <a:latin typeface="Verdana"/>
                          <a:cs typeface="Verdana"/>
                        </a:rPr>
                        <a:t>información </a:t>
                      </a:r>
                      <a:r>
                        <a:rPr sz="1100" spc="-5" dirty="0">
                          <a:latin typeface="Verdana"/>
                          <a:cs typeface="Verdana"/>
                        </a:rPr>
                        <a:t>obte-  </a:t>
                      </a:r>
                      <a:r>
                        <a:rPr sz="1100" spc="10" dirty="0">
                          <a:latin typeface="Verdana"/>
                          <a:cs typeface="Verdana"/>
                        </a:rPr>
                        <a:t>nida </a:t>
                      </a:r>
                      <a:r>
                        <a:rPr sz="1100" spc="15" dirty="0">
                          <a:latin typeface="Verdana"/>
                          <a:cs typeface="Verdana"/>
                        </a:rPr>
                        <a:t>cubre </a:t>
                      </a:r>
                      <a:r>
                        <a:rPr sz="1100" spc="-50" dirty="0">
                          <a:latin typeface="Verdana"/>
                          <a:cs typeface="Verdana"/>
                        </a:rPr>
                        <a:t>las </a:t>
                      </a:r>
                      <a:r>
                        <a:rPr sz="1100" spc="-25" dirty="0">
                          <a:latin typeface="Verdana"/>
                          <a:cs typeface="Verdana"/>
                        </a:rPr>
                        <a:t>necesi-  </a:t>
                      </a:r>
                      <a:r>
                        <a:rPr sz="1100" spc="25" dirty="0">
                          <a:latin typeface="Verdana"/>
                          <a:cs typeface="Verdana"/>
                        </a:rPr>
                        <a:t>dades</a:t>
                      </a:r>
                      <a:r>
                        <a:rPr sz="1100" spc="-105" dirty="0">
                          <a:latin typeface="Verdana"/>
                          <a:cs typeface="Verdana"/>
                        </a:rPr>
                        <a:t> </a:t>
                      </a:r>
                      <a:r>
                        <a:rPr sz="1100" spc="25" dirty="0">
                          <a:latin typeface="Verdana"/>
                          <a:cs typeface="Verdana"/>
                        </a:rPr>
                        <a:t>para</a:t>
                      </a:r>
                      <a:r>
                        <a:rPr sz="1100" spc="-100" dirty="0">
                          <a:latin typeface="Verdana"/>
                          <a:cs typeface="Verdana"/>
                        </a:rPr>
                        <a:t> </a:t>
                      </a:r>
                      <a:r>
                        <a:rPr sz="1100" dirty="0">
                          <a:latin typeface="Verdana"/>
                          <a:cs typeface="Verdana"/>
                        </a:rPr>
                        <a:t>la</a:t>
                      </a:r>
                      <a:r>
                        <a:rPr sz="1100" spc="-100" dirty="0">
                          <a:latin typeface="Verdana"/>
                          <a:cs typeface="Verdana"/>
                        </a:rPr>
                        <a:t> </a:t>
                      </a:r>
                      <a:r>
                        <a:rPr sz="1100" spc="-20" dirty="0">
                          <a:latin typeface="Verdana"/>
                          <a:cs typeface="Verdana"/>
                        </a:rPr>
                        <a:t>solución  </a:t>
                      </a:r>
                      <a:r>
                        <a:rPr sz="1100" spc="10" dirty="0">
                          <a:latin typeface="Verdana"/>
                          <a:cs typeface="Verdana"/>
                        </a:rPr>
                        <a:t>del</a:t>
                      </a:r>
                      <a:r>
                        <a:rPr sz="1100" spc="-85" dirty="0">
                          <a:latin typeface="Verdana"/>
                          <a:cs typeface="Verdana"/>
                        </a:rPr>
                        <a:t> </a:t>
                      </a:r>
                      <a:r>
                        <a:rPr sz="1100" spc="10" dirty="0">
                          <a:latin typeface="Verdana"/>
                          <a:cs typeface="Verdana"/>
                        </a:rPr>
                        <a:t>problema?</a:t>
                      </a:r>
                      <a:endParaRPr sz="1100">
                        <a:latin typeface="Verdana"/>
                        <a:cs typeface="Verdana"/>
                      </a:endParaRPr>
                    </a:p>
                    <a:p>
                      <a:pPr marL="249554" marR="51435">
                        <a:lnSpc>
                          <a:spcPct val="102099"/>
                        </a:lnSpc>
                        <a:spcBef>
                          <a:spcPts val="215"/>
                        </a:spcBef>
                      </a:pPr>
                      <a:r>
                        <a:rPr sz="1100" spc="40" dirty="0">
                          <a:latin typeface="Verdana"/>
                          <a:cs typeface="Verdana"/>
                        </a:rPr>
                        <a:t>¿Qué </a:t>
                      </a:r>
                      <a:r>
                        <a:rPr sz="1100" spc="-45" dirty="0">
                          <a:latin typeface="Verdana"/>
                          <a:cs typeface="Verdana"/>
                        </a:rPr>
                        <a:t>otras</a:t>
                      </a:r>
                      <a:r>
                        <a:rPr sz="1100" spc="-240" dirty="0">
                          <a:latin typeface="Verdana"/>
                          <a:cs typeface="Verdana"/>
                        </a:rPr>
                        <a:t> </a:t>
                      </a:r>
                      <a:r>
                        <a:rPr sz="1100" spc="-25" dirty="0">
                          <a:latin typeface="Verdana"/>
                          <a:cs typeface="Verdana"/>
                        </a:rPr>
                        <a:t>investigacio-  </a:t>
                      </a:r>
                      <a:r>
                        <a:rPr sz="1100" spc="-35" dirty="0">
                          <a:latin typeface="Verdana"/>
                          <a:cs typeface="Verdana"/>
                        </a:rPr>
                        <a:t>nes </a:t>
                      </a:r>
                      <a:r>
                        <a:rPr sz="1100" spc="-45" dirty="0">
                          <a:latin typeface="Verdana"/>
                          <a:cs typeface="Verdana"/>
                        </a:rPr>
                        <a:t>se </a:t>
                      </a:r>
                      <a:r>
                        <a:rPr sz="1100" spc="30" dirty="0">
                          <a:latin typeface="Verdana"/>
                          <a:cs typeface="Verdana"/>
                        </a:rPr>
                        <a:t>pueden </a:t>
                      </a:r>
                      <a:r>
                        <a:rPr sz="1100" spc="-35" dirty="0">
                          <a:latin typeface="Verdana"/>
                          <a:cs typeface="Verdana"/>
                        </a:rPr>
                        <a:t>llevar </a:t>
                      </a:r>
                      <a:r>
                        <a:rPr sz="1100" spc="90" dirty="0">
                          <a:latin typeface="Verdana"/>
                          <a:cs typeface="Verdana"/>
                        </a:rPr>
                        <a:t>a  </a:t>
                      </a:r>
                      <a:r>
                        <a:rPr sz="1100" spc="80" dirty="0">
                          <a:latin typeface="Verdana"/>
                          <a:cs typeface="Verdana"/>
                        </a:rPr>
                        <a:t>cabo </a:t>
                      </a:r>
                      <a:r>
                        <a:rPr sz="1100" spc="25" dirty="0">
                          <a:latin typeface="Verdana"/>
                          <a:cs typeface="Verdana"/>
                        </a:rPr>
                        <a:t>para </a:t>
                      </a:r>
                      <a:r>
                        <a:rPr sz="1100" spc="5" dirty="0">
                          <a:latin typeface="Verdana"/>
                          <a:cs typeface="Verdana"/>
                        </a:rPr>
                        <a:t>comple-  </a:t>
                      </a:r>
                      <a:r>
                        <a:rPr sz="1100" spc="-20" dirty="0">
                          <a:latin typeface="Verdana"/>
                          <a:cs typeface="Verdana"/>
                        </a:rPr>
                        <a:t>mentar </a:t>
                      </a:r>
                      <a:r>
                        <a:rPr sz="1100" spc="-15" dirty="0">
                          <a:latin typeface="Verdana"/>
                          <a:cs typeface="Verdana"/>
                        </a:rPr>
                        <a:t>el</a:t>
                      </a:r>
                      <a:r>
                        <a:rPr sz="1100" spc="-160" dirty="0">
                          <a:latin typeface="Verdana"/>
                          <a:cs typeface="Verdana"/>
                        </a:rPr>
                        <a:t> </a:t>
                      </a:r>
                      <a:r>
                        <a:rPr sz="1100" spc="15" dirty="0">
                          <a:latin typeface="Verdana"/>
                          <a:cs typeface="Verdana"/>
                        </a:rPr>
                        <a:t>proyecto?</a:t>
                      </a:r>
                      <a:endParaRPr sz="1100">
                        <a:latin typeface="Verdana"/>
                        <a:cs typeface="Verdana"/>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gridSpan="4">
                  <a:txBody>
                    <a:bodyPr/>
                    <a:lstStyle/>
                    <a:p>
                      <a:pPr>
                        <a:lnSpc>
                          <a:spcPct val="100000"/>
                        </a:lnSpc>
                        <a:spcBef>
                          <a:spcPts val="15"/>
                        </a:spcBef>
                      </a:pPr>
                      <a:endParaRPr sz="1500">
                        <a:latin typeface="Times New Roman"/>
                        <a:cs typeface="Times New Roman"/>
                      </a:endParaRPr>
                    </a:p>
                    <a:p>
                      <a:pPr marL="69850">
                        <a:lnSpc>
                          <a:spcPct val="100000"/>
                        </a:lnSpc>
                        <a:spcBef>
                          <a:spcPts val="5"/>
                        </a:spcBef>
                      </a:pPr>
                      <a:r>
                        <a:rPr sz="1100" spc="-5" dirty="0">
                          <a:latin typeface="Arial"/>
                          <a:cs typeface="Arial"/>
                        </a:rPr>
                        <a:t>Hubo </a:t>
                      </a:r>
                      <a:r>
                        <a:rPr sz="1100" dirty="0">
                          <a:latin typeface="Arial"/>
                          <a:cs typeface="Arial"/>
                        </a:rPr>
                        <a:t>discusiones </a:t>
                      </a:r>
                      <a:r>
                        <a:rPr sz="1100" spc="-5" dirty="0">
                          <a:latin typeface="Arial"/>
                          <a:cs typeface="Arial"/>
                        </a:rPr>
                        <a:t>abiertas, rúbricas </a:t>
                      </a:r>
                      <a:r>
                        <a:rPr sz="1100" dirty="0">
                          <a:latin typeface="Arial"/>
                          <a:cs typeface="Arial"/>
                        </a:rPr>
                        <a:t>y </a:t>
                      </a:r>
                      <a:r>
                        <a:rPr sz="1100" spc="-5" dirty="0">
                          <a:latin typeface="Arial"/>
                          <a:cs typeface="Arial"/>
                        </a:rPr>
                        <a:t>evaluación </a:t>
                      </a:r>
                      <a:r>
                        <a:rPr sz="1100" dirty="0">
                          <a:latin typeface="Arial"/>
                          <a:cs typeface="Arial"/>
                        </a:rPr>
                        <a:t>de cada </a:t>
                      </a:r>
                      <a:r>
                        <a:rPr sz="1100" spc="-5" dirty="0">
                          <a:latin typeface="Arial"/>
                          <a:cs typeface="Arial"/>
                        </a:rPr>
                        <a:t>profesor </a:t>
                      </a:r>
                      <a:r>
                        <a:rPr sz="1100" dirty="0">
                          <a:latin typeface="Arial"/>
                          <a:cs typeface="Arial"/>
                        </a:rPr>
                        <a:t>de </a:t>
                      </a:r>
                      <a:r>
                        <a:rPr sz="1100" spc="-5" dirty="0">
                          <a:latin typeface="Arial"/>
                          <a:cs typeface="Arial"/>
                        </a:rPr>
                        <a:t>cada</a:t>
                      </a:r>
                      <a:r>
                        <a:rPr sz="1100" spc="20" dirty="0">
                          <a:latin typeface="Arial"/>
                          <a:cs typeface="Arial"/>
                        </a:rPr>
                        <a:t> </a:t>
                      </a:r>
                      <a:r>
                        <a:rPr sz="1100" spc="-5" dirty="0">
                          <a:latin typeface="Arial"/>
                          <a:cs typeface="Arial"/>
                        </a:rPr>
                        <a:t>materia</a:t>
                      </a:r>
                      <a:endParaRPr sz="1100">
                        <a:latin typeface="Arial"/>
                        <a:cs typeface="Arial"/>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0589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3"/>
          <p:cNvSpPr>
            <a:spLocks noGrp="1"/>
          </p:cNvSpPr>
          <p:nvPr>
            <p:ph sz="quarter" idx="13"/>
          </p:nvPr>
        </p:nvSpPr>
        <p:spPr>
          <a:xfrm>
            <a:off x="595472" y="2447290"/>
            <a:ext cx="9043828" cy="1027974"/>
          </a:xfrm>
        </p:spPr>
        <p:txBody>
          <a:bodyPr/>
          <a:lstStyle/>
          <a:p>
            <a:pPr algn="ctr"/>
            <a:endParaRPr lang="es-MX" altLang="en-US" sz="3080" dirty="0">
              <a:solidFill>
                <a:srgbClr val="404040"/>
              </a:solidFill>
              <a:latin typeface="Helvetica Light" charset="0"/>
              <a:cs typeface="Helvetica Light" charset="0"/>
            </a:endParaRPr>
          </a:p>
          <a:p>
            <a:endParaRPr lang="es-MX" altLang="en-US" dirty="0">
              <a:solidFill>
                <a:srgbClr val="404040"/>
              </a:solidFill>
              <a:latin typeface="Helvetica Light" charset="0"/>
              <a:cs typeface="Helvetica Light" charset="0"/>
            </a:endParaRPr>
          </a:p>
          <a:p>
            <a:endParaRPr lang="es-MX" altLang="en-US" dirty="0">
              <a:solidFill>
                <a:srgbClr val="404040"/>
              </a:solidFill>
              <a:latin typeface="Helvetica Light" charset="0"/>
              <a:cs typeface="Helvetica Light" charset="0"/>
            </a:endParaRPr>
          </a:p>
        </p:txBody>
      </p:sp>
      <p:sp>
        <p:nvSpPr>
          <p:cNvPr id="7" name="Title 1">
            <a:extLst>
              <a:ext uri="{FF2B5EF4-FFF2-40B4-BE49-F238E27FC236}">
                <a16:creationId xmlns:a16="http://schemas.microsoft.com/office/drawing/2014/main" id="{AADEE40B-8438-FF4E-A70B-974B2C530D08}"/>
              </a:ext>
            </a:extLst>
          </p:cNvPr>
          <p:cNvSpPr>
            <a:spLocks noGrp="1"/>
          </p:cNvSpPr>
          <p:nvPr>
            <p:ph type="title"/>
          </p:nvPr>
        </p:nvSpPr>
        <p:spPr>
          <a:xfrm>
            <a:off x="595472" y="807562"/>
            <a:ext cx="9043828" cy="894080"/>
          </a:xfrm>
        </p:spPr>
        <p:txBody>
          <a:bodyPr/>
          <a:lstStyle/>
          <a:p>
            <a:pPr algn="ctr"/>
            <a:r>
              <a:rPr lang="es-MX" altLang="en-US" dirty="0">
                <a:solidFill>
                  <a:schemeClr val="tx1"/>
                </a:solidFill>
                <a:latin typeface="Helvetica Light" charset="0"/>
                <a:cs typeface="Helvetica" panose="020B0604020202020204" pitchFamily="34" charset="0"/>
              </a:rPr>
              <a:t>Preparatoria Universidad La Salle</a:t>
            </a:r>
          </a:p>
        </p:txBody>
      </p:sp>
      <p:sp>
        <p:nvSpPr>
          <p:cNvPr id="8" name="Text Placeholder 2">
            <a:extLst>
              <a:ext uri="{FF2B5EF4-FFF2-40B4-BE49-F238E27FC236}">
                <a16:creationId xmlns:a16="http://schemas.microsoft.com/office/drawing/2014/main" id="{BD77A767-7917-5E44-8672-54417EC76395}"/>
              </a:ext>
            </a:extLst>
          </p:cNvPr>
          <p:cNvSpPr>
            <a:spLocks noGrp="1"/>
          </p:cNvSpPr>
          <p:nvPr>
            <p:ph type="body" sz="quarter" idx="12"/>
          </p:nvPr>
        </p:nvSpPr>
        <p:spPr>
          <a:xfrm>
            <a:off x="595472" y="1701642"/>
            <a:ext cx="9043828" cy="391160"/>
          </a:xfrm>
        </p:spPr>
        <p:txBody>
          <a:bodyPr/>
          <a:lstStyle/>
          <a:p>
            <a:pPr algn="ctr">
              <a:defRPr/>
            </a:pPr>
            <a:r>
              <a:rPr lang="es-MX" altLang="en-US" dirty="0">
                <a:solidFill>
                  <a:srgbClr val="404040"/>
                </a:solidFill>
                <a:latin typeface="Helvetica Light" charset="0"/>
              </a:rPr>
              <a:t>1006</a:t>
            </a:r>
          </a:p>
        </p:txBody>
      </p:sp>
      <p:pic>
        <p:nvPicPr>
          <p:cNvPr id="3" name="Imagen 2">
            <a:extLst>
              <a:ext uri="{FF2B5EF4-FFF2-40B4-BE49-F238E27FC236}">
                <a16:creationId xmlns:a16="http://schemas.microsoft.com/office/drawing/2014/main" id="{E1C1F252-5983-4142-A9CF-D655A2920CDC}"/>
              </a:ext>
            </a:extLst>
          </p:cNvPr>
          <p:cNvPicPr>
            <a:picLocks noChangeAspect="1"/>
          </p:cNvPicPr>
          <p:nvPr/>
        </p:nvPicPr>
        <p:blipFill>
          <a:blip r:embed="rId2"/>
          <a:stretch>
            <a:fillRect/>
          </a:stretch>
        </p:blipFill>
        <p:spPr>
          <a:xfrm>
            <a:off x="2560837" y="1996543"/>
            <a:ext cx="2976364" cy="5289078"/>
          </a:xfrm>
          <a:prstGeom prst="rect">
            <a:avLst/>
          </a:prstGeom>
        </p:spPr>
      </p:pic>
    </p:spTree>
    <p:extLst>
      <p:ext uri="{BB962C8B-B14F-4D97-AF65-F5344CB8AC3E}">
        <p14:creationId xmlns:p14="http://schemas.microsoft.com/office/powerpoint/2010/main" val="960965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7354" y="359155"/>
            <a:ext cx="842644" cy="177800"/>
          </a:xfrm>
          <a:prstGeom prst="rect">
            <a:avLst/>
          </a:prstGeom>
        </p:spPr>
        <p:txBody>
          <a:bodyPr vert="horz" wrap="square" lIns="0" tIns="12065" rIns="0" bIns="0" rtlCol="0">
            <a:spAutoFit/>
          </a:bodyPr>
          <a:lstStyle/>
          <a:p>
            <a:pPr marL="12700">
              <a:lnSpc>
                <a:spcPct val="100000"/>
              </a:lnSpc>
              <a:spcBef>
                <a:spcPts val="95"/>
              </a:spcBef>
            </a:pPr>
            <a:r>
              <a:rPr sz="1000" i="1" spc="-120" dirty="0">
                <a:solidFill>
                  <a:srgbClr val="4F81BC"/>
                </a:solidFill>
                <a:latin typeface="Verdana"/>
                <a:cs typeface="Verdana"/>
              </a:rPr>
              <a:t>E.I. </a:t>
            </a:r>
            <a:r>
              <a:rPr sz="1000" i="1" spc="-55" dirty="0">
                <a:solidFill>
                  <a:srgbClr val="4F81BC"/>
                </a:solidFill>
                <a:latin typeface="Verdana"/>
                <a:cs typeface="Verdana"/>
              </a:rPr>
              <a:t>P.</a:t>
            </a:r>
            <a:r>
              <a:rPr sz="1000" i="1" spc="-90" dirty="0">
                <a:solidFill>
                  <a:srgbClr val="4F81BC"/>
                </a:solidFill>
                <a:latin typeface="Verdana"/>
                <a:cs typeface="Verdana"/>
              </a:rPr>
              <a:t> </a:t>
            </a:r>
            <a:r>
              <a:rPr sz="1000" i="1" spc="-55" dirty="0">
                <a:solidFill>
                  <a:srgbClr val="4F81BC"/>
                </a:solidFill>
                <a:latin typeface="Verdana"/>
                <a:cs typeface="Verdana"/>
              </a:rPr>
              <a:t>Análisis.</a:t>
            </a:r>
            <a:endParaRPr sz="1000">
              <a:latin typeface="Verdana"/>
              <a:cs typeface="Verdana"/>
            </a:endParaRPr>
          </a:p>
        </p:txBody>
      </p:sp>
      <p:sp>
        <p:nvSpPr>
          <p:cNvPr id="3" name="object 3"/>
          <p:cNvSpPr txBox="1"/>
          <p:nvPr/>
        </p:nvSpPr>
        <p:spPr>
          <a:xfrm>
            <a:off x="671576" y="1103122"/>
            <a:ext cx="1562100" cy="193675"/>
          </a:xfrm>
          <a:prstGeom prst="rect">
            <a:avLst/>
          </a:prstGeom>
        </p:spPr>
        <p:txBody>
          <a:bodyPr vert="horz" wrap="square" lIns="0" tIns="12700" rIns="0" bIns="0" rtlCol="0">
            <a:spAutoFit/>
          </a:bodyPr>
          <a:lstStyle/>
          <a:p>
            <a:pPr marL="12700">
              <a:lnSpc>
                <a:spcPct val="100000"/>
              </a:lnSpc>
              <a:spcBef>
                <a:spcPts val="100"/>
              </a:spcBef>
            </a:pPr>
            <a:r>
              <a:rPr sz="1100" b="1" spc="-155" dirty="0">
                <a:latin typeface="Verdana"/>
                <a:cs typeface="Verdana"/>
              </a:rPr>
              <a:t>VI. </a:t>
            </a:r>
            <a:r>
              <a:rPr sz="1100" b="1" spc="-120" dirty="0">
                <a:latin typeface="Verdana"/>
                <a:cs typeface="Verdana"/>
              </a:rPr>
              <a:t>División </a:t>
            </a:r>
            <a:r>
              <a:rPr sz="1100" b="1" spc="-65" dirty="0">
                <a:latin typeface="Verdana"/>
                <a:cs typeface="Verdana"/>
              </a:rPr>
              <a:t>del</a:t>
            </a:r>
            <a:r>
              <a:rPr sz="1100" b="1" spc="-195" dirty="0">
                <a:latin typeface="Verdana"/>
                <a:cs typeface="Verdana"/>
              </a:rPr>
              <a:t> </a:t>
            </a:r>
            <a:r>
              <a:rPr sz="1100" b="1" spc="-95" dirty="0">
                <a:latin typeface="Verdana"/>
                <a:cs typeface="Verdana"/>
              </a:rPr>
              <a:t>tiempo.</a:t>
            </a:r>
            <a:endParaRPr sz="1100">
              <a:latin typeface="Verdana"/>
              <a:cs typeface="Verdana"/>
            </a:endParaRPr>
          </a:p>
        </p:txBody>
      </p:sp>
      <p:sp>
        <p:nvSpPr>
          <p:cNvPr id="4" name="object 4"/>
          <p:cNvSpPr txBox="1"/>
          <p:nvPr/>
        </p:nvSpPr>
        <p:spPr>
          <a:xfrm>
            <a:off x="5023230" y="1103122"/>
            <a:ext cx="1195070" cy="193675"/>
          </a:xfrm>
          <a:prstGeom prst="rect">
            <a:avLst/>
          </a:prstGeom>
        </p:spPr>
        <p:txBody>
          <a:bodyPr vert="horz" wrap="square" lIns="0" tIns="12700" rIns="0" bIns="0" rtlCol="0">
            <a:spAutoFit/>
          </a:bodyPr>
          <a:lstStyle/>
          <a:p>
            <a:pPr marL="12700">
              <a:lnSpc>
                <a:spcPct val="100000"/>
              </a:lnSpc>
              <a:spcBef>
                <a:spcPts val="100"/>
              </a:spcBef>
            </a:pPr>
            <a:r>
              <a:rPr sz="1100" b="1" spc="-190" dirty="0">
                <a:latin typeface="Verdana"/>
                <a:cs typeface="Verdana"/>
              </a:rPr>
              <a:t>VII.</a:t>
            </a:r>
            <a:r>
              <a:rPr sz="1100" b="1" spc="-125" dirty="0">
                <a:latin typeface="Verdana"/>
                <a:cs typeface="Verdana"/>
              </a:rPr>
              <a:t> </a:t>
            </a:r>
            <a:r>
              <a:rPr sz="1100" b="1" spc="-100" dirty="0">
                <a:latin typeface="Verdana"/>
                <a:cs typeface="Verdana"/>
              </a:rPr>
              <a:t>Presentación.</a:t>
            </a:r>
            <a:endParaRPr sz="1100">
              <a:latin typeface="Verdana"/>
              <a:cs typeface="Verdana"/>
            </a:endParaRPr>
          </a:p>
        </p:txBody>
      </p:sp>
      <p:graphicFrame>
        <p:nvGraphicFramePr>
          <p:cNvPr id="5" name="object 5"/>
          <p:cNvGraphicFramePr>
            <a:graphicFrameLocks noGrp="1"/>
          </p:cNvGraphicFramePr>
          <p:nvPr/>
        </p:nvGraphicFramePr>
        <p:xfrm>
          <a:off x="684276" y="1457197"/>
          <a:ext cx="8706484" cy="1981200"/>
        </p:xfrm>
        <a:graphic>
          <a:graphicData uri="http://schemas.openxmlformats.org/drawingml/2006/table">
            <a:tbl>
              <a:tblPr firstRow="1" bandRow="1">
                <a:tableStyleId>{2D5ABB26-0587-4C30-8999-92F81FD0307C}</a:tableStyleId>
              </a:tblPr>
              <a:tblGrid>
                <a:gridCol w="4385310">
                  <a:extLst>
                    <a:ext uri="{9D8B030D-6E8A-4147-A177-3AD203B41FA5}">
                      <a16:colId xmlns:a16="http://schemas.microsoft.com/office/drawing/2014/main" val="20000"/>
                    </a:ext>
                  </a:extLst>
                </a:gridCol>
                <a:gridCol w="4321174">
                  <a:extLst>
                    <a:ext uri="{9D8B030D-6E8A-4147-A177-3AD203B41FA5}">
                      <a16:colId xmlns:a16="http://schemas.microsoft.com/office/drawing/2014/main" val="20001"/>
                    </a:ext>
                  </a:extLst>
                </a:gridCol>
              </a:tblGrid>
              <a:tr h="926465">
                <a:tc>
                  <a:txBody>
                    <a:bodyPr/>
                    <a:lstStyle/>
                    <a:p>
                      <a:pPr marL="528955">
                        <a:lnSpc>
                          <a:spcPct val="100000"/>
                        </a:lnSpc>
                        <a:spcBef>
                          <a:spcPts val="565"/>
                        </a:spcBef>
                      </a:pPr>
                      <a:r>
                        <a:rPr sz="1100" b="1" spc="-130" dirty="0">
                          <a:latin typeface="Verdana"/>
                          <a:cs typeface="Verdana"/>
                        </a:rPr>
                        <a:t>1. </a:t>
                      </a:r>
                      <a:r>
                        <a:rPr sz="1100" b="1" spc="-120" dirty="0">
                          <a:latin typeface="Verdana"/>
                          <a:cs typeface="Verdana"/>
                        </a:rPr>
                        <a:t>Tiempos </a:t>
                      </a:r>
                      <a:r>
                        <a:rPr sz="1100" b="1" spc="-55" dirty="0">
                          <a:latin typeface="Verdana"/>
                          <a:cs typeface="Verdana"/>
                        </a:rPr>
                        <a:t>dedicados </a:t>
                      </a:r>
                      <a:r>
                        <a:rPr sz="1100" b="1" spc="-60" dirty="0">
                          <a:latin typeface="Verdana"/>
                          <a:cs typeface="Verdana"/>
                        </a:rPr>
                        <a:t>al </a:t>
                      </a:r>
                      <a:r>
                        <a:rPr sz="1100" b="1" spc="-75" dirty="0">
                          <a:latin typeface="Verdana"/>
                          <a:cs typeface="Verdana"/>
                        </a:rPr>
                        <a:t>proyecto </a:t>
                      </a:r>
                      <a:r>
                        <a:rPr sz="1100" b="1" spc="-5" dirty="0">
                          <a:latin typeface="Verdana"/>
                          <a:cs typeface="Verdana"/>
                        </a:rPr>
                        <a:t>cada</a:t>
                      </a:r>
                      <a:r>
                        <a:rPr sz="1100" b="1" spc="10" dirty="0">
                          <a:latin typeface="Verdana"/>
                          <a:cs typeface="Verdana"/>
                        </a:rPr>
                        <a:t> </a:t>
                      </a:r>
                      <a:r>
                        <a:rPr sz="1100" b="1" spc="-85" dirty="0">
                          <a:latin typeface="Verdana"/>
                          <a:cs typeface="Verdana"/>
                        </a:rPr>
                        <a:t>semana.</a:t>
                      </a:r>
                      <a:endParaRPr sz="1100">
                        <a:latin typeface="Verdana"/>
                        <a:cs typeface="Verdana"/>
                      </a:endParaRPr>
                    </a:p>
                    <a:p>
                      <a:pPr marL="299720">
                        <a:lnSpc>
                          <a:spcPct val="100000"/>
                        </a:lnSpc>
                        <a:spcBef>
                          <a:spcPts val="229"/>
                        </a:spcBef>
                      </a:pPr>
                      <a:r>
                        <a:rPr sz="1100" spc="40" dirty="0">
                          <a:latin typeface="Verdana"/>
                          <a:cs typeface="Verdana"/>
                        </a:rPr>
                        <a:t>¿Qué </a:t>
                      </a:r>
                      <a:r>
                        <a:rPr sz="1100" spc="-20" dirty="0">
                          <a:latin typeface="Verdana"/>
                          <a:cs typeface="Verdana"/>
                        </a:rPr>
                        <a:t>momentos </a:t>
                      </a:r>
                      <a:r>
                        <a:rPr sz="1100" spc="-40" dirty="0">
                          <a:latin typeface="Verdana"/>
                          <a:cs typeface="Verdana"/>
                        </a:rPr>
                        <a:t>se </a:t>
                      </a:r>
                      <a:r>
                        <a:rPr sz="1100" spc="-20" dirty="0">
                          <a:latin typeface="Verdana"/>
                          <a:cs typeface="Verdana"/>
                        </a:rPr>
                        <a:t>destinan </a:t>
                      </a:r>
                      <a:r>
                        <a:rPr sz="1100" spc="-5" dirty="0">
                          <a:latin typeface="Verdana"/>
                          <a:cs typeface="Verdana"/>
                        </a:rPr>
                        <a:t>al</a:t>
                      </a:r>
                      <a:r>
                        <a:rPr sz="1100" spc="-95" dirty="0">
                          <a:latin typeface="Verdana"/>
                          <a:cs typeface="Verdana"/>
                        </a:rPr>
                        <a:t> </a:t>
                      </a:r>
                      <a:r>
                        <a:rPr sz="1100" spc="5" dirty="0">
                          <a:latin typeface="Verdana"/>
                          <a:cs typeface="Verdana"/>
                        </a:rPr>
                        <a:t>Proyecto?</a:t>
                      </a:r>
                      <a:endParaRPr sz="1100">
                        <a:latin typeface="Verdana"/>
                        <a:cs typeface="Verdana"/>
                      </a:endParaRPr>
                    </a:p>
                    <a:p>
                      <a:pPr marL="461645">
                        <a:lnSpc>
                          <a:spcPct val="100000"/>
                        </a:lnSpc>
                        <a:spcBef>
                          <a:spcPts val="25"/>
                        </a:spcBef>
                      </a:pPr>
                      <a:r>
                        <a:rPr sz="1100" spc="10" dirty="0">
                          <a:latin typeface="Verdana"/>
                          <a:cs typeface="Verdana"/>
                        </a:rPr>
                        <a:t>¿Cuántas </a:t>
                      </a:r>
                      <a:r>
                        <a:rPr sz="1100" spc="-40" dirty="0">
                          <a:latin typeface="Verdana"/>
                          <a:cs typeface="Verdana"/>
                        </a:rPr>
                        <a:t>horas </a:t>
                      </a:r>
                      <a:r>
                        <a:rPr sz="1100" spc="-45" dirty="0">
                          <a:latin typeface="Verdana"/>
                          <a:cs typeface="Verdana"/>
                        </a:rPr>
                        <a:t>se </a:t>
                      </a:r>
                      <a:r>
                        <a:rPr sz="1100" spc="-10" dirty="0">
                          <a:latin typeface="Verdana"/>
                          <a:cs typeface="Verdana"/>
                        </a:rPr>
                        <a:t>trabajan </a:t>
                      </a:r>
                      <a:r>
                        <a:rPr sz="1100" spc="55" dirty="0">
                          <a:latin typeface="Verdana"/>
                          <a:cs typeface="Verdana"/>
                        </a:rPr>
                        <a:t>de </a:t>
                      </a:r>
                      <a:r>
                        <a:rPr sz="1100" dirty="0">
                          <a:latin typeface="Verdana"/>
                          <a:cs typeface="Verdana"/>
                        </a:rPr>
                        <a:t>manera </a:t>
                      </a:r>
                      <a:r>
                        <a:rPr sz="1100" spc="-25" dirty="0">
                          <a:latin typeface="Verdana"/>
                          <a:cs typeface="Verdana"/>
                        </a:rPr>
                        <a:t>disciplinaria</a:t>
                      </a:r>
                      <a:r>
                        <a:rPr sz="1100" spc="-245" dirty="0">
                          <a:latin typeface="Verdana"/>
                          <a:cs typeface="Verdana"/>
                        </a:rPr>
                        <a:t> </a:t>
                      </a:r>
                      <a:r>
                        <a:rPr sz="1100" spc="-60" dirty="0">
                          <a:latin typeface="Verdana"/>
                          <a:cs typeface="Verdana"/>
                        </a:rPr>
                        <a:t>y</a:t>
                      </a:r>
                      <a:endParaRPr sz="1100">
                        <a:latin typeface="Verdana"/>
                        <a:cs typeface="Verdana"/>
                      </a:endParaRPr>
                    </a:p>
                    <a:p>
                      <a:pPr marL="895985">
                        <a:lnSpc>
                          <a:spcPct val="100000"/>
                        </a:lnSpc>
                        <a:spcBef>
                          <a:spcPts val="240"/>
                        </a:spcBef>
                      </a:pPr>
                      <a:r>
                        <a:rPr sz="1100" spc="5" dirty="0">
                          <a:latin typeface="Verdana"/>
                          <a:cs typeface="Verdana"/>
                        </a:rPr>
                        <a:t>cuántas </a:t>
                      </a:r>
                      <a:r>
                        <a:rPr sz="1100" spc="60" dirty="0">
                          <a:latin typeface="Verdana"/>
                          <a:cs typeface="Verdana"/>
                        </a:rPr>
                        <a:t>de </a:t>
                      </a:r>
                      <a:r>
                        <a:rPr sz="1100" spc="5" dirty="0">
                          <a:latin typeface="Verdana"/>
                          <a:cs typeface="Verdana"/>
                        </a:rPr>
                        <a:t>manera</a:t>
                      </a:r>
                      <a:r>
                        <a:rPr sz="1100" spc="-35" dirty="0">
                          <a:latin typeface="Verdana"/>
                          <a:cs typeface="Verdana"/>
                        </a:rPr>
                        <a:t> </a:t>
                      </a:r>
                      <a:r>
                        <a:rPr sz="1100" spc="-30" dirty="0">
                          <a:latin typeface="Verdana"/>
                          <a:cs typeface="Verdana"/>
                        </a:rPr>
                        <a:t>interdisciplinaria?</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8890" algn="ctr">
                        <a:lnSpc>
                          <a:spcPct val="100000"/>
                        </a:lnSpc>
                        <a:spcBef>
                          <a:spcPts val="565"/>
                        </a:spcBef>
                      </a:pPr>
                      <a:r>
                        <a:rPr sz="1100" b="1" spc="-130" dirty="0">
                          <a:latin typeface="Verdana"/>
                          <a:cs typeface="Verdana"/>
                        </a:rPr>
                        <a:t>2. </a:t>
                      </a:r>
                      <a:r>
                        <a:rPr sz="1100" b="1" spc="-100" dirty="0">
                          <a:latin typeface="Verdana"/>
                          <a:cs typeface="Verdana"/>
                        </a:rPr>
                        <a:t>Presentación </a:t>
                      </a:r>
                      <a:r>
                        <a:rPr sz="1100" b="1" spc="-65" dirty="0">
                          <a:latin typeface="Verdana"/>
                          <a:cs typeface="Verdana"/>
                        </a:rPr>
                        <a:t>del </a:t>
                      </a:r>
                      <a:r>
                        <a:rPr sz="1100" b="1" spc="-75" dirty="0">
                          <a:latin typeface="Verdana"/>
                          <a:cs typeface="Verdana"/>
                        </a:rPr>
                        <a:t>proyecto</a:t>
                      </a:r>
                      <a:r>
                        <a:rPr sz="1100" b="1" spc="-10" dirty="0">
                          <a:latin typeface="Verdana"/>
                          <a:cs typeface="Verdana"/>
                        </a:rPr>
                        <a:t> </a:t>
                      </a:r>
                      <a:r>
                        <a:rPr sz="1100" b="1" spc="-105" dirty="0">
                          <a:latin typeface="Verdana"/>
                          <a:cs typeface="Verdana"/>
                        </a:rPr>
                        <a:t>(producto).</a:t>
                      </a:r>
                      <a:endParaRPr sz="1100">
                        <a:latin typeface="Verdana"/>
                        <a:cs typeface="Verdana"/>
                      </a:endParaRPr>
                    </a:p>
                    <a:p>
                      <a:pPr marL="10160" algn="ctr">
                        <a:lnSpc>
                          <a:spcPct val="100000"/>
                        </a:lnSpc>
                        <a:spcBef>
                          <a:spcPts val="229"/>
                        </a:spcBef>
                      </a:pPr>
                      <a:r>
                        <a:rPr sz="1100" spc="-10" dirty="0">
                          <a:latin typeface="Verdana"/>
                          <a:cs typeface="Verdana"/>
                        </a:rPr>
                        <a:t>Características </a:t>
                      </a:r>
                      <a:r>
                        <a:rPr sz="1100" spc="60" dirty="0">
                          <a:latin typeface="Verdana"/>
                          <a:cs typeface="Verdana"/>
                        </a:rPr>
                        <a:t>de</a:t>
                      </a:r>
                      <a:r>
                        <a:rPr sz="1100" spc="-270" dirty="0">
                          <a:latin typeface="Verdana"/>
                          <a:cs typeface="Verdana"/>
                        </a:rPr>
                        <a:t> </a:t>
                      </a:r>
                      <a:r>
                        <a:rPr sz="1100" spc="5" dirty="0">
                          <a:latin typeface="Verdana"/>
                          <a:cs typeface="Verdana"/>
                        </a:rPr>
                        <a:t>la </a:t>
                      </a:r>
                      <a:r>
                        <a:rPr sz="1100" spc="-10" dirty="0">
                          <a:latin typeface="Verdana"/>
                          <a:cs typeface="Verdana"/>
                        </a:rPr>
                        <a:t>presentación.</a:t>
                      </a:r>
                      <a:endParaRPr sz="1100">
                        <a:latin typeface="Verdana"/>
                        <a:cs typeface="Verdana"/>
                      </a:endParaRPr>
                    </a:p>
                    <a:p>
                      <a:pPr marL="9525" algn="ctr">
                        <a:lnSpc>
                          <a:spcPct val="100000"/>
                        </a:lnSpc>
                        <a:spcBef>
                          <a:spcPts val="225"/>
                        </a:spcBef>
                      </a:pPr>
                      <a:r>
                        <a:rPr sz="1100" spc="15" dirty="0">
                          <a:latin typeface="Verdana"/>
                          <a:cs typeface="Verdana"/>
                        </a:rPr>
                        <a:t>¿Quién?</a:t>
                      </a:r>
                      <a:r>
                        <a:rPr sz="1100" spc="-95" dirty="0">
                          <a:latin typeface="Verdana"/>
                          <a:cs typeface="Verdana"/>
                        </a:rPr>
                        <a:t> </a:t>
                      </a:r>
                      <a:r>
                        <a:rPr sz="1100" spc="50" dirty="0">
                          <a:latin typeface="Verdana"/>
                          <a:cs typeface="Verdana"/>
                        </a:rPr>
                        <a:t>¿Cómo?</a:t>
                      </a:r>
                      <a:r>
                        <a:rPr sz="1100" spc="-100" dirty="0">
                          <a:latin typeface="Verdana"/>
                          <a:cs typeface="Verdana"/>
                        </a:rPr>
                        <a:t> </a:t>
                      </a:r>
                      <a:r>
                        <a:rPr sz="1100" spc="45" dirty="0">
                          <a:latin typeface="Verdana"/>
                          <a:cs typeface="Verdana"/>
                        </a:rPr>
                        <a:t>¿Cuándo?</a:t>
                      </a:r>
                      <a:r>
                        <a:rPr sz="1100" spc="-95" dirty="0">
                          <a:latin typeface="Verdana"/>
                          <a:cs typeface="Verdana"/>
                        </a:rPr>
                        <a:t> </a:t>
                      </a:r>
                      <a:r>
                        <a:rPr sz="1100" spc="30" dirty="0">
                          <a:latin typeface="Verdana"/>
                          <a:cs typeface="Verdana"/>
                        </a:rPr>
                        <a:t>¿Dónde?</a:t>
                      </a:r>
                      <a:r>
                        <a:rPr sz="1100" spc="-95" dirty="0">
                          <a:latin typeface="Verdana"/>
                          <a:cs typeface="Verdana"/>
                        </a:rPr>
                        <a:t> </a:t>
                      </a:r>
                      <a:r>
                        <a:rPr sz="1100" spc="50" dirty="0">
                          <a:latin typeface="Verdana"/>
                          <a:cs typeface="Verdana"/>
                        </a:rPr>
                        <a:t>¿Con</a:t>
                      </a:r>
                      <a:r>
                        <a:rPr sz="1100" spc="-90" dirty="0">
                          <a:latin typeface="Verdana"/>
                          <a:cs typeface="Verdana"/>
                        </a:rPr>
                        <a:t> </a:t>
                      </a:r>
                      <a:r>
                        <a:rPr sz="1100" spc="35" dirty="0">
                          <a:latin typeface="Verdana"/>
                          <a:cs typeface="Verdana"/>
                        </a:rPr>
                        <a:t>qué?</a:t>
                      </a:r>
                      <a:endParaRPr sz="1100">
                        <a:latin typeface="Verdana"/>
                        <a:cs typeface="Verdana"/>
                      </a:endParaRPr>
                    </a:p>
                    <a:p>
                      <a:pPr marL="10795" algn="ctr">
                        <a:lnSpc>
                          <a:spcPct val="100000"/>
                        </a:lnSpc>
                        <a:spcBef>
                          <a:spcPts val="240"/>
                        </a:spcBef>
                      </a:pPr>
                      <a:r>
                        <a:rPr sz="1100" spc="10" dirty="0">
                          <a:latin typeface="Verdana"/>
                          <a:cs typeface="Verdana"/>
                        </a:rPr>
                        <a:t>¿Para</a:t>
                      </a:r>
                      <a:r>
                        <a:rPr sz="1100" spc="-90" dirty="0">
                          <a:latin typeface="Verdana"/>
                          <a:cs typeface="Verdana"/>
                        </a:rPr>
                        <a:t> </a:t>
                      </a:r>
                      <a:r>
                        <a:rPr sz="1100" spc="35" dirty="0">
                          <a:latin typeface="Verdana"/>
                          <a:cs typeface="Verdana"/>
                        </a:rPr>
                        <a:t>qué?</a:t>
                      </a:r>
                      <a:r>
                        <a:rPr sz="1100" spc="-90" dirty="0">
                          <a:latin typeface="Verdana"/>
                          <a:cs typeface="Verdana"/>
                        </a:rPr>
                        <a:t> </a:t>
                      </a:r>
                      <a:r>
                        <a:rPr sz="1100" spc="60" dirty="0">
                          <a:latin typeface="Verdana"/>
                          <a:cs typeface="Verdana"/>
                        </a:rPr>
                        <a:t>¿A</a:t>
                      </a:r>
                      <a:r>
                        <a:rPr sz="1100" spc="-114" dirty="0">
                          <a:latin typeface="Verdana"/>
                          <a:cs typeface="Verdana"/>
                        </a:rPr>
                        <a:t> </a:t>
                      </a:r>
                      <a:r>
                        <a:rPr sz="1100" spc="5" dirty="0">
                          <a:latin typeface="Verdana"/>
                          <a:cs typeface="Verdana"/>
                        </a:rPr>
                        <a:t>quién?</a:t>
                      </a:r>
                      <a:endParaRPr sz="1100">
                        <a:latin typeface="Verdana"/>
                        <a:cs typeface="Verdana"/>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1054735">
                <a:tc>
                  <a:txBody>
                    <a:bodyPr/>
                    <a:lstStyle/>
                    <a:p>
                      <a:pPr marL="69850" marR="66675">
                        <a:lnSpc>
                          <a:spcPts val="1270"/>
                        </a:lnSpc>
                        <a:spcBef>
                          <a:spcPts val="555"/>
                        </a:spcBef>
                      </a:pPr>
                      <a:r>
                        <a:rPr sz="1100" spc="-5" dirty="0">
                          <a:latin typeface="Arial"/>
                          <a:cs typeface="Arial"/>
                        </a:rPr>
                        <a:t>El </a:t>
                      </a:r>
                      <a:r>
                        <a:rPr sz="1100" dirty="0">
                          <a:latin typeface="Arial"/>
                          <a:cs typeface="Arial"/>
                        </a:rPr>
                        <a:t>tiempo total </a:t>
                      </a:r>
                      <a:r>
                        <a:rPr sz="1100" spc="-5" dirty="0">
                          <a:latin typeface="Arial"/>
                          <a:cs typeface="Arial"/>
                        </a:rPr>
                        <a:t>del trabajo </a:t>
                      </a:r>
                      <a:r>
                        <a:rPr sz="1100" dirty="0">
                          <a:latin typeface="Arial"/>
                          <a:cs typeface="Arial"/>
                        </a:rPr>
                        <a:t>del proyecto será de </a:t>
                      </a:r>
                      <a:r>
                        <a:rPr sz="1100" spc="-10" dirty="0">
                          <a:latin typeface="Arial"/>
                          <a:cs typeface="Arial"/>
                        </a:rPr>
                        <a:t>un </a:t>
                      </a:r>
                      <a:r>
                        <a:rPr sz="1100" spc="-5" dirty="0">
                          <a:latin typeface="Arial"/>
                          <a:cs typeface="Arial"/>
                        </a:rPr>
                        <a:t>bimestre </a:t>
                      </a:r>
                      <a:r>
                        <a:rPr sz="1100" dirty="0">
                          <a:latin typeface="Arial"/>
                          <a:cs typeface="Arial"/>
                        </a:rPr>
                        <a:t>(8 </a:t>
                      </a:r>
                      <a:r>
                        <a:rPr sz="1100" spc="-5" dirty="0">
                          <a:latin typeface="Arial"/>
                          <a:cs typeface="Arial"/>
                        </a:rPr>
                        <a:t>sema-  </a:t>
                      </a:r>
                      <a:r>
                        <a:rPr sz="1100" dirty="0">
                          <a:latin typeface="Arial"/>
                          <a:cs typeface="Arial"/>
                        </a:rPr>
                        <a:t>nas)</a:t>
                      </a:r>
                      <a:endParaRPr sz="1100">
                        <a:latin typeface="Arial"/>
                        <a:cs typeface="Arial"/>
                      </a:endParaRPr>
                    </a:p>
                    <a:p>
                      <a:pPr marL="69850">
                        <a:lnSpc>
                          <a:spcPct val="100000"/>
                        </a:lnSpc>
                        <a:spcBef>
                          <a:spcPts val="5"/>
                        </a:spcBef>
                      </a:pPr>
                      <a:r>
                        <a:rPr sz="1100" spc="-20" dirty="0">
                          <a:latin typeface="Verdana"/>
                          <a:cs typeface="Verdana"/>
                        </a:rPr>
                        <a:t>Fue</a:t>
                      </a:r>
                      <a:r>
                        <a:rPr sz="1100" spc="-90" dirty="0">
                          <a:latin typeface="Verdana"/>
                          <a:cs typeface="Verdana"/>
                        </a:rPr>
                        <a:t> </a:t>
                      </a:r>
                      <a:r>
                        <a:rPr sz="1100" spc="5" dirty="0">
                          <a:latin typeface="Verdana"/>
                          <a:cs typeface="Verdana"/>
                        </a:rPr>
                        <a:t>una</a:t>
                      </a:r>
                      <a:r>
                        <a:rPr sz="1100" spc="-85" dirty="0">
                          <a:latin typeface="Verdana"/>
                          <a:cs typeface="Verdana"/>
                        </a:rPr>
                        <a:t> </a:t>
                      </a:r>
                      <a:r>
                        <a:rPr sz="1100" spc="10" dirty="0">
                          <a:latin typeface="Verdana"/>
                          <a:cs typeface="Verdana"/>
                        </a:rPr>
                        <a:t>clase</a:t>
                      </a:r>
                      <a:r>
                        <a:rPr sz="1100" spc="-85" dirty="0">
                          <a:latin typeface="Verdana"/>
                          <a:cs typeface="Verdana"/>
                        </a:rPr>
                        <a:t> </a:t>
                      </a:r>
                      <a:r>
                        <a:rPr sz="1100" spc="90" dirty="0">
                          <a:latin typeface="Verdana"/>
                          <a:cs typeface="Verdana"/>
                        </a:rPr>
                        <a:t>a</a:t>
                      </a:r>
                      <a:r>
                        <a:rPr sz="1100" spc="-85" dirty="0">
                          <a:latin typeface="Verdana"/>
                          <a:cs typeface="Verdana"/>
                        </a:rPr>
                        <a:t> </a:t>
                      </a:r>
                      <a:r>
                        <a:rPr sz="1100" spc="5" dirty="0">
                          <a:latin typeface="Verdana"/>
                          <a:cs typeface="Verdana"/>
                        </a:rPr>
                        <a:t>la</a:t>
                      </a:r>
                      <a:r>
                        <a:rPr sz="1100" spc="210" dirty="0">
                          <a:latin typeface="Verdana"/>
                          <a:cs typeface="Verdana"/>
                        </a:rPr>
                        <a:t> </a:t>
                      </a:r>
                      <a:r>
                        <a:rPr sz="1100" dirty="0">
                          <a:latin typeface="Verdana"/>
                          <a:cs typeface="Verdana"/>
                        </a:rPr>
                        <a:t>semana</a:t>
                      </a:r>
                      <a:r>
                        <a:rPr sz="1100" spc="-85" dirty="0">
                          <a:latin typeface="Verdana"/>
                          <a:cs typeface="Verdana"/>
                        </a:rPr>
                        <a:t> </a:t>
                      </a:r>
                      <a:r>
                        <a:rPr sz="1100" spc="60" dirty="0">
                          <a:latin typeface="Verdana"/>
                          <a:cs typeface="Verdana"/>
                        </a:rPr>
                        <a:t>de</a:t>
                      </a:r>
                      <a:r>
                        <a:rPr sz="1100" spc="-85" dirty="0">
                          <a:latin typeface="Verdana"/>
                          <a:cs typeface="Verdana"/>
                        </a:rPr>
                        <a:t> </a:t>
                      </a:r>
                      <a:r>
                        <a:rPr sz="1100" spc="-90" dirty="0">
                          <a:latin typeface="Verdana"/>
                          <a:cs typeface="Verdana"/>
                        </a:rPr>
                        <a:t>50 </a:t>
                      </a:r>
                      <a:r>
                        <a:rPr sz="1100" spc="-55" dirty="0">
                          <a:latin typeface="Verdana"/>
                          <a:cs typeface="Verdana"/>
                        </a:rPr>
                        <a:t>minutos.</a:t>
                      </a:r>
                      <a:endParaRPr sz="1100">
                        <a:latin typeface="Verdana"/>
                        <a:cs typeface="Verdana"/>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70"/>
                        </a:spcBef>
                      </a:pPr>
                      <a:r>
                        <a:rPr sz="1100" spc="-10" dirty="0">
                          <a:latin typeface="Verdana"/>
                          <a:cs typeface="Verdana"/>
                        </a:rPr>
                        <a:t>Una</a:t>
                      </a:r>
                      <a:r>
                        <a:rPr sz="1100" spc="-90" dirty="0">
                          <a:latin typeface="Verdana"/>
                          <a:cs typeface="Verdana"/>
                        </a:rPr>
                        <a:t> </a:t>
                      </a:r>
                      <a:r>
                        <a:rPr sz="1100" spc="-15" dirty="0">
                          <a:latin typeface="Verdana"/>
                          <a:cs typeface="Verdana"/>
                        </a:rPr>
                        <a:t>infografía</a:t>
                      </a:r>
                      <a:r>
                        <a:rPr sz="1100" spc="-85" dirty="0">
                          <a:latin typeface="Verdana"/>
                          <a:cs typeface="Verdana"/>
                        </a:rPr>
                        <a:t> </a:t>
                      </a:r>
                      <a:r>
                        <a:rPr sz="1100" spc="15" dirty="0">
                          <a:latin typeface="Verdana"/>
                          <a:cs typeface="Verdana"/>
                        </a:rPr>
                        <a:t>en</a:t>
                      </a:r>
                      <a:r>
                        <a:rPr sz="1100" spc="-100" dirty="0">
                          <a:latin typeface="Verdana"/>
                          <a:cs typeface="Verdana"/>
                        </a:rPr>
                        <a:t> </a:t>
                      </a:r>
                      <a:r>
                        <a:rPr sz="1100" dirty="0">
                          <a:latin typeface="Verdana"/>
                          <a:cs typeface="Verdana"/>
                        </a:rPr>
                        <a:t>español</a:t>
                      </a:r>
                      <a:r>
                        <a:rPr sz="1100" spc="-80" dirty="0">
                          <a:latin typeface="Verdana"/>
                          <a:cs typeface="Verdana"/>
                        </a:rPr>
                        <a:t> </a:t>
                      </a:r>
                      <a:r>
                        <a:rPr sz="1100" spc="-60" dirty="0">
                          <a:latin typeface="Verdana"/>
                          <a:cs typeface="Verdana"/>
                        </a:rPr>
                        <a:t>y</a:t>
                      </a:r>
                      <a:r>
                        <a:rPr sz="1100" spc="-90" dirty="0">
                          <a:latin typeface="Verdana"/>
                          <a:cs typeface="Verdana"/>
                        </a:rPr>
                        <a:t> </a:t>
                      </a:r>
                      <a:r>
                        <a:rPr sz="1100" dirty="0">
                          <a:latin typeface="Verdana"/>
                          <a:cs typeface="Verdana"/>
                        </a:rPr>
                        <a:t>también</a:t>
                      </a:r>
                      <a:r>
                        <a:rPr sz="1100" spc="-90" dirty="0">
                          <a:latin typeface="Verdana"/>
                          <a:cs typeface="Verdana"/>
                        </a:rPr>
                        <a:t> </a:t>
                      </a:r>
                      <a:r>
                        <a:rPr sz="1100" spc="15" dirty="0">
                          <a:latin typeface="Verdana"/>
                          <a:cs typeface="Verdana"/>
                        </a:rPr>
                        <a:t>en</a:t>
                      </a:r>
                      <a:r>
                        <a:rPr sz="1100" spc="-90" dirty="0">
                          <a:latin typeface="Verdana"/>
                          <a:cs typeface="Verdana"/>
                        </a:rPr>
                        <a:t> </a:t>
                      </a:r>
                      <a:r>
                        <a:rPr sz="1100" spc="-40" dirty="0">
                          <a:latin typeface="Verdana"/>
                          <a:cs typeface="Verdana"/>
                        </a:rPr>
                        <a:t>inglés</a:t>
                      </a:r>
                      <a:endParaRPr sz="1100">
                        <a:latin typeface="Verdana"/>
                        <a:cs typeface="Verdana"/>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6" name="object 6"/>
          <p:cNvSpPr txBox="1"/>
          <p:nvPr/>
        </p:nvSpPr>
        <p:spPr>
          <a:xfrm>
            <a:off x="671576" y="3834510"/>
            <a:ext cx="2004060" cy="193675"/>
          </a:xfrm>
          <a:prstGeom prst="rect">
            <a:avLst/>
          </a:prstGeom>
        </p:spPr>
        <p:txBody>
          <a:bodyPr vert="horz" wrap="square" lIns="0" tIns="13335" rIns="0" bIns="0" rtlCol="0">
            <a:spAutoFit/>
          </a:bodyPr>
          <a:lstStyle/>
          <a:p>
            <a:pPr marL="12700">
              <a:lnSpc>
                <a:spcPct val="100000"/>
              </a:lnSpc>
              <a:spcBef>
                <a:spcPts val="105"/>
              </a:spcBef>
            </a:pPr>
            <a:r>
              <a:rPr sz="1100" b="1" spc="-210" dirty="0">
                <a:latin typeface="Verdana"/>
                <a:cs typeface="Verdana"/>
              </a:rPr>
              <a:t>VIII. </a:t>
            </a:r>
            <a:r>
              <a:rPr sz="1100" b="1" spc="-80" dirty="0">
                <a:latin typeface="Verdana"/>
                <a:cs typeface="Verdana"/>
              </a:rPr>
              <a:t>Evaluación </a:t>
            </a:r>
            <a:r>
              <a:rPr sz="1100" b="1" spc="-60" dirty="0">
                <a:latin typeface="Verdana"/>
                <a:cs typeface="Verdana"/>
              </a:rPr>
              <a:t>del</a:t>
            </a:r>
            <a:r>
              <a:rPr sz="1100" b="1" spc="-140" dirty="0">
                <a:latin typeface="Verdana"/>
                <a:cs typeface="Verdana"/>
              </a:rPr>
              <a:t> </a:t>
            </a:r>
            <a:r>
              <a:rPr sz="1100" b="1" spc="-95" dirty="0">
                <a:latin typeface="Verdana"/>
                <a:cs typeface="Verdana"/>
              </a:rPr>
              <a:t>Proyecto.</a:t>
            </a:r>
            <a:endParaRPr sz="1100">
              <a:latin typeface="Verdana"/>
              <a:cs typeface="Verdana"/>
            </a:endParaRPr>
          </a:p>
        </p:txBody>
      </p:sp>
      <p:graphicFrame>
        <p:nvGraphicFramePr>
          <p:cNvPr id="7" name="object 7"/>
          <p:cNvGraphicFramePr>
            <a:graphicFrameLocks noGrp="1"/>
          </p:cNvGraphicFramePr>
          <p:nvPr/>
        </p:nvGraphicFramePr>
        <p:xfrm>
          <a:off x="684276" y="4239132"/>
          <a:ext cx="8706484" cy="2782570"/>
        </p:xfrm>
        <a:graphic>
          <a:graphicData uri="http://schemas.openxmlformats.org/drawingml/2006/table">
            <a:tbl>
              <a:tblPr firstRow="1" bandRow="1">
                <a:tableStyleId>{2D5ABB26-0587-4C30-8999-92F81FD0307C}</a:tableStyleId>
              </a:tblPr>
              <a:tblGrid>
                <a:gridCol w="2945130">
                  <a:extLst>
                    <a:ext uri="{9D8B030D-6E8A-4147-A177-3AD203B41FA5}">
                      <a16:colId xmlns:a16="http://schemas.microsoft.com/office/drawing/2014/main" val="20000"/>
                    </a:ext>
                  </a:extLst>
                </a:gridCol>
                <a:gridCol w="2970530">
                  <a:extLst>
                    <a:ext uri="{9D8B030D-6E8A-4147-A177-3AD203B41FA5}">
                      <a16:colId xmlns:a16="http://schemas.microsoft.com/office/drawing/2014/main" val="20001"/>
                    </a:ext>
                  </a:extLst>
                </a:gridCol>
                <a:gridCol w="2790824">
                  <a:extLst>
                    <a:ext uri="{9D8B030D-6E8A-4147-A177-3AD203B41FA5}">
                      <a16:colId xmlns:a16="http://schemas.microsoft.com/office/drawing/2014/main" val="20002"/>
                    </a:ext>
                  </a:extLst>
                </a:gridCol>
              </a:tblGrid>
              <a:tr h="673100">
                <a:tc>
                  <a:txBody>
                    <a:bodyPr/>
                    <a:lstStyle/>
                    <a:p>
                      <a:pPr marL="1243330" marR="188595" indent="-1038225">
                        <a:lnSpc>
                          <a:spcPct val="118200"/>
                        </a:lnSpc>
                        <a:spcBef>
                          <a:spcPts val="325"/>
                        </a:spcBef>
                      </a:pPr>
                      <a:r>
                        <a:rPr sz="1100" b="1" spc="-130" dirty="0">
                          <a:latin typeface="Verdana"/>
                          <a:cs typeface="Verdana"/>
                        </a:rPr>
                        <a:t>1. </a:t>
                      </a:r>
                      <a:r>
                        <a:rPr sz="1100" b="1" spc="-60" dirty="0">
                          <a:latin typeface="Verdana"/>
                          <a:cs typeface="Verdana"/>
                        </a:rPr>
                        <a:t>¿Qué </a:t>
                      </a:r>
                      <a:r>
                        <a:rPr sz="1100" b="1" spc="-75" dirty="0">
                          <a:latin typeface="Verdana"/>
                          <a:cs typeface="Verdana"/>
                        </a:rPr>
                        <a:t>aspectos </a:t>
                      </a:r>
                      <a:r>
                        <a:rPr sz="1100" b="1" spc="-100" dirty="0">
                          <a:latin typeface="Verdana"/>
                          <a:cs typeface="Verdana"/>
                        </a:rPr>
                        <a:t>se </a:t>
                      </a:r>
                      <a:r>
                        <a:rPr sz="1100" b="1" spc="-75" dirty="0">
                          <a:latin typeface="Verdana"/>
                          <a:cs typeface="Verdana"/>
                        </a:rPr>
                        <a:t>evalúan </a:t>
                      </a:r>
                      <a:r>
                        <a:rPr sz="1100" b="1" spc="-65" dirty="0">
                          <a:latin typeface="Verdana"/>
                          <a:cs typeface="Verdana"/>
                        </a:rPr>
                        <a:t>del </a:t>
                      </a:r>
                      <a:r>
                        <a:rPr sz="1100" b="1" spc="-95" dirty="0">
                          <a:latin typeface="Verdana"/>
                          <a:cs typeface="Verdana"/>
                        </a:rPr>
                        <a:t>pro-  </a:t>
                      </a:r>
                      <a:r>
                        <a:rPr sz="1100" b="1" spc="-60" dirty="0">
                          <a:latin typeface="Verdana"/>
                          <a:cs typeface="Verdana"/>
                        </a:rPr>
                        <a:t>yecto?</a:t>
                      </a:r>
                      <a:endParaRPr sz="1100">
                        <a:latin typeface="Verdana"/>
                        <a:cs typeface="Verdana"/>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513080" marR="87630" indent="-408940">
                        <a:lnSpc>
                          <a:spcPct val="118200"/>
                        </a:lnSpc>
                        <a:spcBef>
                          <a:spcPts val="325"/>
                        </a:spcBef>
                      </a:pPr>
                      <a:r>
                        <a:rPr sz="1100" b="1" spc="-130" dirty="0">
                          <a:latin typeface="Verdana"/>
                          <a:cs typeface="Verdana"/>
                        </a:rPr>
                        <a:t>2. </a:t>
                      </a:r>
                      <a:r>
                        <a:rPr sz="1100" b="1" spc="-65" dirty="0">
                          <a:latin typeface="Verdana"/>
                          <a:cs typeface="Verdana"/>
                        </a:rPr>
                        <a:t>¿Cuáles </a:t>
                      </a:r>
                      <a:r>
                        <a:rPr sz="1100" b="1" spc="-114" dirty="0">
                          <a:latin typeface="Verdana"/>
                          <a:cs typeface="Verdana"/>
                        </a:rPr>
                        <a:t>son </a:t>
                      </a:r>
                      <a:r>
                        <a:rPr sz="1100" b="1" spc="-110" dirty="0">
                          <a:latin typeface="Verdana"/>
                          <a:cs typeface="Verdana"/>
                        </a:rPr>
                        <a:t>los </a:t>
                      </a:r>
                      <a:r>
                        <a:rPr sz="1100" b="1" spc="-114" dirty="0">
                          <a:latin typeface="Verdana"/>
                          <a:cs typeface="Verdana"/>
                        </a:rPr>
                        <a:t>criterios </a:t>
                      </a:r>
                      <a:r>
                        <a:rPr sz="1100" b="1" spc="-65" dirty="0">
                          <a:latin typeface="Verdana"/>
                          <a:cs typeface="Verdana"/>
                        </a:rPr>
                        <a:t>que </a:t>
                      </a:r>
                      <a:r>
                        <a:rPr sz="1100" b="1" spc="-100" dirty="0">
                          <a:latin typeface="Verdana"/>
                          <a:cs typeface="Verdana"/>
                        </a:rPr>
                        <a:t>se </a:t>
                      </a:r>
                      <a:r>
                        <a:rPr sz="1100" b="1" spc="-114" dirty="0">
                          <a:latin typeface="Verdana"/>
                          <a:cs typeface="Verdana"/>
                        </a:rPr>
                        <a:t>utilizan  </a:t>
                      </a:r>
                      <a:r>
                        <a:rPr sz="1100" b="1" spc="-65" dirty="0">
                          <a:latin typeface="Verdana"/>
                          <a:cs typeface="Verdana"/>
                        </a:rPr>
                        <a:t>para </a:t>
                      </a:r>
                      <a:r>
                        <a:rPr sz="1100" b="1" spc="-85" dirty="0">
                          <a:latin typeface="Verdana"/>
                          <a:cs typeface="Verdana"/>
                        </a:rPr>
                        <a:t>evaluar </a:t>
                      </a:r>
                      <a:r>
                        <a:rPr sz="1100" b="1" spc="-5" dirty="0">
                          <a:latin typeface="Verdana"/>
                          <a:cs typeface="Verdana"/>
                        </a:rPr>
                        <a:t>cada</a:t>
                      </a:r>
                      <a:r>
                        <a:rPr sz="1100" b="1" spc="-100" dirty="0">
                          <a:latin typeface="Verdana"/>
                          <a:cs typeface="Verdana"/>
                        </a:rPr>
                        <a:t> </a:t>
                      </a:r>
                      <a:r>
                        <a:rPr sz="1100" b="1" spc="-65" dirty="0">
                          <a:latin typeface="Verdana"/>
                          <a:cs typeface="Verdana"/>
                        </a:rPr>
                        <a:t>aspecto?</a:t>
                      </a:r>
                      <a:endParaRPr sz="1100">
                        <a:latin typeface="Verdana"/>
                        <a:cs typeface="Verdana"/>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tc>
                  <a:txBody>
                    <a:bodyPr/>
                    <a:lstStyle/>
                    <a:p>
                      <a:pPr marL="626110" marR="60325" indent="-551815">
                        <a:lnSpc>
                          <a:spcPct val="118200"/>
                        </a:lnSpc>
                        <a:spcBef>
                          <a:spcPts val="325"/>
                        </a:spcBef>
                      </a:pPr>
                      <a:r>
                        <a:rPr sz="1100" b="1" spc="-130" dirty="0">
                          <a:latin typeface="Verdana"/>
                          <a:cs typeface="Verdana"/>
                        </a:rPr>
                        <a:t>3. </a:t>
                      </a:r>
                      <a:r>
                        <a:rPr sz="1100" b="1" spc="-114" dirty="0">
                          <a:latin typeface="Verdana"/>
                          <a:cs typeface="Verdana"/>
                        </a:rPr>
                        <a:t>Herramientas </a:t>
                      </a:r>
                      <a:r>
                        <a:rPr sz="1100" b="1" spc="-25" dirty="0">
                          <a:latin typeface="Verdana"/>
                          <a:cs typeface="Verdana"/>
                        </a:rPr>
                        <a:t>e </a:t>
                      </a:r>
                      <a:r>
                        <a:rPr sz="1100" b="1" spc="-135" dirty="0">
                          <a:latin typeface="Verdana"/>
                          <a:cs typeface="Verdana"/>
                        </a:rPr>
                        <a:t>instrumentos </a:t>
                      </a:r>
                      <a:r>
                        <a:rPr sz="1100" b="1" spc="-40" dirty="0">
                          <a:latin typeface="Verdana"/>
                          <a:cs typeface="Verdana"/>
                        </a:rPr>
                        <a:t>de </a:t>
                      </a:r>
                      <a:r>
                        <a:rPr sz="1100" b="1" spc="-55" dirty="0">
                          <a:latin typeface="Verdana"/>
                          <a:cs typeface="Verdana"/>
                        </a:rPr>
                        <a:t>eva-  </a:t>
                      </a:r>
                      <a:r>
                        <a:rPr sz="1100" b="1" spc="-70" dirty="0">
                          <a:latin typeface="Verdana"/>
                          <a:cs typeface="Verdana"/>
                        </a:rPr>
                        <a:t>luación </a:t>
                      </a:r>
                      <a:r>
                        <a:rPr sz="1100" b="1" spc="-65" dirty="0">
                          <a:latin typeface="Verdana"/>
                          <a:cs typeface="Verdana"/>
                        </a:rPr>
                        <a:t>que </a:t>
                      </a:r>
                      <a:r>
                        <a:rPr sz="1100" b="1" spc="-100" dirty="0">
                          <a:latin typeface="Verdana"/>
                          <a:cs typeface="Verdana"/>
                        </a:rPr>
                        <a:t>se</a:t>
                      </a:r>
                      <a:r>
                        <a:rPr sz="1100" b="1" spc="-114" dirty="0">
                          <a:latin typeface="Verdana"/>
                          <a:cs typeface="Verdana"/>
                        </a:rPr>
                        <a:t> utilizan.</a:t>
                      </a:r>
                      <a:endParaRPr sz="1100">
                        <a:latin typeface="Verdana"/>
                        <a:cs typeface="Verdana"/>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9F0"/>
                    </a:solidFill>
                  </a:tcPr>
                </a:tc>
                <a:extLst>
                  <a:ext uri="{0D108BD9-81ED-4DB2-BD59-A6C34878D82A}">
                    <a16:rowId xmlns:a16="http://schemas.microsoft.com/office/drawing/2014/main" val="10000"/>
                  </a:ext>
                </a:extLst>
              </a:tr>
              <a:tr h="2109470">
                <a:tc>
                  <a:txBody>
                    <a:bodyPr/>
                    <a:lstStyle/>
                    <a:p>
                      <a:pPr marL="69850" marR="140335">
                        <a:lnSpc>
                          <a:spcPct val="95900"/>
                        </a:lnSpc>
                        <a:spcBef>
                          <a:spcPts val="525"/>
                        </a:spcBef>
                      </a:pPr>
                      <a:r>
                        <a:rPr sz="1100" spc="-5" dirty="0">
                          <a:latin typeface="Arial"/>
                          <a:cs typeface="Arial"/>
                        </a:rPr>
                        <a:t>Cada profesor evaluó </a:t>
                      </a:r>
                      <a:r>
                        <a:rPr sz="1100" dirty="0">
                          <a:latin typeface="Arial"/>
                          <a:cs typeface="Arial"/>
                        </a:rPr>
                        <a:t>conforme a su </a:t>
                      </a:r>
                      <a:r>
                        <a:rPr sz="1100" spc="-5" dirty="0">
                          <a:latin typeface="Arial"/>
                          <a:cs typeface="Arial"/>
                        </a:rPr>
                        <a:t>pro-  </a:t>
                      </a:r>
                      <a:r>
                        <a:rPr sz="1100" dirty="0">
                          <a:latin typeface="Arial"/>
                          <a:cs typeface="Arial"/>
                        </a:rPr>
                        <a:t>grama </a:t>
                      </a:r>
                      <a:r>
                        <a:rPr sz="1100" spc="-5" dirty="0">
                          <a:latin typeface="Arial"/>
                          <a:cs typeface="Arial"/>
                        </a:rPr>
                        <a:t>la existencia </a:t>
                      </a:r>
                      <a:r>
                        <a:rPr sz="1100" dirty="0">
                          <a:latin typeface="Arial"/>
                          <a:cs typeface="Arial"/>
                        </a:rPr>
                        <a:t>de </a:t>
                      </a:r>
                      <a:r>
                        <a:rPr sz="1100" spc="-5" dirty="0">
                          <a:latin typeface="Arial"/>
                          <a:cs typeface="Arial"/>
                        </a:rPr>
                        <a:t>elementos concretos  </a:t>
                      </a:r>
                      <a:r>
                        <a:rPr sz="1100" dirty="0">
                          <a:latin typeface="Arial"/>
                          <a:cs typeface="Arial"/>
                        </a:rPr>
                        <a:t>de cada </a:t>
                      </a:r>
                      <a:r>
                        <a:rPr sz="1100" spc="-5" dirty="0">
                          <a:latin typeface="Arial"/>
                          <a:cs typeface="Arial"/>
                        </a:rPr>
                        <a:t>asignatura </a:t>
                      </a:r>
                      <a:r>
                        <a:rPr sz="1100" dirty="0">
                          <a:latin typeface="Arial"/>
                          <a:cs typeface="Arial"/>
                        </a:rPr>
                        <a:t>que deben</a:t>
                      </a:r>
                      <a:r>
                        <a:rPr sz="1100" spc="-25" dirty="0">
                          <a:latin typeface="Arial"/>
                          <a:cs typeface="Arial"/>
                        </a:rPr>
                        <a:t> </a:t>
                      </a:r>
                      <a:r>
                        <a:rPr sz="1100" spc="-5" dirty="0">
                          <a:latin typeface="Arial"/>
                          <a:cs typeface="Arial"/>
                        </a:rPr>
                        <a:t>dominarse.</a:t>
                      </a:r>
                      <a:endParaRPr sz="1100">
                        <a:latin typeface="Arial"/>
                        <a:cs typeface="Arial"/>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99695">
                        <a:lnSpc>
                          <a:spcPct val="101800"/>
                        </a:lnSpc>
                        <a:spcBef>
                          <a:spcPts val="545"/>
                        </a:spcBef>
                      </a:pPr>
                      <a:r>
                        <a:rPr sz="1100" spc="-70" dirty="0">
                          <a:latin typeface="Verdana"/>
                          <a:cs typeface="Verdana"/>
                        </a:rPr>
                        <a:t>Se </a:t>
                      </a:r>
                      <a:r>
                        <a:rPr sz="1100" spc="-20" dirty="0">
                          <a:latin typeface="Verdana"/>
                          <a:cs typeface="Verdana"/>
                        </a:rPr>
                        <a:t>señalaron </a:t>
                      </a:r>
                      <a:r>
                        <a:rPr sz="1100" spc="-45" dirty="0">
                          <a:latin typeface="Verdana"/>
                          <a:cs typeface="Verdana"/>
                        </a:rPr>
                        <a:t>criterios </a:t>
                      </a:r>
                      <a:r>
                        <a:rPr sz="1100" spc="25" dirty="0">
                          <a:latin typeface="Verdana"/>
                          <a:cs typeface="Verdana"/>
                        </a:rPr>
                        <a:t>para </a:t>
                      </a:r>
                      <a:r>
                        <a:rPr sz="1100" spc="-15" dirty="0">
                          <a:latin typeface="Verdana"/>
                          <a:cs typeface="Verdana"/>
                        </a:rPr>
                        <a:t>evaluar </a:t>
                      </a:r>
                      <a:r>
                        <a:rPr sz="1100" spc="-45" dirty="0">
                          <a:latin typeface="Verdana"/>
                          <a:cs typeface="Verdana"/>
                        </a:rPr>
                        <a:t>las </a:t>
                      </a:r>
                      <a:r>
                        <a:rPr sz="1100" spc="-85" dirty="0">
                          <a:latin typeface="Verdana"/>
                          <a:cs typeface="Verdana"/>
                        </a:rPr>
                        <a:t>in-  </a:t>
                      </a:r>
                      <a:r>
                        <a:rPr sz="1100" spc="-20" dirty="0">
                          <a:latin typeface="Verdana"/>
                          <a:cs typeface="Verdana"/>
                        </a:rPr>
                        <a:t>fografías</a:t>
                      </a:r>
                      <a:endParaRPr sz="11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181610">
                        <a:lnSpc>
                          <a:spcPct val="101800"/>
                        </a:lnSpc>
                        <a:spcBef>
                          <a:spcPts val="545"/>
                        </a:spcBef>
                      </a:pPr>
                      <a:r>
                        <a:rPr sz="1100" spc="-75" dirty="0">
                          <a:latin typeface="Verdana"/>
                          <a:cs typeface="Verdana"/>
                        </a:rPr>
                        <a:t>Se </a:t>
                      </a:r>
                      <a:r>
                        <a:rPr sz="1100" spc="-50" dirty="0">
                          <a:latin typeface="Verdana"/>
                          <a:cs typeface="Verdana"/>
                        </a:rPr>
                        <a:t>utilizaron </a:t>
                      </a:r>
                      <a:r>
                        <a:rPr sz="1100" spc="-35" dirty="0">
                          <a:latin typeface="Verdana"/>
                          <a:cs typeface="Verdana"/>
                        </a:rPr>
                        <a:t>rúbricas </a:t>
                      </a:r>
                      <a:r>
                        <a:rPr sz="1100" dirty="0">
                          <a:latin typeface="Verdana"/>
                          <a:cs typeface="Verdana"/>
                        </a:rPr>
                        <a:t>establecidas</a:t>
                      </a:r>
                      <a:r>
                        <a:rPr sz="1100" spc="-170" dirty="0">
                          <a:latin typeface="Verdana"/>
                          <a:cs typeface="Verdana"/>
                        </a:rPr>
                        <a:t> </a:t>
                      </a:r>
                      <a:r>
                        <a:rPr sz="1100" spc="-15" dirty="0">
                          <a:latin typeface="Verdana"/>
                          <a:cs typeface="Verdana"/>
                        </a:rPr>
                        <a:t>por  </a:t>
                      </a:r>
                      <a:r>
                        <a:rPr sz="1100" spc="90" dirty="0">
                          <a:latin typeface="Verdana"/>
                          <a:cs typeface="Verdana"/>
                        </a:rPr>
                        <a:t>cada</a:t>
                      </a:r>
                      <a:r>
                        <a:rPr sz="1100" spc="-90" dirty="0">
                          <a:latin typeface="Verdana"/>
                          <a:cs typeface="Verdana"/>
                        </a:rPr>
                        <a:t> </a:t>
                      </a:r>
                      <a:r>
                        <a:rPr sz="1100" spc="-25" dirty="0">
                          <a:latin typeface="Verdana"/>
                          <a:cs typeface="Verdana"/>
                        </a:rPr>
                        <a:t>disciplina.</a:t>
                      </a:r>
                      <a:endParaRPr sz="1100">
                        <a:latin typeface="Verdana"/>
                        <a:cs typeface="Verdana"/>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077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2999" y="971550"/>
            <a:ext cx="7772400" cy="5829300"/>
          </a:xfrm>
          <a:prstGeom prst="rect">
            <a:avLst/>
          </a:prstGeom>
        </p:spPr>
      </p:pic>
    </p:spTree>
    <p:extLst>
      <p:ext uri="{BB962C8B-B14F-4D97-AF65-F5344CB8AC3E}">
        <p14:creationId xmlns:p14="http://schemas.microsoft.com/office/powerpoint/2010/main" val="2699483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8250" y="819150"/>
            <a:ext cx="7772400" cy="5829300"/>
          </a:xfrm>
          <a:prstGeom prst="rect">
            <a:avLst/>
          </a:prstGeom>
        </p:spPr>
      </p:pic>
    </p:spTree>
    <p:extLst>
      <p:ext uri="{BB962C8B-B14F-4D97-AF65-F5344CB8AC3E}">
        <p14:creationId xmlns:p14="http://schemas.microsoft.com/office/powerpoint/2010/main" val="477487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880C0A4-5D7B-4FA7-8E2D-8111BA93FD80}"/>
              </a:ext>
            </a:extLst>
          </p:cNvPr>
          <p:cNvGraphicFramePr/>
          <p:nvPr>
            <p:extLst/>
          </p:nvPr>
        </p:nvGraphicFramePr>
        <p:xfrm>
          <a:off x="174088" y="1312604"/>
          <a:ext cx="9725700" cy="522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96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DCCC5B9-0C69-4643-BF8D-D5D1385AF61C}"/>
              </a:ext>
            </a:extLst>
          </p:cNvPr>
          <p:cNvGraphicFramePr/>
          <p:nvPr>
            <p:extLst/>
          </p:nvPr>
        </p:nvGraphicFramePr>
        <p:xfrm>
          <a:off x="185183" y="1651000"/>
          <a:ext cx="9569126"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954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D7532A1-3688-4E6A-9883-0FF470A8C377}"/>
              </a:ext>
            </a:extLst>
          </p:cNvPr>
          <p:cNvGraphicFramePr/>
          <p:nvPr>
            <p:extLst/>
          </p:nvPr>
        </p:nvGraphicFramePr>
        <p:xfrm>
          <a:off x="368418" y="1373062"/>
          <a:ext cx="9420978" cy="5017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39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8812508-819F-486F-A02C-41D579135218}"/>
              </a:ext>
            </a:extLst>
          </p:cNvPr>
          <p:cNvGraphicFramePr/>
          <p:nvPr>
            <p:extLst/>
          </p:nvPr>
        </p:nvGraphicFramePr>
        <p:xfrm>
          <a:off x="255329" y="1300999"/>
          <a:ext cx="9540005" cy="515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0965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BFDDB2F-EFC9-4F86-89BB-568C338CC057}"/>
              </a:ext>
            </a:extLst>
          </p:cNvPr>
          <p:cNvGraphicFramePr>
            <a:graphicFrameLocks noGrp="1"/>
          </p:cNvGraphicFramePr>
          <p:nvPr>
            <p:ph idx="1"/>
            <p:extLst/>
          </p:nvPr>
        </p:nvGraphicFramePr>
        <p:xfrm>
          <a:off x="691515" y="1556327"/>
          <a:ext cx="8675370" cy="4596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776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158"/>
            <a:ext cx="10058400" cy="6638084"/>
          </a:xfrm>
          <a:prstGeom prst="rect">
            <a:avLst/>
          </a:prstGeom>
        </p:spPr>
      </p:pic>
    </p:spTree>
    <p:extLst>
      <p:ext uri="{BB962C8B-B14F-4D97-AF65-F5344CB8AC3E}">
        <p14:creationId xmlns:p14="http://schemas.microsoft.com/office/powerpoint/2010/main" val="3589907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pic>
        <p:nvPicPr>
          <p:cNvPr id="5" name="Imagen 4"/>
          <p:cNvPicPr>
            <a:picLocks noChangeAspect="1"/>
          </p:cNvPicPr>
          <p:nvPr/>
        </p:nvPicPr>
        <p:blipFill>
          <a:blip r:embed="rId2"/>
          <a:stretch>
            <a:fillRect/>
          </a:stretch>
        </p:blipFill>
        <p:spPr>
          <a:xfrm>
            <a:off x="338137" y="800100"/>
            <a:ext cx="9382125" cy="6172200"/>
          </a:xfrm>
          <a:prstGeom prst="rect">
            <a:avLst/>
          </a:prstGeom>
        </p:spPr>
      </p:pic>
    </p:spTree>
    <p:extLst>
      <p:ext uri="{BB962C8B-B14F-4D97-AF65-F5344CB8AC3E}">
        <p14:creationId xmlns:p14="http://schemas.microsoft.com/office/powerpoint/2010/main" val="112749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6E783-C47D-1947-9C08-FF528EDD1F97}"/>
              </a:ext>
            </a:extLst>
          </p:cNvPr>
          <p:cNvSpPr>
            <a:spLocks noGrp="1"/>
          </p:cNvSpPr>
          <p:nvPr>
            <p:ph type="title"/>
          </p:nvPr>
        </p:nvSpPr>
        <p:spPr/>
        <p:txBody>
          <a:bodyPr/>
          <a:lstStyle/>
          <a:p>
            <a:r>
              <a:rPr lang="es-MX" b="1" dirty="0">
                <a:latin typeface="+mj-lt"/>
              </a:rPr>
              <a:t>Conexiones</a:t>
            </a:r>
          </a:p>
        </p:txBody>
      </p:sp>
      <p:pic>
        <p:nvPicPr>
          <p:cNvPr id="7" name="Marcador de contenido 6">
            <a:extLst>
              <a:ext uri="{FF2B5EF4-FFF2-40B4-BE49-F238E27FC236}">
                <a16:creationId xmlns:a16="http://schemas.microsoft.com/office/drawing/2014/main" id="{619CF266-8E8D-DB45-A338-F2230558CBE4}"/>
              </a:ext>
            </a:extLst>
          </p:cNvPr>
          <p:cNvPicPr>
            <a:picLocks noGrp="1" noChangeAspect="1"/>
          </p:cNvPicPr>
          <p:nvPr>
            <p:ph sz="quarter" idx="13"/>
          </p:nvPr>
        </p:nvPicPr>
        <p:blipFill>
          <a:blip r:embed="rId2"/>
          <a:stretch>
            <a:fillRect/>
          </a:stretch>
        </p:blipFill>
        <p:spPr>
          <a:xfrm>
            <a:off x="2106851" y="2447290"/>
            <a:ext cx="6021070" cy="4515803"/>
          </a:xfrm>
          <a:prstGeom prst="rect">
            <a:avLst/>
          </a:prstGeom>
        </p:spPr>
      </p:pic>
    </p:spTree>
    <p:extLst>
      <p:ext uri="{BB962C8B-B14F-4D97-AF65-F5344CB8AC3E}">
        <p14:creationId xmlns:p14="http://schemas.microsoft.com/office/powerpoint/2010/main" val="1049310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pic>
        <p:nvPicPr>
          <p:cNvPr id="4" name="Imagen 3"/>
          <p:cNvPicPr>
            <a:picLocks noChangeAspect="1"/>
          </p:cNvPicPr>
          <p:nvPr/>
        </p:nvPicPr>
        <p:blipFill>
          <a:blip r:embed="rId2"/>
          <a:stretch>
            <a:fillRect/>
          </a:stretch>
        </p:blipFill>
        <p:spPr>
          <a:xfrm>
            <a:off x="385762" y="885825"/>
            <a:ext cx="9286875" cy="6000750"/>
          </a:xfrm>
          <a:prstGeom prst="rect">
            <a:avLst/>
          </a:prstGeom>
        </p:spPr>
      </p:pic>
    </p:spTree>
    <p:extLst>
      <p:ext uri="{BB962C8B-B14F-4D97-AF65-F5344CB8AC3E}">
        <p14:creationId xmlns:p14="http://schemas.microsoft.com/office/powerpoint/2010/main" val="3779476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dirty="0"/>
          </a:p>
        </p:txBody>
      </p:sp>
      <p:pic>
        <p:nvPicPr>
          <p:cNvPr id="4" name="Imagen 3"/>
          <p:cNvPicPr>
            <a:picLocks noChangeAspect="1"/>
          </p:cNvPicPr>
          <p:nvPr/>
        </p:nvPicPr>
        <p:blipFill>
          <a:blip r:embed="rId2"/>
          <a:stretch>
            <a:fillRect/>
          </a:stretch>
        </p:blipFill>
        <p:spPr>
          <a:xfrm>
            <a:off x="376237" y="700087"/>
            <a:ext cx="9305925" cy="6372225"/>
          </a:xfrm>
          <a:prstGeom prst="rect">
            <a:avLst/>
          </a:prstGeom>
        </p:spPr>
      </p:pic>
    </p:spTree>
    <p:extLst>
      <p:ext uri="{BB962C8B-B14F-4D97-AF65-F5344CB8AC3E}">
        <p14:creationId xmlns:p14="http://schemas.microsoft.com/office/powerpoint/2010/main" val="427621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pic>
        <p:nvPicPr>
          <p:cNvPr id="4" name="Imagen 3"/>
          <p:cNvPicPr>
            <a:picLocks noChangeAspect="1"/>
          </p:cNvPicPr>
          <p:nvPr/>
        </p:nvPicPr>
        <p:blipFill>
          <a:blip r:embed="rId2"/>
          <a:stretch>
            <a:fillRect/>
          </a:stretch>
        </p:blipFill>
        <p:spPr>
          <a:xfrm>
            <a:off x="347662" y="1509712"/>
            <a:ext cx="9363075" cy="4752975"/>
          </a:xfrm>
          <a:prstGeom prst="rect">
            <a:avLst/>
          </a:prstGeom>
        </p:spPr>
      </p:pic>
    </p:spTree>
    <p:extLst>
      <p:ext uri="{BB962C8B-B14F-4D97-AF65-F5344CB8AC3E}">
        <p14:creationId xmlns:p14="http://schemas.microsoft.com/office/powerpoint/2010/main" val="4228719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86740" y="1029311"/>
            <a:ext cx="4442460" cy="6202680"/>
          </a:xfrm>
          <a:prstGeom prst="rect">
            <a:avLst/>
          </a:prstGeom>
        </p:spPr>
      </p:pic>
      <p:pic>
        <p:nvPicPr>
          <p:cNvPr id="9" name="Imagen 8"/>
          <p:cNvPicPr>
            <a:picLocks noChangeAspect="1"/>
          </p:cNvPicPr>
          <p:nvPr/>
        </p:nvPicPr>
        <p:blipFill>
          <a:blip r:embed="rId3"/>
          <a:stretch>
            <a:fillRect/>
          </a:stretch>
        </p:blipFill>
        <p:spPr>
          <a:xfrm>
            <a:off x="5301065" y="1029311"/>
            <a:ext cx="4254416" cy="6215915"/>
          </a:xfrm>
          <a:prstGeom prst="rect">
            <a:avLst/>
          </a:prstGeom>
        </p:spPr>
      </p:pic>
      <p:graphicFrame>
        <p:nvGraphicFramePr>
          <p:cNvPr id="6" name="Tabla 5">
            <a:extLst>
              <a:ext uri="{FF2B5EF4-FFF2-40B4-BE49-F238E27FC236}">
                <a16:creationId xmlns:a16="http://schemas.microsoft.com/office/drawing/2014/main" id="{15956855-086B-4A09-9B69-E277E125455C}"/>
              </a:ext>
            </a:extLst>
          </p:cNvPr>
          <p:cNvGraphicFramePr>
            <a:graphicFrameLocks noGrp="1"/>
          </p:cNvGraphicFramePr>
          <p:nvPr>
            <p:extLst/>
          </p:nvPr>
        </p:nvGraphicFramePr>
        <p:xfrm>
          <a:off x="639978" y="428626"/>
          <a:ext cx="6705600" cy="407924"/>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1837056794"/>
                    </a:ext>
                  </a:extLst>
                </a:gridCol>
              </a:tblGrid>
              <a:tr h="407924">
                <a:tc>
                  <a:txBody>
                    <a:bodyPr/>
                    <a:lstStyle/>
                    <a:p>
                      <a:r>
                        <a:rPr lang="es-MX" sz="2000" dirty="0" smtClean="0"/>
                        <a:t>Producto 13 Lista de cotejo.</a:t>
                      </a:r>
                      <a:endParaRPr lang="es-MX" sz="2000" dirty="0"/>
                    </a:p>
                  </a:txBody>
                  <a:tcPr marL="100584" marR="100584" marT="50292" marB="50292"/>
                </a:tc>
                <a:extLst>
                  <a:ext uri="{0D108BD9-81ED-4DB2-BD59-A6C34878D82A}">
                    <a16:rowId xmlns:a16="http://schemas.microsoft.com/office/drawing/2014/main" val="1046170"/>
                  </a:ext>
                </a:extLst>
              </a:tr>
            </a:tbl>
          </a:graphicData>
        </a:graphic>
      </p:graphicFrame>
    </p:spTree>
    <p:extLst>
      <p:ext uri="{BB962C8B-B14F-4D97-AF65-F5344CB8AC3E}">
        <p14:creationId xmlns:p14="http://schemas.microsoft.com/office/powerpoint/2010/main" val="3441692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281940"/>
            <a:ext cx="6932613" cy="716490"/>
          </a:xfrm>
          <a:prstGeom prst="rect">
            <a:avLst/>
          </a:prstGeom>
        </p:spPr>
        <p:txBody>
          <a:bodyPr vert="horz" wrap="square" lIns="0" tIns="106057" rIns="0" bIns="0" rtlCol="0">
            <a:spAutoFit/>
          </a:bodyPr>
          <a:lstStyle/>
          <a:p>
            <a:pPr marL="188595">
              <a:spcBef>
                <a:spcPts val="143"/>
              </a:spcBef>
            </a:pPr>
            <a:r>
              <a:rPr lang="es-MX" sz="1980" spc="44" dirty="0">
                <a:solidFill>
                  <a:schemeClr val="tx1">
                    <a:lumMod val="50000"/>
                    <a:lumOff val="50000"/>
                  </a:schemeClr>
                </a:solidFill>
              </a:rPr>
              <a:t>LISTA DE COTEJO. AUTOEVALUACIÓN DEL PORTAFOLIO VIRTUAL DE EVIDENCIAS </a:t>
            </a:r>
            <a:r>
              <a:rPr lang="es-MX" sz="1980" spc="44" dirty="0">
                <a:solidFill>
                  <a:srgbClr val="0070C0"/>
                </a:solidFill>
              </a:rPr>
              <a:t>(2 DE 2)</a:t>
            </a:r>
            <a:endParaRPr sz="1980" dirty="0">
              <a:solidFill>
                <a:srgbClr val="0070C0"/>
              </a:solidFill>
            </a:endParaRPr>
          </a:p>
        </p:txBody>
      </p:sp>
      <p:pic>
        <p:nvPicPr>
          <p:cNvPr id="3" name="Imagen 2"/>
          <p:cNvPicPr>
            <a:picLocks noChangeAspect="1"/>
          </p:cNvPicPr>
          <p:nvPr/>
        </p:nvPicPr>
        <p:blipFill>
          <a:blip r:embed="rId2"/>
          <a:stretch>
            <a:fillRect/>
          </a:stretch>
        </p:blipFill>
        <p:spPr>
          <a:xfrm>
            <a:off x="586740" y="1011665"/>
            <a:ext cx="4442460" cy="6422708"/>
          </a:xfrm>
          <a:prstGeom prst="rect">
            <a:avLst/>
          </a:prstGeom>
        </p:spPr>
      </p:pic>
      <p:pic>
        <p:nvPicPr>
          <p:cNvPr id="5" name="Imagen 4"/>
          <p:cNvPicPr>
            <a:picLocks noChangeAspect="1"/>
          </p:cNvPicPr>
          <p:nvPr/>
        </p:nvPicPr>
        <p:blipFill>
          <a:blip r:embed="rId3"/>
          <a:stretch>
            <a:fillRect/>
          </a:stretch>
        </p:blipFill>
        <p:spPr>
          <a:xfrm>
            <a:off x="5230018" y="1040732"/>
            <a:ext cx="4409282" cy="6393640"/>
          </a:xfrm>
          <a:prstGeom prst="rect">
            <a:avLst/>
          </a:prstGeom>
        </p:spPr>
      </p:pic>
    </p:spTree>
    <p:extLst>
      <p:ext uri="{BB962C8B-B14F-4D97-AF65-F5344CB8AC3E}">
        <p14:creationId xmlns:p14="http://schemas.microsoft.com/office/powerpoint/2010/main" val="334843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 y="281941"/>
            <a:ext cx="7459980" cy="445647"/>
          </a:xfrm>
          <a:prstGeom prst="rect">
            <a:avLst/>
          </a:prstGeom>
        </p:spPr>
        <p:txBody>
          <a:bodyPr vert="horz" wrap="square" lIns="0" tIns="106057" rIns="0" bIns="0" rtlCol="0">
            <a:spAutoFit/>
          </a:bodyPr>
          <a:lstStyle/>
          <a:p>
            <a:pPr marL="188595">
              <a:spcBef>
                <a:spcPts val="143"/>
              </a:spcBef>
            </a:pPr>
            <a:r>
              <a:rPr lang="es-MX" sz="2200" b="1" spc="44" dirty="0">
                <a:solidFill>
                  <a:schemeClr val="tx1">
                    <a:lumMod val="50000"/>
                    <a:lumOff val="50000"/>
                  </a:schemeClr>
                </a:solidFill>
              </a:rPr>
              <a:t>PRODUCTO 13. </a:t>
            </a:r>
            <a:r>
              <a:rPr lang="es-MX" sz="1980" b="1" spc="44" dirty="0">
                <a:solidFill>
                  <a:schemeClr val="tx1">
                    <a:lumMod val="50000"/>
                    <a:lumOff val="50000"/>
                  </a:schemeClr>
                </a:solidFill>
              </a:rPr>
              <a:t>PASOS PARA LA INFOGRAFÍA </a:t>
            </a:r>
            <a:r>
              <a:rPr lang="es-MX" sz="1980" spc="44" dirty="0">
                <a:solidFill>
                  <a:srgbClr val="0070C0"/>
                </a:solidFill>
              </a:rPr>
              <a:t>(1 DE 1)</a:t>
            </a:r>
            <a:endParaRPr sz="1980" dirty="0">
              <a:solidFill>
                <a:srgbClr val="0070C0"/>
              </a:solidFill>
            </a:endParaRPr>
          </a:p>
        </p:txBody>
      </p:sp>
      <p:pic>
        <p:nvPicPr>
          <p:cNvPr id="6" name="Imagen 5"/>
          <p:cNvPicPr>
            <a:picLocks noChangeAspect="1"/>
          </p:cNvPicPr>
          <p:nvPr/>
        </p:nvPicPr>
        <p:blipFill>
          <a:blip r:embed="rId2"/>
          <a:stretch>
            <a:fillRect/>
          </a:stretch>
        </p:blipFill>
        <p:spPr>
          <a:xfrm>
            <a:off x="502920" y="1120140"/>
            <a:ext cx="9052560" cy="6103621"/>
          </a:xfrm>
          <a:prstGeom prst="rect">
            <a:avLst/>
          </a:prstGeom>
        </p:spPr>
      </p:pic>
    </p:spTree>
    <p:extLst>
      <p:ext uri="{BB962C8B-B14F-4D97-AF65-F5344CB8AC3E}">
        <p14:creationId xmlns:p14="http://schemas.microsoft.com/office/powerpoint/2010/main" val="1903636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30181" y="-653657"/>
            <a:ext cx="3661198" cy="9970921"/>
          </a:xfrm>
          <a:prstGeom prst="rect">
            <a:avLst/>
          </a:prstGeom>
        </p:spPr>
      </p:pic>
      <p:graphicFrame>
        <p:nvGraphicFramePr>
          <p:cNvPr id="5" name="Tabla 4">
            <a:extLst>
              <a:ext uri="{FF2B5EF4-FFF2-40B4-BE49-F238E27FC236}">
                <a16:creationId xmlns:a16="http://schemas.microsoft.com/office/drawing/2014/main" id="{15956855-086B-4A09-9B69-E277E125455C}"/>
              </a:ext>
            </a:extLst>
          </p:cNvPr>
          <p:cNvGraphicFramePr>
            <a:graphicFrameLocks noGrp="1"/>
          </p:cNvGraphicFramePr>
          <p:nvPr>
            <p:extLst/>
          </p:nvPr>
        </p:nvGraphicFramePr>
        <p:xfrm>
          <a:off x="639978" y="428626"/>
          <a:ext cx="6705600" cy="407924"/>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1837056794"/>
                    </a:ext>
                  </a:extLst>
                </a:gridCol>
              </a:tblGrid>
              <a:tr h="407924">
                <a:tc>
                  <a:txBody>
                    <a:bodyPr/>
                    <a:lstStyle/>
                    <a:p>
                      <a:r>
                        <a:rPr lang="es-MX" sz="2000" dirty="0" smtClean="0"/>
                        <a:t>Producto 14 Infografía</a:t>
                      </a:r>
                      <a:r>
                        <a:rPr lang="es-MX" sz="2000" baseline="0" dirty="0" smtClean="0"/>
                        <a:t> sobre como hacer una infografía.</a:t>
                      </a:r>
                      <a:endParaRPr lang="es-MX" sz="2000" dirty="0"/>
                    </a:p>
                  </a:txBody>
                  <a:tcPr marL="100584" marR="100584" marT="50292" marB="50292"/>
                </a:tc>
                <a:extLst>
                  <a:ext uri="{0D108BD9-81ED-4DB2-BD59-A6C34878D82A}">
                    <a16:rowId xmlns:a16="http://schemas.microsoft.com/office/drawing/2014/main" val="1046170"/>
                  </a:ext>
                </a:extLst>
              </a:tr>
            </a:tbl>
          </a:graphicData>
        </a:graphic>
      </p:graphicFrame>
    </p:spTree>
    <p:extLst>
      <p:ext uri="{BB962C8B-B14F-4D97-AF65-F5344CB8AC3E}">
        <p14:creationId xmlns:p14="http://schemas.microsoft.com/office/powerpoint/2010/main" val="4097285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02920" y="1054826"/>
            <a:ext cx="9052560" cy="5386090"/>
          </a:xfrm>
        </p:spPr>
        <p:txBody>
          <a:bodyPr/>
          <a:lstStyle/>
          <a:p>
            <a:pPr algn="just"/>
            <a:r>
              <a:rPr lang="es-MX" sz="1400" dirty="0"/>
              <a:t>Proceso de aprendizaje y crecimiento, durante la construcción del proyecto interdisciplinario.</a:t>
            </a:r>
          </a:p>
          <a:p>
            <a:pPr lvl="0" algn="just"/>
            <a:r>
              <a:rPr lang="es-MX" sz="1400" dirty="0"/>
              <a:t>¿Cuáles fueron las 3 principales dificultades propias para construcción del proyecto interdisciplinario?</a:t>
            </a:r>
          </a:p>
          <a:p>
            <a:pPr algn="just"/>
            <a:r>
              <a:rPr lang="es-MX" sz="1400" dirty="0"/>
              <a:t>La primera dificultad fue el poder encontrar los espacios para que todos los miembros del equipo nos pudiéramos reunir. La segunda dificultad fue el de poder encontrar actividades de eje transversal que fueran útiles a todos los miembros del equipo y la tercera dificultad fue crear rubricas e instrumentos de evaluación para cada una de las secuencias didácticas.</a:t>
            </a:r>
          </a:p>
          <a:p>
            <a:pPr lvl="0" algn="just"/>
            <a:r>
              <a:rPr lang="es-MX" sz="1400" dirty="0"/>
              <a:t>¿De qué forma las resolviste?</a:t>
            </a:r>
          </a:p>
          <a:p>
            <a:pPr algn="just"/>
            <a:r>
              <a:rPr lang="es-MX" sz="1400" dirty="0"/>
              <a:t>Para la primera fue el uso de la tecnología de la información para continuar trabajando a distancia, para la segunda el indagar con los compañeros los conocimientos básicos que se deben adquirir, los cuales pueden estar presentes en varios ejes transversales según la materia y para la tercera nos repartimos el trabajo para cada quien propusiera alguna técnica que pueda ser compartidos por los demás compañeros. </a:t>
            </a:r>
          </a:p>
          <a:p>
            <a:pPr lvl="0" algn="just"/>
            <a:r>
              <a:rPr lang="es-MX" sz="1400" dirty="0"/>
              <a:t>¿Qué resultados obtuviste?</a:t>
            </a:r>
          </a:p>
          <a:p>
            <a:pPr algn="just"/>
            <a:r>
              <a:rPr lang="es-MX" sz="1400" dirty="0"/>
              <a:t>Afortunadamente todos los miembros del equipo estaban en la mejor disposición de trabajar por lo que los resultados fueron muy positivos y se pudo realizar el trabajo satisfactoriamente, todos cooperan adecuadamente.</a:t>
            </a:r>
          </a:p>
          <a:p>
            <a:pPr lvl="0" algn="just"/>
            <a:r>
              <a:rPr lang="es-MX" sz="1400" dirty="0"/>
              <a:t>¿Cómo se evidencian estos?</a:t>
            </a:r>
          </a:p>
          <a:p>
            <a:pPr algn="just"/>
            <a:r>
              <a:rPr lang="es-MX" sz="1400" dirty="0"/>
              <a:t>Se evidencian los resultados en las planeaciones de cada uno de los miembros del equipo </a:t>
            </a:r>
            <a:r>
              <a:rPr lang="es-MX" sz="1400" dirty="0" err="1"/>
              <a:t>asi</a:t>
            </a:r>
            <a:r>
              <a:rPr lang="es-MX" sz="1400" dirty="0"/>
              <a:t> como en la impartición de clases basadas en estos elementos programados.</a:t>
            </a:r>
          </a:p>
          <a:p>
            <a:pPr lvl="0" algn="just"/>
            <a:r>
              <a:rPr lang="es-MX" sz="1400" dirty="0"/>
              <a:t>¿Qué aspectos crees que puedas seguir trabajando en ti para tener mejores resultados?</a:t>
            </a:r>
          </a:p>
          <a:p>
            <a:pPr algn="just"/>
            <a:r>
              <a:rPr lang="es-MX" sz="1400" dirty="0"/>
              <a:t>El seguir utilizando todos los medios de comunicación posible para mejorar el trabajo con todos mis compañeros, escuchando sus propuestas y lo que mejor le funciona a ellos para mejorar mi práctica educativa.</a:t>
            </a:r>
          </a:p>
          <a:p>
            <a:pPr lvl="0" algn="just"/>
            <a:r>
              <a:rPr lang="es-MX" sz="1400" dirty="0"/>
              <a:t>¿Qué de lo aprendido en el proceso repercute de forma positiva en tus sesiones cotidianas de trabajo?</a:t>
            </a:r>
          </a:p>
          <a:p>
            <a:pPr algn="just"/>
            <a:r>
              <a:rPr lang="es-MX" sz="1400" dirty="0"/>
              <a:t>El poder dialogar con mis demás compañeros escuchando el trabajo que realizan, las prácticas que llevan a cabo y los instrumentos que utilizan, tomando lo mejor que les funciona a mis compañeros para enriquecer mi práctica docente.</a:t>
            </a:r>
          </a:p>
          <a:p>
            <a:pPr lvl="0" algn="just"/>
            <a:r>
              <a:rPr lang="es-MX" sz="1400" dirty="0"/>
              <a:t>¿De qué manera?</a:t>
            </a:r>
          </a:p>
          <a:p>
            <a:pPr algn="just"/>
            <a:r>
              <a:rPr lang="es-MX" sz="1400" dirty="0"/>
              <a:t>Tomando en cuenta en mi planeación semanal las mejores herramientas que puedo conjuntar del trabajo realizado colegiadamente y sobre todo de la retroalimentación que mis colegas proporcionan a partir de su propia práctica docente.</a:t>
            </a:r>
          </a:p>
        </p:txBody>
      </p:sp>
      <p:graphicFrame>
        <p:nvGraphicFramePr>
          <p:cNvPr id="4" name="Tabla 3">
            <a:extLst>
              <a:ext uri="{FF2B5EF4-FFF2-40B4-BE49-F238E27FC236}">
                <a16:creationId xmlns:a16="http://schemas.microsoft.com/office/drawing/2014/main" id="{15956855-086B-4A09-9B69-E277E125455C}"/>
              </a:ext>
            </a:extLst>
          </p:cNvPr>
          <p:cNvGraphicFramePr>
            <a:graphicFrameLocks noGrp="1"/>
          </p:cNvGraphicFramePr>
          <p:nvPr>
            <p:extLst/>
          </p:nvPr>
        </p:nvGraphicFramePr>
        <p:xfrm>
          <a:off x="639978" y="428626"/>
          <a:ext cx="6705600" cy="407924"/>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1837056794"/>
                    </a:ext>
                  </a:extLst>
                </a:gridCol>
              </a:tblGrid>
              <a:tr h="407924">
                <a:tc>
                  <a:txBody>
                    <a:bodyPr/>
                    <a:lstStyle/>
                    <a:p>
                      <a:r>
                        <a:rPr lang="es-MX" sz="2000" dirty="0" smtClean="0"/>
                        <a:t>Reflexión</a:t>
                      </a:r>
                      <a:r>
                        <a:rPr lang="es-MX" sz="2000" baseline="0" dirty="0" smtClean="0"/>
                        <a:t>.</a:t>
                      </a:r>
                      <a:endParaRPr lang="es-MX" sz="2000" dirty="0"/>
                    </a:p>
                  </a:txBody>
                  <a:tcPr marL="100584" marR="100584" marT="50292" marB="50292"/>
                </a:tc>
                <a:extLst>
                  <a:ext uri="{0D108BD9-81ED-4DB2-BD59-A6C34878D82A}">
                    <a16:rowId xmlns:a16="http://schemas.microsoft.com/office/drawing/2014/main" val="1046170"/>
                  </a:ext>
                </a:extLst>
              </a:tr>
            </a:tbl>
          </a:graphicData>
        </a:graphic>
      </p:graphicFrame>
    </p:spTree>
    <p:extLst>
      <p:ext uri="{BB962C8B-B14F-4D97-AF65-F5344CB8AC3E}">
        <p14:creationId xmlns:p14="http://schemas.microsoft.com/office/powerpoint/2010/main" val="426919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F236-C434-1B4C-8BA3-CD502242FA69}"/>
              </a:ext>
            </a:extLst>
          </p:cNvPr>
          <p:cNvSpPr>
            <a:spLocks noGrp="1"/>
          </p:cNvSpPr>
          <p:nvPr>
            <p:ph type="title"/>
          </p:nvPr>
        </p:nvSpPr>
        <p:spPr/>
        <p:txBody>
          <a:bodyPr/>
          <a:lstStyle/>
          <a:p>
            <a:r>
              <a:rPr lang="es-MX" b="1" dirty="0">
                <a:solidFill>
                  <a:srgbClr val="FF0000"/>
                </a:solidFill>
                <a:latin typeface="+mj-lt"/>
              </a:rPr>
              <a:t>Conclusiones</a:t>
            </a:r>
          </a:p>
        </p:txBody>
      </p:sp>
      <p:sp>
        <p:nvSpPr>
          <p:cNvPr id="4" name="Marcador de contenido 3">
            <a:extLst>
              <a:ext uri="{FF2B5EF4-FFF2-40B4-BE49-F238E27FC236}">
                <a16:creationId xmlns:a16="http://schemas.microsoft.com/office/drawing/2014/main" id="{B4E17C37-9D8D-E94B-9AEE-F7FF079F05DE}"/>
              </a:ext>
            </a:extLst>
          </p:cNvPr>
          <p:cNvSpPr>
            <a:spLocks noGrp="1"/>
          </p:cNvSpPr>
          <p:nvPr>
            <p:ph sz="quarter" idx="13"/>
          </p:nvPr>
        </p:nvSpPr>
        <p:spPr>
          <a:xfrm>
            <a:off x="595652" y="2402889"/>
            <a:ext cx="9043085" cy="1107996"/>
          </a:xfrm>
        </p:spPr>
        <p:txBody>
          <a:bodyPr/>
          <a:lstStyle/>
          <a:p>
            <a:pPr algn="just"/>
            <a:r>
              <a:rPr lang="es-MX" b="0" i="0" dirty="0">
                <a:solidFill>
                  <a:srgbClr val="000000"/>
                </a:solidFill>
                <a:effectLst/>
                <a:latin typeface="Century Gothic" panose="020F0502020204030204" pitchFamily="34" charset="0"/>
              </a:rPr>
              <a:t>Todos los conocimientos de las materias mantienen un fine en común</a:t>
            </a:r>
            <a:endParaRPr lang="es-MX" b="0" i="0" dirty="0">
              <a:solidFill>
                <a:srgbClr val="000000"/>
              </a:solidFill>
              <a:effectLst/>
              <a:latin typeface="-webkit-standard"/>
            </a:endParaRPr>
          </a:p>
          <a:p>
            <a:pPr algn="just"/>
            <a:r>
              <a:rPr lang="es-MX" b="0" i="0" dirty="0">
                <a:solidFill>
                  <a:srgbClr val="000000"/>
                </a:solidFill>
                <a:effectLst/>
                <a:latin typeface="Century Gothic" panose="020F0502020204030204" pitchFamily="34" charset="0"/>
              </a:rPr>
              <a:t>Analizar todos los procesos y fenómenos ambientales y sociales que tienen como fin solucionar los problemas a los cuales nos enfrentamos</a:t>
            </a:r>
            <a:endParaRPr lang="es-MX" b="0" i="0" dirty="0">
              <a:solidFill>
                <a:srgbClr val="000000"/>
              </a:solidFill>
              <a:effectLst/>
              <a:latin typeface="-webkit-standard"/>
            </a:endParaRPr>
          </a:p>
          <a:p>
            <a:pPr algn="just"/>
            <a:endParaRPr lang="es-MX" dirty="0"/>
          </a:p>
        </p:txBody>
      </p:sp>
    </p:spTree>
    <p:extLst>
      <p:ext uri="{BB962C8B-B14F-4D97-AF65-F5344CB8AC3E}">
        <p14:creationId xmlns:p14="http://schemas.microsoft.com/office/powerpoint/2010/main" val="4431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0000"/>
                </a:solidFill>
              </a:rPr>
              <a:t>EL ARTE DE FORMULAR PREGUNTAS</a:t>
            </a:r>
            <a:endParaRPr lang="es-MX" dirty="0">
              <a:solidFill>
                <a:srgbClr val="FF0000"/>
              </a:solidFill>
            </a:endParaRPr>
          </a:p>
        </p:txBody>
      </p:sp>
      <p:pic>
        <p:nvPicPr>
          <p:cNvPr id="39" name="Marcador de contenido 38"/>
          <p:cNvPicPr>
            <a:picLocks noGrp="1" noChangeAspect="1"/>
          </p:cNvPicPr>
          <p:nvPr>
            <p:ph sz="quarter" idx="13"/>
          </p:nvPr>
        </p:nvPicPr>
        <p:blipFill rotWithShape="1">
          <a:blip r:embed="rId2"/>
          <a:srcRect l="22650" t="17704" r="22460" b="6777"/>
          <a:stretch/>
        </p:blipFill>
        <p:spPr>
          <a:xfrm>
            <a:off x="1254906" y="1702469"/>
            <a:ext cx="7586906" cy="4954582"/>
          </a:xfrm>
          <a:prstGeom prst="rect">
            <a:avLst/>
          </a:prstGeom>
        </p:spPr>
      </p:pic>
    </p:spTree>
    <p:extLst>
      <p:ext uri="{BB962C8B-B14F-4D97-AF65-F5344CB8AC3E}">
        <p14:creationId xmlns:p14="http://schemas.microsoft.com/office/powerpoint/2010/main" val="1629371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3080" dirty="0" err="1">
                <a:solidFill>
                  <a:srgbClr val="FF0000"/>
                </a:solidFill>
              </a:rPr>
              <a:t>Producto</a:t>
            </a:r>
            <a:r>
              <a:rPr lang="en-US" sz="3080" dirty="0">
                <a:solidFill>
                  <a:srgbClr val="FF0000"/>
                </a:solidFill>
              </a:rPr>
              <a:t> 5. </a:t>
            </a:r>
            <a:r>
              <a:rPr lang="en-US" sz="3080" dirty="0" err="1">
                <a:solidFill>
                  <a:srgbClr val="FF0000"/>
                </a:solidFill>
              </a:rPr>
              <a:t>Organizador</a:t>
            </a:r>
            <a:r>
              <a:rPr lang="en-US" sz="3080" dirty="0">
                <a:solidFill>
                  <a:srgbClr val="FF0000"/>
                </a:solidFill>
              </a:rPr>
              <a:t> </a:t>
            </a:r>
            <a:r>
              <a:rPr lang="en-US" sz="3080" dirty="0" err="1">
                <a:solidFill>
                  <a:srgbClr val="FF0000"/>
                </a:solidFill>
              </a:rPr>
              <a:t>gráfico</a:t>
            </a:r>
            <a:r>
              <a:rPr lang="en-US" sz="3080" dirty="0">
                <a:solidFill>
                  <a:srgbClr val="FF0000"/>
                </a:solidFill>
              </a:rPr>
              <a:t> (</a:t>
            </a:r>
            <a:r>
              <a:rPr lang="en-US" sz="3080" dirty="0" err="1">
                <a:solidFill>
                  <a:srgbClr val="FF0000"/>
                </a:solidFill>
              </a:rPr>
              <a:t>Indagaciones</a:t>
            </a:r>
            <a:r>
              <a:rPr lang="en-US" sz="3080" dirty="0">
                <a:solidFill>
                  <a:srgbClr val="FF0000"/>
                </a:solidFill>
              </a:rPr>
              <a:t> las </a:t>
            </a:r>
            <a:r>
              <a:rPr lang="en-US" sz="3080" dirty="0" err="1">
                <a:solidFill>
                  <a:srgbClr val="FF0000"/>
                </a:solidFill>
              </a:rPr>
              <a:t>habilidades</a:t>
            </a:r>
            <a:r>
              <a:rPr lang="en-US" sz="3080" dirty="0">
                <a:solidFill>
                  <a:srgbClr val="FF0000"/>
                </a:solidFill>
              </a:rPr>
              <a:t> para </a:t>
            </a:r>
            <a:r>
              <a:rPr lang="en-US" sz="3080" dirty="0" err="1">
                <a:solidFill>
                  <a:srgbClr val="FF0000"/>
                </a:solidFill>
              </a:rPr>
              <a:t>desarrollarla</a:t>
            </a:r>
            <a:r>
              <a:rPr lang="en-US" sz="3080" dirty="0">
                <a:solidFill>
                  <a:srgbClr val="FF0000"/>
                </a:solidFill>
              </a:rPr>
              <a:t> y </a:t>
            </a:r>
            <a:r>
              <a:rPr lang="en-US" sz="3080" dirty="0" err="1">
                <a:solidFill>
                  <a:srgbClr val="FF0000"/>
                </a:solidFill>
              </a:rPr>
              <a:t>promover</a:t>
            </a:r>
            <a:r>
              <a:rPr lang="en-US" sz="3080" dirty="0">
                <a:solidFill>
                  <a:srgbClr val="FF0000"/>
                </a:solidFill>
              </a:rPr>
              <a:t> el </a:t>
            </a:r>
            <a:r>
              <a:rPr lang="en-US" sz="3080" dirty="0" err="1">
                <a:solidFill>
                  <a:srgbClr val="FF0000"/>
                </a:solidFill>
              </a:rPr>
              <a:t>aprendizaje</a:t>
            </a:r>
            <a:r>
              <a:rPr lang="en-US" sz="3080" dirty="0"/>
              <a:t>)</a:t>
            </a:r>
            <a:endParaRPr lang="es-MX" sz="3080" dirty="0"/>
          </a:p>
        </p:txBody>
      </p:sp>
      <p:pic>
        <p:nvPicPr>
          <p:cNvPr id="6" name="Marcador de contenido 3"/>
          <p:cNvPicPr>
            <a:picLocks noGrp="1" noChangeAspect="1"/>
          </p:cNvPicPr>
          <p:nvPr>
            <p:ph sz="quarter" idx="13"/>
          </p:nvPr>
        </p:nvPicPr>
        <p:blipFill rotWithShape="1">
          <a:blip r:embed="rId2"/>
          <a:srcRect l="1529" t="10913" r="20672" b="3760"/>
          <a:stretch/>
        </p:blipFill>
        <p:spPr>
          <a:xfrm>
            <a:off x="1226167" y="1954843"/>
            <a:ext cx="7318684" cy="4826741"/>
          </a:xfrm>
          <a:prstGeom prst="rect">
            <a:avLst/>
          </a:prstGeom>
        </p:spPr>
      </p:pic>
    </p:spTree>
    <p:extLst>
      <p:ext uri="{BB962C8B-B14F-4D97-AF65-F5344CB8AC3E}">
        <p14:creationId xmlns:p14="http://schemas.microsoft.com/office/powerpoint/2010/main" val="3990286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0000"/>
                </a:solidFill>
              </a:rPr>
              <a:t>PRODUCTO 6 A.M.E. GENERAL</a:t>
            </a:r>
            <a:endParaRPr lang="es-MX" dirty="0">
              <a:solidFill>
                <a:srgbClr val="FF0000"/>
              </a:solidFill>
            </a:endParaRPr>
          </a:p>
        </p:txBody>
      </p:sp>
      <p:pic>
        <p:nvPicPr>
          <p:cNvPr id="7" name="Imagen 6"/>
          <p:cNvPicPr>
            <a:picLocks noChangeAspect="1"/>
          </p:cNvPicPr>
          <p:nvPr/>
        </p:nvPicPr>
        <p:blipFill>
          <a:blip r:embed="rId2"/>
          <a:stretch>
            <a:fillRect/>
          </a:stretch>
        </p:blipFill>
        <p:spPr>
          <a:xfrm>
            <a:off x="862149" y="1519491"/>
            <a:ext cx="8669383" cy="6014911"/>
          </a:xfrm>
          <a:prstGeom prst="rect">
            <a:avLst/>
          </a:prstGeom>
        </p:spPr>
      </p:pic>
    </p:spTree>
    <p:extLst>
      <p:ext uri="{BB962C8B-B14F-4D97-AF65-F5344CB8AC3E}">
        <p14:creationId xmlns:p14="http://schemas.microsoft.com/office/powerpoint/2010/main" val="2699075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0000"/>
                </a:solidFill>
              </a:rPr>
              <a:t>PRODUCTO 6 A.M.E. GENERAL</a:t>
            </a:r>
            <a:endParaRPr lang="es-MX" dirty="0">
              <a:solidFill>
                <a:srgbClr val="FF0000"/>
              </a:solidFill>
            </a:endParaRPr>
          </a:p>
        </p:txBody>
      </p:sp>
      <p:pic>
        <p:nvPicPr>
          <p:cNvPr id="4" name="Imagen 3"/>
          <p:cNvPicPr>
            <a:picLocks noChangeAspect="1"/>
          </p:cNvPicPr>
          <p:nvPr/>
        </p:nvPicPr>
        <p:blipFill>
          <a:blip r:embed="rId2"/>
          <a:stretch>
            <a:fillRect/>
          </a:stretch>
        </p:blipFill>
        <p:spPr>
          <a:xfrm>
            <a:off x="373597" y="1589532"/>
            <a:ext cx="9349523" cy="5891348"/>
          </a:xfrm>
          <a:prstGeom prst="rect">
            <a:avLst/>
          </a:prstGeom>
        </p:spPr>
      </p:pic>
    </p:spTree>
    <p:extLst>
      <p:ext uri="{BB962C8B-B14F-4D97-AF65-F5344CB8AC3E}">
        <p14:creationId xmlns:p14="http://schemas.microsoft.com/office/powerpoint/2010/main" val="4255026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5537</Words>
  <Application>Microsoft Office PowerPoint</Application>
  <PresentationFormat>Personalizado</PresentationFormat>
  <Paragraphs>741</Paragraphs>
  <Slides>47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47</vt:i4>
      </vt:variant>
    </vt:vector>
  </HeadingPairs>
  <TitlesOfParts>
    <vt:vector size="59" baseType="lpstr">
      <vt:lpstr>MS PGothic</vt:lpstr>
      <vt:lpstr>Arial</vt:lpstr>
      <vt:lpstr>Arial Black</vt:lpstr>
      <vt:lpstr>Calibri</vt:lpstr>
      <vt:lpstr>Century Gothic</vt:lpstr>
      <vt:lpstr>DejaVu Sans</vt:lpstr>
      <vt:lpstr>Helvetica</vt:lpstr>
      <vt:lpstr>Helvetica Light</vt:lpstr>
      <vt:lpstr>Times New Roman</vt:lpstr>
      <vt:lpstr>Verdana</vt:lpstr>
      <vt:lpstr>-webkit-standard</vt:lpstr>
      <vt:lpstr>Office Theme</vt:lpstr>
      <vt:lpstr>Preparatoria Universidad La Salle</vt:lpstr>
      <vt:lpstr>Preparatoria Universidad La Salle</vt:lpstr>
      <vt:lpstr>Preparatoria Universidad La Salle</vt:lpstr>
      <vt:lpstr>Conexiones</vt:lpstr>
      <vt:lpstr>Conclusiones</vt:lpstr>
      <vt:lpstr>EL ARTE DE FORMULAR PREGUNTAS</vt:lpstr>
      <vt:lpstr>Producto 5. Organizador gráfico (Indagaciones las habilidades para desarrollarla y promover el aprendizaje)</vt:lpstr>
      <vt:lpstr>PRODUCTO 6 A.M.E. GENERAL</vt:lpstr>
      <vt:lpstr>PRODUCTO 6 A.M.E. GENERAL</vt:lpstr>
      <vt:lpstr>PRODUCTO 6 A.M.E.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 DE COTEJO. AUTOEVALUACIÓN DEL PORTAFOLIO VIRTUAL DE EVIDENCIAS (2 DE 2)</vt:lpstr>
      <vt:lpstr>PRODUCTO 13. PASOS PARA LA INFOGRAFÍA (1 DE 1)</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Preparatoria Universidad La Salle</dc:title>
  <dc:creator>Olga Rey</dc:creator>
  <cp:lastModifiedBy>Adriana Toledo Vázquez</cp:lastModifiedBy>
  <cp:revision>12</cp:revision>
  <dcterms:created xsi:type="dcterms:W3CDTF">2018-02-22T15:22:06Z</dcterms:created>
  <dcterms:modified xsi:type="dcterms:W3CDTF">2018-08-03T15:54:16Z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2018-02-22T00:00:00Z</vt:filetime>
  </property>
  <property fmtid="{D5CDD505-2E9C-101B-9397-08002B2CF9AE}" pid="3" name="Creator">
    <vt:lpwstr>Microsoft® Word 2013</vt:lpwstr>
  </property>
  <property fmtid="{D5CDD505-2E9C-101B-9397-08002B2CF9AE}" pid="4" name="LastSaved">
    <vt:filetime>2018-02-22T00:00:00Z</vt:filetime>
  </property>
</Properties>
</file>