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57" r:id="rId3"/>
    <p:sldId id="259" r:id="rId4"/>
    <p:sldId id="276" r:id="rId5"/>
    <p:sldId id="277" r:id="rId6"/>
    <p:sldId id="278" r:id="rId7"/>
    <p:sldId id="300" r:id="rId8"/>
    <p:sldId id="301" r:id="rId9"/>
    <p:sldId id="302" r:id="rId10"/>
    <p:sldId id="304" r:id="rId11"/>
    <p:sldId id="294" r:id="rId12"/>
    <p:sldId id="279" r:id="rId13"/>
    <p:sldId id="280" r:id="rId14"/>
    <p:sldId id="281" r:id="rId15"/>
    <p:sldId id="299" r:id="rId16"/>
    <p:sldId id="282" r:id="rId17"/>
    <p:sldId id="283" r:id="rId18"/>
    <p:sldId id="284" r:id="rId19"/>
    <p:sldId id="285" r:id="rId20"/>
    <p:sldId id="298" r:id="rId21"/>
    <p:sldId id="286" r:id="rId22"/>
    <p:sldId id="287" r:id="rId23"/>
    <p:sldId id="288" r:id="rId24"/>
    <p:sldId id="289" r:id="rId25"/>
    <p:sldId id="290" r:id="rId26"/>
    <p:sldId id="293" r:id="rId27"/>
    <p:sldId id="291" r:id="rId28"/>
    <p:sldId id="292" r:id="rId29"/>
    <p:sldId id="275" r:id="rId3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4" d="100"/>
          <a:sy n="84" d="100"/>
        </p:scale>
        <p:origin x="-1000" y="-10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005848667"/>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1524000" y="1122362"/>
            <a:ext cx="9144000" cy="2387601"/>
          </a:xfrm>
          <a:prstGeom prst="rect">
            <a:avLst/>
          </a:prstGeom>
        </p:spPr>
        <p:txBody>
          <a:bodyPr anchor="b"/>
          <a:lstStyle>
            <a:lvl1pPr algn="ctr">
              <a:defRPr sz="6000"/>
            </a:lvl1pPr>
          </a:lstStyle>
          <a:p>
            <a:r>
              <a:t>Texto del título</a:t>
            </a:r>
          </a:p>
        </p:txBody>
      </p:sp>
      <p:sp>
        <p:nvSpPr>
          <p:cNvPr id="12" name="Nivel de texto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ítulo y texto vertical">
    <p:spTree>
      <p:nvGrpSpPr>
        <p:cNvPr id="1" name=""/>
        <p:cNvGrpSpPr/>
        <p:nvPr/>
      </p:nvGrpSpPr>
      <p:grpSpPr>
        <a:xfrm>
          <a:off x="0" y="0"/>
          <a:ext cx="0" cy="0"/>
          <a:chOff x="0" y="0"/>
          <a:chExt cx="0" cy="0"/>
        </a:xfrm>
      </p:grpSpPr>
      <p:sp>
        <p:nvSpPr>
          <p:cNvPr id="92" name="Texto del título"/>
          <p:cNvSpPr txBox="1">
            <a:spLocks noGrp="1"/>
          </p:cNvSpPr>
          <p:nvPr>
            <p:ph type="title"/>
          </p:nvPr>
        </p:nvSpPr>
        <p:spPr>
          <a:prstGeom prst="rect">
            <a:avLst/>
          </a:prstGeom>
        </p:spPr>
        <p:txBody>
          <a:bodyPr/>
          <a:lstStyle/>
          <a:p>
            <a:r>
              <a:t>Texto del título</a:t>
            </a:r>
          </a:p>
        </p:txBody>
      </p:sp>
      <p:sp>
        <p:nvSpPr>
          <p:cNvPr id="93"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94"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ítulo vertical y texto">
    <p:spTree>
      <p:nvGrpSpPr>
        <p:cNvPr id="1" name=""/>
        <p:cNvGrpSpPr/>
        <p:nvPr/>
      </p:nvGrpSpPr>
      <p:grpSpPr>
        <a:xfrm>
          <a:off x="0" y="0"/>
          <a:ext cx="0" cy="0"/>
          <a:chOff x="0" y="0"/>
          <a:chExt cx="0" cy="0"/>
        </a:xfrm>
      </p:grpSpPr>
      <p:sp>
        <p:nvSpPr>
          <p:cNvPr id="101" name="Texto del título"/>
          <p:cNvSpPr txBox="1">
            <a:spLocks noGrp="1"/>
          </p:cNvSpPr>
          <p:nvPr>
            <p:ph type="title"/>
          </p:nvPr>
        </p:nvSpPr>
        <p:spPr>
          <a:xfrm>
            <a:off x="8724900" y="365125"/>
            <a:ext cx="2628900" cy="5811838"/>
          </a:xfrm>
          <a:prstGeom prst="rect">
            <a:avLst/>
          </a:prstGeom>
        </p:spPr>
        <p:txBody>
          <a:bodyPr/>
          <a:lstStyle/>
          <a:p>
            <a:r>
              <a:t>Texto del título</a:t>
            </a:r>
          </a:p>
        </p:txBody>
      </p:sp>
      <p:sp>
        <p:nvSpPr>
          <p:cNvPr id="102" name="Nivel de texto 1…"/>
          <p:cNvSpPr txBox="1">
            <a:spLocks noGrp="1"/>
          </p:cNvSpPr>
          <p:nvPr>
            <p:ph type="body" idx="1"/>
          </p:nvPr>
        </p:nvSpPr>
        <p:spPr>
          <a:xfrm>
            <a:off x="838200" y="365125"/>
            <a:ext cx="7734300" cy="5811838"/>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03"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20" name="Texto del título"/>
          <p:cNvSpPr txBox="1">
            <a:spLocks noGrp="1"/>
          </p:cNvSpPr>
          <p:nvPr>
            <p:ph type="title"/>
          </p:nvPr>
        </p:nvSpPr>
        <p:spPr>
          <a:prstGeom prst="rect">
            <a:avLst/>
          </a:prstGeom>
        </p:spPr>
        <p:txBody>
          <a:bodyPr/>
          <a:lstStyle/>
          <a:p>
            <a:r>
              <a:t>Texto del título</a:t>
            </a:r>
          </a:p>
        </p:txBody>
      </p:sp>
      <p:sp>
        <p:nvSpPr>
          <p:cNvPr id="21"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Encabezado de sección">
    <p:spTree>
      <p:nvGrpSpPr>
        <p:cNvPr id="1" name=""/>
        <p:cNvGrpSpPr/>
        <p:nvPr/>
      </p:nvGrpSpPr>
      <p:grpSpPr>
        <a:xfrm>
          <a:off x="0" y="0"/>
          <a:ext cx="0" cy="0"/>
          <a:chOff x="0" y="0"/>
          <a:chExt cx="0" cy="0"/>
        </a:xfrm>
      </p:grpSpPr>
      <p:sp>
        <p:nvSpPr>
          <p:cNvPr id="29" name="Texto del título"/>
          <p:cNvSpPr txBox="1">
            <a:spLocks noGrp="1"/>
          </p:cNvSpPr>
          <p:nvPr>
            <p:ph type="title"/>
          </p:nvPr>
        </p:nvSpPr>
        <p:spPr>
          <a:xfrm>
            <a:off x="831850" y="1709738"/>
            <a:ext cx="10515600" cy="2852737"/>
          </a:xfrm>
          <a:prstGeom prst="rect">
            <a:avLst/>
          </a:prstGeom>
        </p:spPr>
        <p:txBody>
          <a:bodyPr anchor="b"/>
          <a:lstStyle>
            <a:lvl1pPr>
              <a:defRPr sz="6000"/>
            </a:lvl1pPr>
          </a:lstStyle>
          <a:p>
            <a:r>
              <a:t>Texto del título</a:t>
            </a:r>
          </a:p>
        </p:txBody>
      </p:sp>
      <p:sp>
        <p:nvSpPr>
          <p:cNvPr id="30" name="Nivel de texto 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os objetos">
    <p:spTree>
      <p:nvGrpSpPr>
        <p:cNvPr id="1" name=""/>
        <p:cNvGrpSpPr/>
        <p:nvPr/>
      </p:nvGrpSpPr>
      <p:grpSpPr>
        <a:xfrm>
          <a:off x="0" y="0"/>
          <a:ext cx="0" cy="0"/>
          <a:chOff x="0" y="0"/>
          <a:chExt cx="0" cy="0"/>
        </a:xfrm>
      </p:grpSpPr>
      <p:sp>
        <p:nvSpPr>
          <p:cNvPr id="38" name="Texto del título"/>
          <p:cNvSpPr txBox="1">
            <a:spLocks noGrp="1"/>
          </p:cNvSpPr>
          <p:nvPr>
            <p:ph type="title"/>
          </p:nvPr>
        </p:nvSpPr>
        <p:spPr>
          <a:prstGeom prst="rect">
            <a:avLst/>
          </a:prstGeom>
        </p:spPr>
        <p:txBody>
          <a:bodyPr/>
          <a:lstStyle/>
          <a:p>
            <a:r>
              <a:t>Texto del título</a:t>
            </a:r>
          </a:p>
        </p:txBody>
      </p:sp>
      <p:sp>
        <p:nvSpPr>
          <p:cNvPr id="39" name="Nivel de texto 1…"/>
          <p:cNvSpPr txBox="1">
            <a:spLocks noGrp="1"/>
          </p:cNvSpPr>
          <p:nvPr>
            <p:ph type="body" sz="half" idx="1"/>
          </p:nvPr>
        </p:nvSpPr>
        <p:spPr>
          <a:xfrm>
            <a:off x="838200" y="1825625"/>
            <a:ext cx="5181600" cy="4351338"/>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0"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ación">
    <p:spTree>
      <p:nvGrpSpPr>
        <p:cNvPr id="1" name=""/>
        <p:cNvGrpSpPr/>
        <p:nvPr/>
      </p:nvGrpSpPr>
      <p:grpSpPr>
        <a:xfrm>
          <a:off x="0" y="0"/>
          <a:ext cx="0" cy="0"/>
          <a:chOff x="0" y="0"/>
          <a:chExt cx="0" cy="0"/>
        </a:xfrm>
      </p:grpSpPr>
      <p:sp>
        <p:nvSpPr>
          <p:cNvPr id="47" name="Texto del título"/>
          <p:cNvSpPr txBox="1">
            <a:spLocks noGrp="1"/>
          </p:cNvSpPr>
          <p:nvPr>
            <p:ph type="title"/>
          </p:nvPr>
        </p:nvSpPr>
        <p:spPr>
          <a:xfrm>
            <a:off x="839787" y="365125"/>
            <a:ext cx="10515601" cy="1325563"/>
          </a:xfrm>
          <a:prstGeom prst="rect">
            <a:avLst/>
          </a:prstGeom>
        </p:spPr>
        <p:txBody>
          <a:bodyPr/>
          <a:lstStyle/>
          <a:p>
            <a:r>
              <a:t>Texto del título</a:t>
            </a:r>
          </a:p>
        </p:txBody>
      </p:sp>
      <p:sp>
        <p:nvSpPr>
          <p:cNvPr id="48" name="Nivel de texto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Nivel de texto 1</a:t>
            </a:r>
          </a:p>
          <a:p>
            <a:pPr lvl="1"/>
            <a:r>
              <a:t>Nivel de texto 2</a:t>
            </a:r>
          </a:p>
          <a:p>
            <a:pPr lvl="2"/>
            <a:r>
              <a:t>Nivel de texto 3</a:t>
            </a:r>
          </a:p>
          <a:p>
            <a:pPr lvl="3"/>
            <a:r>
              <a:t>Nivel de texto 4</a:t>
            </a:r>
          </a:p>
          <a:p>
            <a:pPr lvl="4"/>
            <a:r>
              <a:t>Nivel de texto 5</a:t>
            </a:r>
          </a:p>
        </p:txBody>
      </p:sp>
      <p:sp>
        <p:nvSpPr>
          <p:cNvPr id="49" name="Marcador de texto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lo el título">
    <p:spTree>
      <p:nvGrpSpPr>
        <p:cNvPr id="1" name=""/>
        <p:cNvGrpSpPr/>
        <p:nvPr/>
      </p:nvGrpSpPr>
      <p:grpSpPr>
        <a:xfrm>
          <a:off x="0" y="0"/>
          <a:ext cx="0" cy="0"/>
          <a:chOff x="0" y="0"/>
          <a:chExt cx="0" cy="0"/>
        </a:xfrm>
      </p:grpSpPr>
      <p:sp>
        <p:nvSpPr>
          <p:cNvPr id="57" name="Texto del título"/>
          <p:cNvSpPr txBox="1">
            <a:spLocks noGrp="1"/>
          </p:cNvSpPr>
          <p:nvPr>
            <p:ph type="title"/>
          </p:nvPr>
        </p:nvSpPr>
        <p:spPr>
          <a:prstGeom prst="rect">
            <a:avLst/>
          </a:prstGeom>
        </p:spPr>
        <p:txBody>
          <a:bodyPr/>
          <a:lstStyle/>
          <a:p>
            <a:r>
              <a:t>Texto del título</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65"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ido con título">
    <p:spTree>
      <p:nvGrpSpPr>
        <p:cNvPr id="1" name=""/>
        <p:cNvGrpSpPr/>
        <p:nvPr/>
      </p:nvGrpSpPr>
      <p:grpSpPr>
        <a:xfrm>
          <a:off x="0" y="0"/>
          <a:ext cx="0" cy="0"/>
          <a:chOff x="0" y="0"/>
          <a:chExt cx="0" cy="0"/>
        </a:xfrm>
      </p:grpSpPr>
      <p:sp>
        <p:nvSpPr>
          <p:cNvPr id="72"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73" name="Nivel de texto 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Nivel de texto 1</a:t>
            </a:r>
          </a:p>
          <a:p>
            <a:pPr lvl="1"/>
            <a:r>
              <a:t>Nivel de texto 2</a:t>
            </a:r>
          </a:p>
          <a:p>
            <a:pPr lvl="2"/>
            <a:r>
              <a:t>Nivel de texto 3</a:t>
            </a:r>
          </a:p>
          <a:p>
            <a:pPr lvl="3"/>
            <a:r>
              <a:t>Nivel de texto 4</a:t>
            </a:r>
          </a:p>
          <a:p>
            <a:pPr lvl="4"/>
            <a:r>
              <a:t>Nivel de texto 5</a:t>
            </a:r>
          </a:p>
        </p:txBody>
      </p:sp>
      <p:sp>
        <p:nvSpPr>
          <p:cNvPr id="74" name="Marcador de texto 3"/>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pPr>
            <a:endParaRPr/>
          </a:p>
        </p:txBody>
      </p:sp>
      <p:sp>
        <p:nvSpPr>
          <p:cNvPr id="75"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agen con título">
    <p:spTree>
      <p:nvGrpSpPr>
        <p:cNvPr id="1" name=""/>
        <p:cNvGrpSpPr/>
        <p:nvPr/>
      </p:nvGrpSpPr>
      <p:grpSpPr>
        <a:xfrm>
          <a:off x="0" y="0"/>
          <a:ext cx="0" cy="0"/>
          <a:chOff x="0" y="0"/>
          <a:chExt cx="0" cy="0"/>
        </a:xfrm>
      </p:grpSpPr>
      <p:sp>
        <p:nvSpPr>
          <p:cNvPr id="82"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83" name="Marcador de posición de imagen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Nivel de texto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Nivel de texto 1</a:t>
            </a:r>
          </a:p>
          <a:p>
            <a:pPr lvl="1"/>
            <a:r>
              <a:t>Nivel de texto 2</a:t>
            </a:r>
          </a:p>
          <a:p>
            <a:pPr lvl="2"/>
            <a:r>
              <a:t>Nivel de texto 3</a:t>
            </a:r>
          </a:p>
          <a:p>
            <a:pPr lvl="3"/>
            <a:r>
              <a:t>Nivel de texto 4</a:t>
            </a:r>
          </a:p>
          <a:p>
            <a:pPr lvl="4"/>
            <a:r>
              <a:t>Nivel de texto 5</a:t>
            </a:r>
          </a:p>
        </p:txBody>
      </p:sp>
      <p:sp>
        <p:nvSpPr>
          <p:cNvPr id="85"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p>
            <a:r>
              <a:t>Texto del título</a:t>
            </a:r>
          </a:p>
        </p:txBody>
      </p:sp>
      <p:sp>
        <p:nvSpPr>
          <p:cNvPr id="3" name="Nivel de texto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ángulo 11"/>
          <p:cNvSpPr/>
          <p:nvPr/>
        </p:nvSpPr>
        <p:spPr>
          <a:xfrm rot="2625916">
            <a:off x="-1115380" y="4730856"/>
            <a:ext cx="5907591" cy="679757"/>
          </a:xfrm>
          <a:prstGeom prst="rect">
            <a:avLst/>
          </a:prstGeom>
          <a:solidFill>
            <a:srgbClr val="451C8E"/>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sp>
        <p:nvSpPr>
          <p:cNvPr id="113" name="Rectángulo 12"/>
          <p:cNvSpPr/>
          <p:nvPr/>
        </p:nvSpPr>
        <p:spPr>
          <a:xfrm rot="2601345">
            <a:off x="-901717" y="5204292"/>
            <a:ext cx="4585178" cy="679757"/>
          </a:xfrm>
          <a:prstGeom prst="rect">
            <a:avLst/>
          </a:prstGeom>
          <a:solidFill>
            <a:srgbClr val="BFBFBF"/>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sp>
        <p:nvSpPr>
          <p:cNvPr id="114" name="Rectángulo 13"/>
          <p:cNvSpPr/>
          <p:nvPr/>
        </p:nvSpPr>
        <p:spPr>
          <a:xfrm rot="2606395">
            <a:off x="-715975" y="5641368"/>
            <a:ext cx="3302760" cy="679757"/>
          </a:xfrm>
          <a:prstGeom prst="rect">
            <a:avLst/>
          </a:prstGeom>
          <a:solidFill>
            <a:srgbClr val="7030A0"/>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sp>
        <p:nvSpPr>
          <p:cNvPr id="115" name="Rectángulo 9"/>
          <p:cNvSpPr/>
          <p:nvPr/>
        </p:nvSpPr>
        <p:spPr>
          <a:xfrm rot="18792599">
            <a:off x="-1190900" y="1552616"/>
            <a:ext cx="5907590" cy="679757"/>
          </a:xfrm>
          <a:prstGeom prst="rect">
            <a:avLst/>
          </a:prstGeom>
          <a:solidFill>
            <a:srgbClr val="451C8E"/>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sp>
        <p:nvSpPr>
          <p:cNvPr id="116" name="Rectángulo 8"/>
          <p:cNvSpPr/>
          <p:nvPr/>
        </p:nvSpPr>
        <p:spPr>
          <a:xfrm rot="18792599">
            <a:off x="-982404" y="1070698"/>
            <a:ext cx="4585178" cy="679757"/>
          </a:xfrm>
          <a:prstGeom prst="rect">
            <a:avLst/>
          </a:prstGeom>
          <a:solidFill>
            <a:srgbClr val="BFBFBF"/>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sp>
        <p:nvSpPr>
          <p:cNvPr id="117" name="Rectángulo 5"/>
          <p:cNvSpPr/>
          <p:nvPr/>
        </p:nvSpPr>
        <p:spPr>
          <a:xfrm rot="18792599">
            <a:off x="-806562" y="603354"/>
            <a:ext cx="3302760" cy="679757"/>
          </a:xfrm>
          <a:prstGeom prst="rect">
            <a:avLst/>
          </a:prstGeom>
          <a:solidFill>
            <a:srgbClr val="7030A0"/>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sp>
        <p:nvSpPr>
          <p:cNvPr id="118" name="Triángulo rectángulo 4"/>
          <p:cNvSpPr/>
          <p:nvPr/>
        </p:nvSpPr>
        <p:spPr>
          <a:xfrm rot="5400000">
            <a:off x="-40942" y="40941"/>
            <a:ext cx="1392069" cy="131018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sp>
        <p:nvSpPr>
          <p:cNvPr id="119" name="Triángulo rectángulo 10"/>
          <p:cNvSpPr/>
          <p:nvPr/>
        </p:nvSpPr>
        <p:spPr>
          <a:xfrm>
            <a:off x="-1" y="5547814"/>
            <a:ext cx="1392069" cy="131018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sp>
        <p:nvSpPr>
          <p:cNvPr id="120" name="Rectángulo 14"/>
          <p:cNvSpPr/>
          <p:nvPr/>
        </p:nvSpPr>
        <p:spPr>
          <a:xfrm>
            <a:off x="3458895" y="6202907"/>
            <a:ext cx="8733105" cy="679757"/>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pic>
        <p:nvPicPr>
          <p:cNvPr id="121" name="Imagen 17" descr="Imagen 17"/>
          <p:cNvPicPr>
            <a:picLocks noChangeAspect="1"/>
          </p:cNvPicPr>
          <p:nvPr/>
        </p:nvPicPr>
        <p:blipFill>
          <a:blip r:embed="rId2">
            <a:extLst/>
          </a:blip>
          <a:stretch>
            <a:fillRect/>
          </a:stretch>
        </p:blipFill>
        <p:spPr>
          <a:xfrm>
            <a:off x="2802147" y="1874058"/>
            <a:ext cx="8357794" cy="1891452"/>
          </a:xfrm>
          <a:prstGeom prst="rect">
            <a:avLst/>
          </a:prstGeom>
          <a:ln w="12700">
            <a:miter lim="400000"/>
          </a:ln>
        </p:spPr>
      </p:pic>
      <p:pic>
        <p:nvPicPr>
          <p:cNvPr id="2" name="Imagen 1" descr="Imagen 21-01-19 a las 11.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097" y="32150"/>
            <a:ext cx="8158997" cy="1694232"/>
          </a:xfrm>
          <a:prstGeom prst="rect">
            <a:avLst/>
          </a:prstGeom>
        </p:spPr>
      </p:pic>
      <p:sp>
        <p:nvSpPr>
          <p:cNvPr id="3" name="CuadroTexto 2"/>
          <p:cNvSpPr txBox="1"/>
          <p:nvPr/>
        </p:nvSpPr>
        <p:spPr>
          <a:xfrm>
            <a:off x="3674042" y="4598983"/>
            <a:ext cx="7816790" cy="1200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2400" b="0" i="0" u="none" strike="noStrike" cap="none" spc="0" normalizeH="0" baseline="0" dirty="0" smtClean="0">
                <a:ln>
                  <a:noFill/>
                </a:ln>
                <a:solidFill>
                  <a:srgbClr val="000000"/>
                </a:solidFill>
                <a:effectLst/>
                <a:uFillTx/>
                <a:latin typeface="Baskerville Old Face"/>
                <a:cs typeface="Baskerville Old Face"/>
                <a:sym typeface="Calibri"/>
              </a:rPr>
              <a:t>NÚMERO DE EQUIPO: 3</a:t>
            </a:r>
          </a:p>
          <a:p>
            <a:pPr marL="0" marR="0" indent="0" algn="l" defTabSz="914400" rtl="0" fontAlgn="auto" latinLnBrk="0" hangingPunct="0">
              <a:lnSpc>
                <a:spcPct val="100000"/>
              </a:lnSpc>
              <a:spcBef>
                <a:spcPts val="0"/>
              </a:spcBef>
              <a:spcAft>
                <a:spcPts val="0"/>
              </a:spcAft>
              <a:buClrTx/>
              <a:buSzTx/>
              <a:buFontTx/>
              <a:buNone/>
              <a:tabLst/>
            </a:pPr>
            <a:endParaRPr lang="es-ES" sz="2400" dirty="0">
              <a:latin typeface="Baskerville Old Face"/>
              <a:cs typeface="Baskerville Old Face"/>
            </a:endParaRPr>
          </a:p>
          <a:p>
            <a:pPr marL="0" marR="0" indent="0" algn="l" defTabSz="914400" rtl="0" fontAlgn="auto" latinLnBrk="0" hangingPunct="0">
              <a:lnSpc>
                <a:spcPct val="100000"/>
              </a:lnSpc>
              <a:spcBef>
                <a:spcPts val="0"/>
              </a:spcBef>
              <a:spcAft>
                <a:spcPts val="0"/>
              </a:spcAft>
              <a:buClrTx/>
              <a:buSzTx/>
              <a:buFontTx/>
              <a:buNone/>
              <a:tabLst/>
            </a:pPr>
            <a:r>
              <a:rPr kumimoji="0" lang="es-ES" sz="2400" b="0" i="0" u="none" strike="noStrike" cap="none" spc="0" normalizeH="0" baseline="0" dirty="0" smtClean="0">
                <a:ln>
                  <a:noFill/>
                </a:ln>
                <a:solidFill>
                  <a:srgbClr val="000000"/>
                </a:solidFill>
                <a:effectLst/>
                <a:uFillTx/>
                <a:latin typeface="Baskerville Old Face"/>
                <a:cs typeface="Baskerville Old Face"/>
                <a:sym typeface="Calibri"/>
              </a:rPr>
              <a:t>GRADO</a:t>
            </a:r>
            <a:r>
              <a:rPr kumimoji="0" lang="es-ES" sz="2400" b="0" i="0" u="none" strike="noStrike" cap="none" spc="0" normalizeH="0" baseline="0" smtClean="0">
                <a:ln>
                  <a:noFill/>
                </a:ln>
                <a:solidFill>
                  <a:srgbClr val="000000"/>
                </a:solidFill>
                <a:effectLst/>
                <a:uFillTx/>
                <a:latin typeface="Baskerville Old Face"/>
                <a:cs typeface="Baskerville Old Face"/>
                <a:sym typeface="Calibri"/>
              </a:rPr>
              <a:t>: SEXTO</a:t>
            </a:r>
            <a:r>
              <a:rPr kumimoji="0" lang="es-ES" sz="2400" b="0" i="0" u="none" strike="noStrike" cap="none" spc="0" normalizeH="0" smtClean="0">
                <a:ln>
                  <a:noFill/>
                </a:ln>
                <a:solidFill>
                  <a:srgbClr val="000000"/>
                </a:solidFill>
                <a:effectLst/>
                <a:uFillTx/>
                <a:latin typeface="Baskerville Old Face"/>
                <a:cs typeface="Baskerville Old Face"/>
                <a:sym typeface="Calibri"/>
              </a:rPr>
              <a:t> DE PREPARATORIA</a:t>
            </a:r>
            <a:endParaRPr kumimoji="0" lang="es-ES" sz="2400" b="0" i="0" u="none" strike="noStrike" cap="none" spc="0" normalizeH="0" baseline="0" dirty="0">
              <a:ln>
                <a:noFill/>
              </a:ln>
              <a:solidFill>
                <a:srgbClr val="000000"/>
              </a:solidFill>
              <a:effectLst/>
              <a:uFillTx/>
              <a:latin typeface="Baskerville Old Face"/>
              <a:cs typeface="Baskerville Old Face"/>
              <a:sym typeface="Calibri"/>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1"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2" name="Rectángulo 23"/>
          <p:cNvSpPr/>
          <p:nvPr/>
        </p:nvSpPr>
        <p:spPr>
          <a:xfrm rot="5400000">
            <a:off x="8472329" y="2842145"/>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3" name="Rectángulo 22"/>
          <p:cNvSpPr/>
          <p:nvPr/>
        </p:nvSpPr>
        <p:spPr>
          <a:xfrm rot="5400000">
            <a:off x="8304334"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6" name="Triángulo rectángulo 4"/>
          <p:cNvSpPr/>
          <p:nvPr/>
        </p:nvSpPr>
        <p:spPr>
          <a:xfrm rot="10800000">
            <a:off x="10213075" y="0"/>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p:spPr>
        <p:txBody>
          <a:bodyPr lIns="45719" rIns="45719" anchor="ctr"/>
          <a:lstStyle/>
          <a:p>
            <a:pPr algn="ctr">
              <a:defRPr>
                <a:solidFill>
                  <a:srgbClr val="FFFFFF"/>
                </a:solidFill>
              </a:defRPr>
            </a:pPr>
            <a:endParaRPr/>
          </a:p>
        </p:txBody>
      </p:sp>
      <p:pic>
        <p:nvPicPr>
          <p:cNvPr id="157" name="Imagen 1" descr="Imagen 1"/>
          <p:cNvPicPr>
            <a:picLocks noChangeAspect="1"/>
          </p:cNvPicPr>
          <p:nvPr/>
        </p:nvPicPr>
        <p:blipFill>
          <a:blip r:embed="rId2">
            <a:extLst/>
          </a:blip>
          <a:stretch>
            <a:fillRect/>
          </a:stretch>
        </p:blipFill>
        <p:spPr>
          <a:xfrm>
            <a:off x="11108949" y="39315"/>
            <a:ext cx="955346" cy="955346"/>
          </a:xfrm>
          <a:prstGeom prst="rect">
            <a:avLst/>
          </a:prstGeom>
          <a:ln w="12700">
            <a:miter lim="400000"/>
          </a:ln>
        </p:spPr>
      </p:pic>
      <p:sp>
        <p:nvSpPr>
          <p:cNvPr id="8" name="CuadroTexto 7"/>
          <p:cNvSpPr txBox="1"/>
          <p:nvPr/>
        </p:nvSpPr>
        <p:spPr>
          <a:xfrm>
            <a:off x="151174" y="208525"/>
            <a:ext cx="492898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800" b="0" i="0" u="none" strike="noStrike" cap="none" spc="0" normalizeH="0" baseline="0" dirty="0" smtClean="0">
                <a:ln>
                  <a:noFill/>
                </a:ln>
                <a:solidFill>
                  <a:srgbClr val="000000"/>
                </a:solidFill>
                <a:effectLst/>
                <a:uFillTx/>
                <a:latin typeface="+mn-lt"/>
                <a:ea typeface="+mn-ea"/>
                <a:cs typeface="+mn-cs"/>
                <a:sym typeface="Calibri"/>
              </a:rPr>
              <a:t>EVIDENCIA DE LA </a:t>
            </a:r>
            <a:r>
              <a:rPr lang="es-ES" dirty="0" smtClean="0"/>
              <a:t>PLENARIA</a:t>
            </a:r>
            <a:r>
              <a:rPr kumimoji="0" lang="es-ES" sz="1800" b="0" i="0" u="none" strike="noStrike" cap="none" spc="0" normalizeH="0" baseline="0" dirty="0" smtClean="0">
                <a:ln>
                  <a:noFill/>
                </a:ln>
                <a:solidFill>
                  <a:srgbClr val="000000"/>
                </a:solidFill>
                <a:effectLst/>
                <a:uFillTx/>
                <a:latin typeface="+mn-lt"/>
                <a:ea typeface="+mn-ea"/>
                <a:cs typeface="+mn-cs"/>
                <a:sym typeface="Calibri"/>
              </a:rPr>
              <a:t>:</a:t>
            </a:r>
            <a:endParaRPr kumimoji="0" lang="es-E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2" name="Imagen 1" descr="IMG-180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6592" y="1501250"/>
            <a:ext cx="3309091" cy="4412121"/>
          </a:xfrm>
          <a:prstGeom prst="rect">
            <a:avLst/>
          </a:prstGeom>
        </p:spPr>
      </p:pic>
      <p:pic>
        <p:nvPicPr>
          <p:cNvPr id="3" name="Imagen 2" descr="IMG-182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8944" y="1360640"/>
            <a:ext cx="3884909" cy="4552731"/>
          </a:xfrm>
          <a:prstGeom prst="rect">
            <a:avLst/>
          </a:prstGeom>
        </p:spPr>
      </p:pic>
      <p:pic>
        <p:nvPicPr>
          <p:cNvPr id="11" name="Imagen 10"/>
          <p:cNvPicPr>
            <a:picLocks noChangeAspect="1"/>
          </p:cNvPicPr>
          <p:nvPr/>
        </p:nvPicPr>
        <p:blipFill>
          <a:blip r:embed="rId5"/>
          <a:stretch>
            <a:fillRect/>
          </a:stretch>
        </p:blipFill>
        <p:spPr>
          <a:xfrm>
            <a:off x="1357823" y="1398729"/>
            <a:ext cx="3556020" cy="4845122"/>
          </a:xfrm>
          <a:prstGeom prst="rect">
            <a:avLst/>
          </a:prstGeom>
        </p:spPr>
      </p:pic>
      <p:pic>
        <p:nvPicPr>
          <p:cNvPr id="12" name="Imagen 11"/>
          <p:cNvPicPr>
            <a:picLocks noChangeAspect="1"/>
          </p:cNvPicPr>
          <p:nvPr/>
        </p:nvPicPr>
        <p:blipFill>
          <a:blip r:embed="rId5"/>
          <a:stretch>
            <a:fillRect/>
          </a:stretch>
        </p:blipFill>
        <p:spPr>
          <a:xfrm>
            <a:off x="6383172" y="1360639"/>
            <a:ext cx="4397043" cy="4777355"/>
          </a:xfrm>
          <a:prstGeom prst="rect">
            <a:avLst/>
          </a:prstGeom>
        </p:spPr>
      </p:pic>
    </p:spTree>
    <p:extLst>
      <p:ext uri="{BB962C8B-B14F-4D97-AF65-F5344CB8AC3E}">
        <p14:creationId xmlns:p14="http://schemas.microsoft.com/office/powerpoint/2010/main" val="195203387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25"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26" name="Rectángulo 23"/>
          <p:cNvSpPr/>
          <p:nvPr/>
        </p:nvSpPr>
        <p:spPr>
          <a:xfrm rot="5400000">
            <a:off x="8600034" y="3269619"/>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27" name="Triángulo rectángulo 4"/>
          <p:cNvSpPr/>
          <p:nvPr/>
        </p:nvSpPr>
        <p:spPr>
          <a:xfrm rot="5400000">
            <a:off x="47766" y="-47767"/>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pic>
        <p:nvPicPr>
          <p:cNvPr id="128" name="Imagen 1" descr="Imagen 1"/>
          <p:cNvPicPr>
            <a:picLocks noChangeAspect="1"/>
          </p:cNvPicPr>
          <p:nvPr/>
        </p:nvPicPr>
        <p:blipFill>
          <a:blip r:embed="rId2">
            <a:extLst/>
          </a:blip>
          <a:stretch>
            <a:fillRect/>
          </a:stretch>
        </p:blipFill>
        <p:spPr>
          <a:xfrm>
            <a:off x="81882" y="75059"/>
            <a:ext cx="955346" cy="955345"/>
          </a:xfrm>
          <a:prstGeom prst="rect">
            <a:avLst/>
          </a:prstGeom>
          <a:ln w="12700">
            <a:miter lim="400000"/>
          </a:ln>
        </p:spPr>
      </p:pic>
      <p:sp>
        <p:nvSpPr>
          <p:cNvPr id="129" name="Rectángulo 22"/>
          <p:cNvSpPr/>
          <p:nvPr/>
        </p:nvSpPr>
        <p:spPr>
          <a:xfrm rot="5400000">
            <a:off x="8145763"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pic>
        <p:nvPicPr>
          <p:cNvPr id="2" name="Imagen 1" descr="PHOTO-2019-03-13-09-56-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4963" y="1501249"/>
            <a:ext cx="4871118" cy="3917417"/>
          </a:xfrm>
          <a:prstGeom prst="rect">
            <a:avLst/>
          </a:prstGeom>
        </p:spPr>
      </p:pic>
      <p:pic>
        <p:nvPicPr>
          <p:cNvPr id="3" name="Imagen 2" descr="PHOTO-2019-03-13-09-56-1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226" y="1501250"/>
            <a:ext cx="5223222" cy="3917417"/>
          </a:xfrm>
          <a:prstGeom prst="rect">
            <a:avLst/>
          </a:prstGeom>
        </p:spPr>
      </p:pic>
      <p:pic>
        <p:nvPicPr>
          <p:cNvPr id="10" name="Imagen 9"/>
          <p:cNvPicPr>
            <a:picLocks noChangeAspect="1"/>
          </p:cNvPicPr>
          <p:nvPr/>
        </p:nvPicPr>
        <p:blipFill>
          <a:blip r:embed="rId5"/>
          <a:stretch>
            <a:fillRect/>
          </a:stretch>
        </p:blipFill>
        <p:spPr>
          <a:xfrm>
            <a:off x="668172" y="1360639"/>
            <a:ext cx="5660661" cy="4354361"/>
          </a:xfrm>
          <a:prstGeom prst="rect">
            <a:avLst/>
          </a:prstGeom>
        </p:spPr>
      </p:pic>
      <p:pic>
        <p:nvPicPr>
          <p:cNvPr id="11" name="Imagen 10"/>
          <p:cNvPicPr>
            <a:picLocks noChangeAspect="1"/>
          </p:cNvPicPr>
          <p:nvPr/>
        </p:nvPicPr>
        <p:blipFill>
          <a:blip r:embed="rId5"/>
          <a:stretch>
            <a:fillRect/>
          </a:stretch>
        </p:blipFill>
        <p:spPr>
          <a:xfrm>
            <a:off x="6383172" y="1360639"/>
            <a:ext cx="5237328" cy="4354361"/>
          </a:xfrm>
          <a:prstGeom prst="rect">
            <a:avLst/>
          </a:prstGeom>
        </p:spPr>
      </p:pic>
    </p:spTree>
    <p:extLst>
      <p:ext uri="{BB962C8B-B14F-4D97-AF65-F5344CB8AC3E}">
        <p14:creationId xmlns:p14="http://schemas.microsoft.com/office/powerpoint/2010/main" val="1936825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1"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2" name="Rectángulo 23"/>
          <p:cNvSpPr/>
          <p:nvPr/>
        </p:nvSpPr>
        <p:spPr>
          <a:xfrm rot="5400000">
            <a:off x="8472329" y="2842145"/>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3" name="Rectángulo 22"/>
          <p:cNvSpPr/>
          <p:nvPr/>
        </p:nvSpPr>
        <p:spPr>
          <a:xfrm rot="5400000">
            <a:off x="8304334"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6" name="Triángulo rectángulo 4"/>
          <p:cNvSpPr/>
          <p:nvPr/>
        </p:nvSpPr>
        <p:spPr>
          <a:xfrm rot="10800000">
            <a:off x="10213075" y="0"/>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p:spPr>
        <p:txBody>
          <a:bodyPr lIns="45719" rIns="45719" anchor="ctr"/>
          <a:lstStyle/>
          <a:p>
            <a:pPr algn="ctr">
              <a:defRPr>
                <a:solidFill>
                  <a:srgbClr val="FFFFFF"/>
                </a:solidFill>
              </a:defRPr>
            </a:pPr>
            <a:endParaRPr/>
          </a:p>
        </p:txBody>
      </p:sp>
      <p:pic>
        <p:nvPicPr>
          <p:cNvPr id="2" name="Imagen 1" descr="IMG_961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571" y="-1"/>
            <a:ext cx="5570538" cy="6858000"/>
          </a:xfrm>
          <a:prstGeom prst="rect">
            <a:avLst/>
          </a:prstGeom>
        </p:spPr>
      </p:pic>
      <p:pic>
        <p:nvPicPr>
          <p:cNvPr id="3" name="Imagen 2" descr="IMG_96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2731" y="9079"/>
            <a:ext cx="5395710" cy="6858000"/>
          </a:xfrm>
          <a:prstGeom prst="rect">
            <a:avLst/>
          </a:prstGeom>
        </p:spPr>
      </p:pic>
      <p:pic>
        <p:nvPicPr>
          <p:cNvPr id="157" name="Imagen 1" descr="Imagen 1"/>
          <p:cNvPicPr>
            <a:picLocks noChangeAspect="1"/>
          </p:cNvPicPr>
          <p:nvPr/>
        </p:nvPicPr>
        <p:blipFill>
          <a:blip r:embed="rId4">
            <a:extLst/>
          </a:blip>
          <a:stretch>
            <a:fillRect/>
          </a:stretch>
        </p:blipFill>
        <p:spPr>
          <a:xfrm>
            <a:off x="22409" y="-6039"/>
            <a:ext cx="955346" cy="955346"/>
          </a:xfrm>
          <a:prstGeom prst="rect">
            <a:avLst/>
          </a:prstGeom>
          <a:ln w="12700">
            <a:miter lim="400000"/>
          </a:ln>
        </p:spPr>
      </p:pic>
    </p:spTree>
    <p:extLst>
      <p:ext uri="{BB962C8B-B14F-4D97-AF65-F5344CB8AC3E}">
        <p14:creationId xmlns:p14="http://schemas.microsoft.com/office/powerpoint/2010/main" val="42373063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25"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26" name="Rectángulo 23"/>
          <p:cNvSpPr/>
          <p:nvPr/>
        </p:nvSpPr>
        <p:spPr>
          <a:xfrm rot="5400000">
            <a:off x="8600034" y="3269619"/>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27" name="Triángulo rectángulo 4"/>
          <p:cNvSpPr/>
          <p:nvPr/>
        </p:nvSpPr>
        <p:spPr>
          <a:xfrm rot="5400000">
            <a:off x="47766" y="-47767"/>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sp>
        <p:nvSpPr>
          <p:cNvPr id="129" name="Rectángulo 22"/>
          <p:cNvSpPr/>
          <p:nvPr/>
        </p:nvSpPr>
        <p:spPr>
          <a:xfrm rot="5400000">
            <a:off x="8145763"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pic>
        <p:nvPicPr>
          <p:cNvPr id="2" name="Imagen 1" descr="IMG_96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0248" y="-22093"/>
            <a:ext cx="5508824" cy="6858000"/>
          </a:xfrm>
          <a:prstGeom prst="rect">
            <a:avLst/>
          </a:prstGeom>
        </p:spPr>
      </p:pic>
      <p:pic>
        <p:nvPicPr>
          <p:cNvPr id="128" name="Imagen 1" descr="Imagen 1"/>
          <p:cNvPicPr>
            <a:picLocks noChangeAspect="1"/>
          </p:cNvPicPr>
          <p:nvPr/>
        </p:nvPicPr>
        <p:blipFill>
          <a:blip r:embed="rId3">
            <a:extLst/>
          </a:blip>
          <a:stretch>
            <a:fillRect/>
          </a:stretch>
        </p:blipFill>
        <p:spPr>
          <a:xfrm>
            <a:off x="81882" y="75059"/>
            <a:ext cx="955346" cy="955345"/>
          </a:xfrm>
          <a:prstGeom prst="rect">
            <a:avLst/>
          </a:prstGeom>
          <a:ln w="12700">
            <a:miter lim="400000"/>
          </a:ln>
        </p:spPr>
      </p:pic>
      <p:pic>
        <p:nvPicPr>
          <p:cNvPr id="3" name="Imagen 2" descr="IMG_961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4971" y="68615"/>
            <a:ext cx="4345344" cy="6858000"/>
          </a:xfrm>
          <a:prstGeom prst="rect">
            <a:avLst/>
          </a:prstGeom>
        </p:spPr>
      </p:pic>
    </p:spTree>
    <p:extLst>
      <p:ext uri="{BB962C8B-B14F-4D97-AF65-F5344CB8AC3E}">
        <p14:creationId xmlns:p14="http://schemas.microsoft.com/office/powerpoint/2010/main" val="1936825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1"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2" name="Rectángulo 23"/>
          <p:cNvSpPr/>
          <p:nvPr/>
        </p:nvSpPr>
        <p:spPr>
          <a:xfrm rot="5400000">
            <a:off x="8472329" y="2842145"/>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3" name="Rectángulo 22"/>
          <p:cNvSpPr/>
          <p:nvPr/>
        </p:nvSpPr>
        <p:spPr>
          <a:xfrm rot="5400000">
            <a:off x="8304334"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6" name="Triángulo rectángulo 4"/>
          <p:cNvSpPr/>
          <p:nvPr/>
        </p:nvSpPr>
        <p:spPr>
          <a:xfrm rot="10800000">
            <a:off x="10213075" y="0"/>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p:spPr>
        <p:txBody>
          <a:bodyPr lIns="45719" rIns="45719" anchor="ctr"/>
          <a:lstStyle/>
          <a:p>
            <a:pPr algn="ctr">
              <a:defRPr>
                <a:solidFill>
                  <a:srgbClr val="FFFFFF"/>
                </a:solidFill>
              </a:defRPr>
            </a:pPr>
            <a:endParaRPr/>
          </a:p>
        </p:txBody>
      </p:sp>
      <p:pic>
        <p:nvPicPr>
          <p:cNvPr id="157" name="Imagen 1" descr="Imagen 1"/>
          <p:cNvPicPr>
            <a:picLocks noChangeAspect="1"/>
          </p:cNvPicPr>
          <p:nvPr/>
        </p:nvPicPr>
        <p:blipFill>
          <a:blip r:embed="rId2">
            <a:extLst/>
          </a:blip>
          <a:stretch>
            <a:fillRect/>
          </a:stretch>
        </p:blipFill>
        <p:spPr>
          <a:xfrm>
            <a:off x="11108949" y="39315"/>
            <a:ext cx="955346" cy="955346"/>
          </a:xfrm>
          <a:prstGeom prst="rect">
            <a:avLst/>
          </a:prstGeom>
          <a:ln w="12700">
            <a:miter lim="400000"/>
          </a:ln>
        </p:spPr>
      </p:pic>
      <p:sp>
        <p:nvSpPr>
          <p:cNvPr id="2" name="CuadroTexto 1"/>
          <p:cNvSpPr txBox="1"/>
          <p:nvPr/>
        </p:nvSpPr>
        <p:spPr>
          <a:xfrm>
            <a:off x="151174" y="208525"/>
            <a:ext cx="492898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800" b="0" i="0" u="none" strike="noStrike" cap="none" spc="0" normalizeH="0" baseline="0" dirty="0" smtClean="0">
                <a:ln>
                  <a:noFill/>
                </a:ln>
                <a:solidFill>
                  <a:srgbClr val="000000"/>
                </a:solidFill>
                <a:effectLst/>
                <a:uFillTx/>
                <a:latin typeface="+mn-lt"/>
                <a:ea typeface="+mn-ea"/>
                <a:cs typeface="+mn-cs"/>
                <a:sym typeface="Calibri"/>
              </a:rPr>
              <a:t>EVIDENCIA DE LA </a:t>
            </a:r>
            <a:r>
              <a:rPr lang="es-ES" dirty="0" smtClean="0"/>
              <a:t>PRIMERA </a:t>
            </a:r>
            <a:r>
              <a:rPr kumimoji="0" lang="es-ES" sz="1800" b="0" i="0" u="none" strike="noStrike" cap="none" spc="0" normalizeH="0" dirty="0" smtClean="0">
                <a:ln>
                  <a:noFill/>
                </a:ln>
                <a:solidFill>
                  <a:srgbClr val="000000"/>
                </a:solidFill>
                <a:effectLst/>
                <a:uFillTx/>
                <a:latin typeface="+mn-lt"/>
                <a:ea typeface="+mn-ea"/>
                <a:cs typeface="+mn-cs"/>
                <a:sym typeface="Calibri"/>
              </a:rPr>
              <a:t>SECUENCIA DIDÁCTICA</a:t>
            </a:r>
            <a:r>
              <a:rPr kumimoji="0" lang="es-ES" sz="1800" b="0" i="0" u="none" strike="noStrike" cap="none" spc="0" normalizeH="0" baseline="0" dirty="0" smtClean="0">
                <a:ln>
                  <a:noFill/>
                </a:ln>
                <a:solidFill>
                  <a:srgbClr val="000000"/>
                </a:solidFill>
                <a:effectLst/>
                <a:uFillTx/>
                <a:latin typeface="+mn-lt"/>
                <a:ea typeface="+mn-ea"/>
                <a:cs typeface="+mn-cs"/>
                <a:sym typeface="Calibri"/>
              </a:rPr>
              <a:t>:</a:t>
            </a:r>
            <a:endParaRPr kumimoji="0" lang="es-E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3" name="Imagen 2" descr="IMG-04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296" y="1091818"/>
            <a:ext cx="4554045" cy="4900708"/>
          </a:xfrm>
          <a:prstGeom prst="rect">
            <a:avLst/>
          </a:prstGeom>
        </p:spPr>
      </p:pic>
      <p:pic>
        <p:nvPicPr>
          <p:cNvPr id="4" name="Imagen 3" descr="IMG-047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9328" y="994661"/>
            <a:ext cx="4649621" cy="4997865"/>
          </a:xfrm>
          <a:prstGeom prst="rect">
            <a:avLst/>
          </a:prstGeom>
        </p:spPr>
      </p:pic>
      <p:pic>
        <p:nvPicPr>
          <p:cNvPr id="11" name="Imagen 10"/>
          <p:cNvPicPr>
            <a:picLocks noChangeAspect="1"/>
          </p:cNvPicPr>
          <p:nvPr/>
        </p:nvPicPr>
        <p:blipFill>
          <a:blip r:embed="rId5"/>
          <a:stretch>
            <a:fillRect/>
          </a:stretch>
        </p:blipFill>
        <p:spPr>
          <a:xfrm>
            <a:off x="737923" y="892139"/>
            <a:ext cx="5158688" cy="5351711"/>
          </a:xfrm>
          <a:prstGeom prst="rect">
            <a:avLst/>
          </a:prstGeom>
        </p:spPr>
      </p:pic>
      <p:pic>
        <p:nvPicPr>
          <p:cNvPr id="12" name="Imagen 11"/>
          <p:cNvPicPr>
            <a:picLocks noChangeAspect="1"/>
          </p:cNvPicPr>
          <p:nvPr/>
        </p:nvPicPr>
        <p:blipFill>
          <a:blip r:embed="rId5"/>
          <a:stretch>
            <a:fillRect/>
          </a:stretch>
        </p:blipFill>
        <p:spPr>
          <a:xfrm>
            <a:off x="6082402" y="789617"/>
            <a:ext cx="5363072" cy="5454233"/>
          </a:xfrm>
          <a:prstGeom prst="rect">
            <a:avLst/>
          </a:prstGeom>
        </p:spPr>
      </p:pic>
    </p:spTree>
    <p:extLst>
      <p:ext uri="{BB962C8B-B14F-4D97-AF65-F5344CB8AC3E}">
        <p14:creationId xmlns:p14="http://schemas.microsoft.com/office/powerpoint/2010/main" val="42373063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1"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2" name="Rectángulo 23"/>
          <p:cNvSpPr/>
          <p:nvPr/>
        </p:nvSpPr>
        <p:spPr>
          <a:xfrm rot="5400000">
            <a:off x="8472329" y="2842145"/>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3" name="Rectángulo 22"/>
          <p:cNvSpPr/>
          <p:nvPr/>
        </p:nvSpPr>
        <p:spPr>
          <a:xfrm rot="5400000">
            <a:off x="8304334"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6" name="Triángulo rectángulo 4"/>
          <p:cNvSpPr/>
          <p:nvPr/>
        </p:nvSpPr>
        <p:spPr>
          <a:xfrm rot="10800000">
            <a:off x="10213075" y="0"/>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p:spPr>
        <p:txBody>
          <a:bodyPr lIns="45719" rIns="45719" anchor="ctr"/>
          <a:lstStyle/>
          <a:p>
            <a:pPr algn="ctr">
              <a:defRPr>
                <a:solidFill>
                  <a:srgbClr val="FFFFFF"/>
                </a:solidFill>
              </a:defRPr>
            </a:pPr>
            <a:endParaRPr/>
          </a:p>
        </p:txBody>
      </p:sp>
      <p:pic>
        <p:nvPicPr>
          <p:cNvPr id="157" name="Imagen 1" descr="Imagen 1"/>
          <p:cNvPicPr>
            <a:picLocks noChangeAspect="1"/>
          </p:cNvPicPr>
          <p:nvPr/>
        </p:nvPicPr>
        <p:blipFill>
          <a:blip r:embed="rId2">
            <a:extLst/>
          </a:blip>
          <a:stretch>
            <a:fillRect/>
          </a:stretch>
        </p:blipFill>
        <p:spPr>
          <a:xfrm>
            <a:off x="11108949" y="39315"/>
            <a:ext cx="955346" cy="955346"/>
          </a:xfrm>
          <a:prstGeom prst="rect">
            <a:avLst/>
          </a:prstGeom>
          <a:ln w="12700">
            <a:miter lim="400000"/>
          </a:ln>
        </p:spPr>
      </p:pic>
      <p:sp>
        <p:nvSpPr>
          <p:cNvPr id="2" name="CuadroTexto 1"/>
          <p:cNvSpPr txBox="1"/>
          <p:nvPr/>
        </p:nvSpPr>
        <p:spPr>
          <a:xfrm>
            <a:off x="151174" y="208525"/>
            <a:ext cx="492898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800" b="0" i="0" u="none" strike="noStrike" cap="none" spc="0" normalizeH="0" baseline="0" dirty="0" smtClean="0">
                <a:ln>
                  <a:noFill/>
                </a:ln>
                <a:solidFill>
                  <a:srgbClr val="000000"/>
                </a:solidFill>
                <a:effectLst/>
                <a:uFillTx/>
                <a:latin typeface="+mn-lt"/>
                <a:ea typeface="+mn-ea"/>
                <a:cs typeface="+mn-cs"/>
                <a:sym typeface="Calibri"/>
              </a:rPr>
              <a:t>EVIDENCIA DE LA </a:t>
            </a:r>
            <a:r>
              <a:rPr lang="es-ES" dirty="0" smtClean="0"/>
              <a:t>PRIMERA </a:t>
            </a:r>
            <a:r>
              <a:rPr kumimoji="0" lang="es-ES" sz="1800" b="0" i="0" u="none" strike="noStrike" cap="none" spc="0" normalizeH="0" dirty="0" smtClean="0">
                <a:ln>
                  <a:noFill/>
                </a:ln>
                <a:solidFill>
                  <a:srgbClr val="000000"/>
                </a:solidFill>
                <a:effectLst/>
                <a:uFillTx/>
                <a:latin typeface="+mn-lt"/>
                <a:ea typeface="+mn-ea"/>
                <a:cs typeface="+mn-cs"/>
                <a:sym typeface="Calibri"/>
              </a:rPr>
              <a:t>SECUENCIA DIDÁCTICA</a:t>
            </a:r>
            <a:r>
              <a:rPr kumimoji="0" lang="es-ES" sz="1800" b="0" i="0" u="none" strike="noStrike" cap="none" spc="0" normalizeH="0" baseline="0" dirty="0" smtClean="0">
                <a:ln>
                  <a:noFill/>
                </a:ln>
                <a:solidFill>
                  <a:srgbClr val="000000"/>
                </a:solidFill>
                <a:effectLst/>
                <a:uFillTx/>
                <a:latin typeface="+mn-lt"/>
                <a:ea typeface="+mn-ea"/>
                <a:cs typeface="+mn-cs"/>
                <a:sym typeface="Calibri"/>
              </a:rPr>
              <a:t>:</a:t>
            </a:r>
            <a:endParaRPr kumimoji="0" lang="es-E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3" name="Imagen 2" descr="IMG-047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51778" y="2017405"/>
            <a:ext cx="5047663" cy="3785747"/>
          </a:xfrm>
          <a:prstGeom prst="rect">
            <a:avLst/>
          </a:prstGeom>
        </p:spPr>
      </p:pic>
      <p:pic>
        <p:nvPicPr>
          <p:cNvPr id="4" name="Imagen 3" descr="IMG-047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853873" y="1501250"/>
            <a:ext cx="5255076" cy="4932861"/>
          </a:xfrm>
          <a:prstGeom prst="rect">
            <a:avLst/>
          </a:prstGeom>
        </p:spPr>
      </p:pic>
      <p:pic>
        <p:nvPicPr>
          <p:cNvPr id="11" name="Imagen 10"/>
          <p:cNvPicPr>
            <a:picLocks noChangeAspect="1"/>
          </p:cNvPicPr>
          <p:nvPr/>
        </p:nvPicPr>
        <p:blipFill>
          <a:blip r:embed="rId5"/>
          <a:stretch>
            <a:fillRect/>
          </a:stretch>
        </p:blipFill>
        <p:spPr>
          <a:xfrm>
            <a:off x="783281" y="1299042"/>
            <a:ext cx="4296876" cy="5352971"/>
          </a:xfrm>
          <a:prstGeom prst="rect">
            <a:avLst/>
          </a:prstGeom>
        </p:spPr>
      </p:pic>
      <p:pic>
        <p:nvPicPr>
          <p:cNvPr id="12" name="Imagen 11"/>
          <p:cNvPicPr>
            <a:picLocks noChangeAspect="1"/>
          </p:cNvPicPr>
          <p:nvPr/>
        </p:nvPicPr>
        <p:blipFill>
          <a:blip r:embed="rId5"/>
          <a:stretch>
            <a:fillRect/>
          </a:stretch>
        </p:blipFill>
        <p:spPr>
          <a:xfrm>
            <a:off x="5515690" y="1299041"/>
            <a:ext cx="5854186" cy="5352971"/>
          </a:xfrm>
          <a:prstGeom prst="rect">
            <a:avLst/>
          </a:prstGeom>
        </p:spPr>
      </p:pic>
    </p:spTree>
    <p:extLst>
      <p:ext uri="{BB962C8B-B14F-4D97-AF65-F5344CB8AC3E}">
        <p14:creationId xmlns:p14="http://schemas.microsoft.com/office/powerpoint/2010/main" val="293994966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25"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26" name="Rectángulo 23"/>
          <p:cNvSpPr/>
          <p:nvPr/>
        </p:nvSpPr>
        <p:spPr>
          <a:xfrm rot="5400000">
            <a:off x="8600034" y="3269619"/>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27" name="Triángulo rectángulo 4"/>
          <p:cNvSpPr/>
          <p:nvPr/>
        </p:nvSpPr>
        <p:spPr>
          <a:xfrm rot="5400000">
            <a:off x="47766" y="-47767"/>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sp>
        <p:nvSpPr>
          <p:cNvPr id="129" name="Rectángulo 22"/>
          <p:cNvSpPr/>
          <p:nvPr/>
        </p:nvSpPr>
        <p:spPr>
          <a:xfrm rot="5400000">
            <a:off x="8145763"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pic>
        <p:nvPicPr>
          <p:cNvPr id="2" name="Imagen 1" descr="IMG_96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268" y="-22093"/>
            <a:ext cx="5301403" cy="6858000"/>
          </a:xfrm>
          <a:prstGeom prst="rect">
            <a:avLst/>
          </a:prstGeom>
        </p:spPr>
      </p:pic>
      <p:pic>
        <p:nvPicPr>
          <p:cNvPr id="3" name="Imagen 2" descr="IMG_961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5626" y="-22093"/>
            <a:ext cx="5720612" cy="6858000"/>
          </a:xfrm>
          <a:prstGeom prst="rect">
            <a:avLst/>
          </a:prstGeom>
        </p:spPr>
      </p:pic>
      <p:pic>
        <p:nvPicPr>
          <p:cNvPr id="128" name="Imagen 1" descr="Imagen 1"/>
          <p:cNvPicPr>
            <a:picLocks noChangeAspect="1"/>
          </p:cNvPicPr>
          <p:nvPr/>
        </p:nvPicPr>
        <p:blipFill>
          <a:blip r:embed="rId4">
            <a:extLst/>
          </a:blip>
          <a:stretch>
            <a:fillRect/>
          </a:stretch>
        </p:blipFill>
        <p:spPr>
          <a:xfrm>
            <a:off x="81882" y="75059"/>
            <a:ext cx="955346" cy="955345"/>
          </a:xfrm>
          <a:prstGeom prst="rect">
            <a:avLst/>
          </a:prstGeom>
          <a:ln w="12700">
            <a:miter lim="400000"/>
          </a:ln>
        </p:spPr>
      </p:pic>
    </p:spTree>
    <p:extLst>
      <p:ext uri="{BB962C8B-B14F-4D97-AF65-F5344CB8AC3E}">
        <p14:creationId xmlns:p14="http://schemas.microsoft.com/office/powerpoint/2010/main" val="1936825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1"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2" name="Rectángulo 23"/>
          <p:cNvSpPr/>
          <p:nvPr/>
        </p:nvSpPr>
        <p:spPr>
          <a:xfrm rot="5400000">
            <a:off x="8472329" y="2842145"/>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3" name="Rectángulo 22"/>
          <p:cNvSpPr/>
          <p:nvPr/>
        </p:nvSpPr>
        <p:spPr>
          <a:xfrm rot="5400000">
            <a:off x="8304334"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6" name="Triángulo rectángulo 4"/>
          <p:cNvSpPr/>
          <p:nvPr/>
        </p:nvSpPr>
        <p:spPr>
          <a:xfrm rot="10800000">
            <a:off x="10213075" y="0"/>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p:spPr>
        <p:txBody>
          <a:bodyPr lIns="45719" rIns="45719" anchor="ctr"/>
          <a:lstStyle/>
          <a:p>
            <a:pPr algn="ctr">
              <a:defRPr>
                <a:solidFill>
                  <a:srgbClr val="FFFFFF"/>
                </a:solidFill>
              </a:defRPr>
            </a:pPr>
            <a:endParaRPr/>
          </a:p>
        </p:txBody>
      </p:sp>
      <p:pic>
        <p:nvPicPr>
          <p:cNvPr id="2" name="Imagen 1" descr="IMG_961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506" y="39315"/>
            <a:ext cx="5931243" cy="6858000"/>
          </a:xfrm>
          <a:prstGeom prst="rect">
            <a:avLst/>
          </a:prstGeom>
        </p:spPr>
      </p:pic>
      <p:pic>
        <p:nvPicPr>
          <p:cNvPr id="3" name="Imagen 2" descr="IMG_961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762" y="24197"/>
            <a:ext cx="5677105" cy="6858000"/>
          </a:xfrm>
          <a:prstGeom prst="rect">
            <a:avLst/>
          </a:prstGeom>
        </p:spPr>
      </p:pic>
      <p:pic>
        <p:nvPicPr>
          <p:cNvPr id="157" name="Imagen 1" descr="Imagen 1"/>
          <p:cNvPicPr>
            <a:picLocks noChangeAspect="1"/>
          </p:cNvPicPr>
          <p:nvPr/>
        </p:nvPicPr>
        <p:blipFill>
          <a:blip r:embed="rId4">
            <a:extLst/>
          </a:blip>
          <a:stretch>
            <a:fillRect/>
          </a:stretch>
        </p:blipFill>
        <p:spPr>
          <a:xfrm>
            <a:off x="150124" y="68235"/>
            <a:ext cx="955346" cy="955346"/>
          </a:xfrm>
          <a:prstGeom prst="rect">
            <a:avLst/>
          </a:prstGeom>
          <a:ln w="12700">
            <a:miter lim="400000"/>
          </a:ln>
        </p:spPr>
      </p:pic>
    </p:spTree>
    <p:extLst>
      <p:ext uri="{BB962C8B-B14F-4D97-AF65-F5344CB8AC3E}">
        <p14:creationId xmlns:p14="http://schemas.microsoft.com/office/powerpoint/2010/main" val="42373063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25"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26" name="Rectángulo 23"/>
          <p:cNvSpPr/>
          <p:nvPr/>
        </p:nvSpPr>
        <p:spPr>
          <a:xfrm rot="5400000">
            <a:off x="8600034" y="3269619"/>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27" name="Triángulo rectángulo 4"/>
          <p:cNvSpPr/>
          <p:nvPr/>
        </p:nvSpPr>
        <p:spPr>
          <a:xfrm rot="5400000">
            <a:off x="47766" y="-47767"/>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pic>
        <p:nvPicPr>
          <p:cNvPr id="128" name="Imagen 1" descr="Imagen 1"/>
          <p:cNvPicPr>
            <a:picLocks noChangeAspect="1"/>
          </p:cNvPicPr>
          <p:nvPr/>
        </p:nvPicPr>
        <p:blipFill>
          <a:blip r:embed="rId2">
            <a:extLst/>
          </a:blip>
          <a:stretch>
            <a:fillRect/>
          </a:stretch>
        </p:blipFill>
        <p:spPr>
          <a:xfrm>
            <a:off x="81882" y="75059"/>
            <a:ext cx="955346" cy="955345"/>
          </a:xfrm>
          <a:prstGeom prst="rect">
            <a:avLst/>
          </a:prstGeom>
          <a:ln w="12700">
            <a:miter lim="400000"/>
          </a:ln>
        </p:spPr>
      </p:pic>
      <p:sp>
        <p:nvSpPr>
          <p:cNvPr id="129" name="Rectángulo 22"/>
          <p:cNvSpPr/>
          <p:nvPr/>
        </p:nvSpPr>
        <p:spPr>
          <a:xfrm rot="5400000">
            <a:off x="8145763"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pic>
        <p:nvPicPr>
          <p:cNvPr id="2" name="Imagen 1" descr="IMG_96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44" y="1012910"/>
            <a:ext cx="5573739" cy="6858000"/>
          </a:xfrm>
          <a:prstGeom prst="rect">
            <a:avLst/>
          </a:prstGeom>
        </p:spPr>
      </p:pic>
      <p:pic>
        <p:nvPicPr>
          <p:cNvPr id="3" name="Imagen 2" descr="IMG_962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3643" y="-22093"/>
            <a:ext cx="5624374" cy="6858000"/>
          </a:xfrm>
          <a:prstGeom prst="rect">
            <a:avLst/>
          </a:prstGeom>
        </p:spPr>
      </p:pic>
    </p:spTree>
    <p:extLst>
      <p:ext uri="{BB962C8B-B14F-4D97-AF65-F5344CB8AC3E}">
        <p14:creationId xmlns:p14="http://schemas.microsoft.com/office/powerpoint/2010/main" val="1936825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1"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2" name="Rectángulo 23"/>
          <p:cNvSpPr/>
          <p:nvPr/>
        </p:nvSpPr>
        <p:spPr>
          <a:xfrm rot="5400000">
            <a:off x="8472329" y="2842145"/>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3" name="Rectángulo 22"/>
          <p:cNvSpPr/>
          <p:nvPr/>
        </p:nvSpPr>
        <p:spPr>
          <a:xfrm rot="5400000">
            <a:off x="8304334"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6" name="Triángulo rectángulo 4"/>
          <p:cNvSpPr/>
          <p:nvPr/>
        </p:nvSpPr>
        <p:spPr>
          <a:xfrm rot="10800000">
            <a:off x="10213075" y="0"/>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p:spPr>
        <p:txBody>
          <a:bodyPr lIns="45719" rIns="45719" anchor="ctr"/>
          <a:lstStyle/>
          <a:p>
            <a:pPr algn="ctr">
              <a:defRPr>
                <a:solidFill>
                  <a:srgbClr val="FFFFFF"/>
                </a:solidFill>
              </a:defRPr>
            </a:pPr>
            <a:endParaRPr/>
          </a:p>
        </p:txBody>
      </p:sp>
      <p:pic>
        <p:nvPicPr>
          <p:cNvPr id="157" name="Imagen 1" descr="Imagen 1"/>
          <p:cNvPicPr>
            <a:picLocks noChangeAspect="1"/>
          </p:cNvPicPr>
          <p:nvPr/>
        </p:nvPicPr>
        <p:blipFill>
          <a:blip r:embed="rId2">
            <a:extLst/>
          </a:blip>
          <a:stretch>
            <a:fillRect/>
          </a:stretch>
        </p:blipFill>
        <p:spPr>
          <a:xfrm>
            <a:off x="11108949" y="39315"/>
            <a:ext cx="955346" cy="955346"/>
          </a:xfrm>
          <a:prstGeom prst="rect">
            <a:avLst/>
          </a:prstGeom>
          <a:ln w="12700">
            <a:miter lim="400000"/>
          </a:ln>
        </p:spPr>
      </p:pic>
      <p:sp>
        <p:nvSpPr>
          <p:cNvPr id="8" name="CuadroTexto 7"/>
          <p:cNvSpPr txBox="1"/>
          <p:nvPr/>
        </p:nvSpPr>
        <p:spPr>
          <a:xfrm>
            <a:off x="151174" y="208525"/>
            <a:ext cx="492898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800" b="0" i="0" u="none" strike="noStrike" cap="none" spc="0" normalizeH="0" baseline="0" dirty="0" smtClean="0">
                <a:ln>
                  <a:noFill/>
                </a:ln>
                <a:solidFill>
                  <a:srgbClr val="000000"/>
                </a:solidFill>
                <a:effectLst/>
                <a:uFillTx/>
                <a:latin typeface="+mn-lt"/>
                <a:ea typeface="+mn-ea"/>
                <a:cs typeface="+mn-cs"/>
                <a:sym typeface="Calibri"/>
              </a:rPr>
              <a:t>EVIDENCIA DE LA SEGUNDA </a:t>
            </a:r>
            <a:r>
              <a:rPr kumimoji="0" lang="es-ES" sz="1800" b="0" i="0" u="none" strike="noStrike" cap="none" spc="0" normalizeH="0" dirty="0" smtClean="0">
                <a:ln>
                  <a:noFill/>
                </a:ln>
                <a:solidFill>
                  <a:srgbClr val="000000"/>
                </a:solidFill>
                <a:effectLst/>
                <a:uFillTx/>
                <a:latin typeface="+mn-lt"/>
                <a:ea typeface="+mn-ea"/>
                <a:cs typeface="+mn-cs"/>
                <a:sym typeface="Calibri"/>
              </a:rPr>
              <a:t>SECUENCIA DIDÁCTICA</a:t>
            </a:r>
            <a:r>
              <a:rPr kumimoji="0" lang="es-ES" sz="1800" b="0" i="0" u="none" strike="noStrike" cap="none" spc="0" normalizeH="0" baseline="0" dirty="0" smtClean="0">
                <a:ln>
                  <a:noFill/>
                </a:ln>
                <a:solidFill>
                  <a:srgbClr val="000000"/>
                </a:solidFill>
                <a:effectLst/>
                <a:uFillTx/>
                <a:latin typeface="+mn-lt"/>
                <a:ea typeface="+mn-ea"/>
                <a:cs typeface="+mn-cs"/>
                <a:sym typeface="Calibri"/>
              </a:rPr>
              <a:t>:</a:t>
            </a:r>
            <a:endParaRPr kumimoji="0" lang="es-E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3" name="Imagen 2" descr="IMG-20190131-WA0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499" y="1122304"/>
            <a:ext cx="3983854" cy="5311806"/>
          </a:xfrm>
          <a:prstGeom prst="rect">
            <a:avLst/>
          </a:prstGeom>
        </p:spPr>
      </p:pic>
      <p:pic>
        <p:nvPicPr>
          <p:cNvPr id="4" name="Imagen 3" descr="IMG-20190131-WA000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968" y="1065668"/>
            <a:ext cx="3966260" cy="5288347"/>
          </a:xfrm>
          <a:prstGeom prst="rect">
            <a:avLst/>
          </a:prstGeom>
        </p:spPr>
      </p:pic>
      <p:pic>
        <p:nvPicPr>
          <p:cNvPr id="11" name="Imagen 10"/>
          <p:cNvPicPr>
            <a:picLocks noChangeAspect="1"/>
          </p:cNvPicPr>
          <p:nvPr/>
        </p:nvPicPr>
        <p:blipFill>
          <a:blip r:embed="rId5"/>
          <a:stretch>
            <a:fillRect/>
          </a:stretch>
        </p:blipFill>
        <p:spPr>
          <a:xfrm>
            <a:off x="934477" y="907258"/>
            <a:ext cx="4569027" cy="5835466"/>
          </a:xfrm>
          <a:prstGeom prst="rect">
            <a:avLst/>
          </a:prstGeom>
        </p:spPr>
      </p:pic>
      <p:pic>
        <p:nvPicPr>
          <p:cNvPr id="12" name="Imagen 11"/>
          <p:cNvPicPr>
            <a:picLocks noChangeAspect="1"/>
          </p:cNvPicPr>
          <p:nvPr/>
        </p:nvPicPr>
        <p:blipFill>
          <a:blip r:embed="rId5"/>
          <a:stretch>
            <a:fillRect/>
          </a:stretch>
        </p:blipFill>
        <p:spPr>
          <a:xfrm>
            <a:off x="6199002" y="907257"/>
            <a:ext cx="4535855" cy="5684283"/>
          </a:xfrm>
          <a:prstGeom prst="rect">
            <a:avLst/>
          </a:prstGeom>
        </p:spPr>
      </p:pic>
    </p:spTree>
    <p:extLst>
      <p:ext uri="{BB962C8B-B14F-4D97-AF65-F5344CB8AC3E}">
        <p14:creationId xmlns:p14="http://schemas.microsoft.com/office/powerpoint/2010/main" val="42373063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25"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26" name="Rectángulo 23"/>
          <p:cNvSpPr/>
          <p:nvPr/>
        </p:nvSpPr>
        <p:spPr>
          <a:xfrm rot="5400000">
            <a:off x="8600034" y="3269619"/>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27" name="Triángulo rectángulo 4"/>
          <p:cNvSpPr/>
          <p:nvPr/>
        </p:nvSpPr>
        <p:spPr>
          <a:xfrm rot="5400000">
            <a:off x="47766" y="-47767"/>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pic>
        <p:nvPicPr>
          <p:cNvPr id="128" name="Imagen 1" descr="Imagen 1"/>
          <p:cNvPicPr>
            <a:picLocks noChangeAspect="1"/>
          </p:cNvPicPr>
          <p:nvPr/>
        </p:nvPicPr>
        <p:blipFill>
          <a:blip r:embed="rId2">
            <a:extLst/>
          </a:blip>
          <a:stretch>
            <a:fillRect/>
          </a:stretch>
        </p:blipFill>
        <p:spPr>
          <a:xfrm>
            <a:off x="81882" y="75059"/>
            <a:ext cx="955346" cy="955345"/>
          </a:xfrm>
          <a:prstGeom prst="rect">
            <a:avLst/>
          </a:prstGeom>
          <a:ln w="12700">
            <a:miter lim="400000"/>
          </a:ln>
        </p:spPr>
      </p:pic>
      <p:sp>
        <p:nvSpPr>
          <p:cNvPr id="129" name="Rectángulo 22"/>
          <p:cNvSpPr/>
          <p:nvPr/>
        </p:nvSpPr>
        <p:spPr>
          <a:xfrm rot="5400000">
            <a:off x="8145763"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8" name="Biología: Perla Azucena Navarrete Pacheco.…"/>
          <p:cNvSpPr txBox="1">
            <a:spLocks/>
          </p:cNvSpPr>
          <p:nvPr/>
        </p:nvSpPr>
        <p:spPr>
          <a:xfrm>
            <a:off x="2498360" y="685056"/>
            <a:ext cx="9294908" cy="6816488"/>
          </a:xfrm>
          <a:prstGeom prst="rect">
            <a:avLst/>
          </a:prstGeom>
        </p:spPr>
        <p:txBody>
          <a:bodyPr>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413384" indent="-413384" defTabSz="543305">
              <a:lnSpc>
                <a:spcPct val="50000"/>
              </a:lnSpc>
              <a:spcBef>
                <a:spcPts val="3900"/>
              </a:spcBef>
              <a:defRPr sz="2976" b="1"/>
            </a:pPr>
            <a:r>
              <a:rPr lang="es-ES" sz="2400" b="1" dirty="0" smtClean="0"/>
              <a:t>Matemáticas</a:t>
            </a:r>
            <a:r>
              <a:rPr lang="es-ES" sz="2400" b="1" dirty="0"/>
              <a:t>: Carmen Carolina </a:t>
            </a:r>
            <a:r>
              <a:rPr lang="es-ES" sz="2400" b="1" dirty="0" smtClean="0"/>
              <a:t>Trejo de la Barrera </a:t>
            </a:r>
          </a:p>
          <a:p>
            <a:pPr marL="413384" indent="-413384" defTabSz="543305">
              <a:lnSpc>
                <a:spcPct val="50000"/>
              </a:lnSpc>
              <a:spcBef>
                <a:spcPts val="3900"/>
              </a:spcBef>
              <a:defRPr sz="2976" b="1"/>
            </a:pPr>
            <a:r>
              <a:rPr lang="es-ES" sz="2400" b="1" dirty="0" smtClean="0"/>
              <a:t>Psicología</a:t>
            </a:r>
            <a:r>
              <a:rPr lang="es-ES" sz="2400" b="1" dirty="0"/>
              <a:t>: Rosa Isela Pelayo Pelayo</a:t>
            </a:r>
            <a:endParaRPr lang="es-ES" sz="2400" b="1" dirty="0" smtClean="0"/>
          </a:p>
          <a:p>
            <a:pPr marL="413384" indent="-413384" defTabSz="543305">
              <a:lnSpc>
                <a:spcPct val="50000"/>
              </a:lnSpc>
              <a:spcBef>
                <a:spcPts val="3900"/>
              </a:spcBef>
              <a:defRPr sz="2976" b="1"/>
            </a:pPr>
            <a:r>
              <a:rPr lang="es-ES" sz="2400" b="1" dirty="0" smtClean="0"/>
              <a:t>Geografía Económica: Roberto Jiménez </a:t>
            </a:r>
            <a:r>
              <a:rPr lang="es-ES" sz="2400" b="1" dirty="0"/>
              <a:t>García</a:t>
            </a:r>
            <a:endParaRPr lang="es-ES" sz="2400" b="1" dirty="0" smtClean="0"/>
          </a:p>
          <a:p>
            <a:pPr marL="413384" indent="-413384" defTabSz="543305">
              <a:lnSpc>
                <a:spcPct val="50000"/>
              </a:lnSpc>
              <a:spcBef>
                <a:spcPts val="3900"/>
              </a:spcBef>
              <a:defRPr sz="2976" b="1"/>
            </a:pPr>
            <a:r>
              <a:rPr lang="es-ES" sz="2400" b="1" dirty="0" smtClean="0"/>
              <a:t>Dibujo Constructivo: </a:t>
            </a:r>
            <a:r>
              <a:rPr lang="es-ES" sz="2400" b="1" dirty="0"/>
              <a:t>María del Rosario Hernández Pérez</a:t>
            </a:r>
            <a:endParaRPr lang="es-ES" sz="2400" b="1" dirty="0" smtClean="0"/>
          </a:p>
          <a:p>
            <a:pPr marL="413384" indent="-413384" defTabSz="543305">
              <a:lnSpc>
                <a:spcPct val="50000"/>
              </a:lnSpc>
              <a:spcBef>
                <a:spcPts val="3900"/>
              </a:spcBef>
              <a:defRPr sz="2976" b="1"/>
            </a:pPr>
            <a:r>
              <a:rPr lang="es-ES" sz="2400" b="1" dirty="0" smtClean="0"/>
              <a:t>Probabilidad y Estadística: Cesar Valdez Santiago</a:t>
            </a:r>
          </a:p>
          <a:p>
            <a:pPr marL="413384" indent="-413384" defTabSz="543305">
              <a:lnSpc>
                <a:spcPct val="50000"/>
              </a:lnSpc>
              <a:spcBef>
                <a:spcPts val="3900"/>
              </a:spcBef>
              <a:defRPr sz="2976" b="1"/>
            </a:pPr>
            <a:r>
              <a:rPr lang="es-ES" sz="2400" b="1" dirty="0" smtClean="0"/>
              <a:t>Derecho: </a:t>
            </a:r>
            <a:r>
              <a:rPr lang="es-ES" sz="2400" b="1" dirty="0"/>
              <a:t>Manuel Felipe Fernández Allende</a:t>
            </a:r>
            <a:endParaRPr lang="es-ES" sz="2400" b="1" dirty="0" smtClean="0"/>
          </a:p>
          <a:p>
            <a:pPr marL="413384" indent="-413384" defTabSz="543305">
              <a:lnSpc>
                <a:spcPct val="50000"/>
              </a:lnSpc>
              <a:spcBef>
                <a:spcPts val="3900"/>
              </a:spcBef>
              <a:defRPr sz="2976" b="1"/>
            </a:pPr>
            <a:r>
              <a:rPr lang="es-ES" sz="2400" b="1" dirty="0" smtClean="0"/>
              <a:t>Problemas e ICSE: </a:t>
            </a:r>
            <a:r>
              <a:rPr lang="es-ES" sz="2400" b="1" dirty="0"/>
              <a:t>Gladys </a:t>
            </a:r>
            <a:r>
              <a:rPr lang="es-ES" sz="2400" b="1" dirty="0" smtClean="0"/>
              <a:t>Rocío Fernández Chong </a:t>
            </a:r>
          </a:p>
          <a:p>
            <a:pPr marL="413384" indent="-413384" defTabSz="543305">
              <a:lnSpc>
                <a:spcPct val="50000"/>
              </a:lnSpc>
              <a:spcBef>
                <a:spcPts val="3900"/>
              </a:spcBef>
              <a:defRPr sz="2976" b="1"/>
            </a:pPr>
            <a:r>
              <a:rPr lang="es-ES" sz="2400" b="1" dirty="0" smtClean="0"/>
              <a:t>Contabilidad: Ma. del Rosario Garrido Segura</a:t>
            </a:r>
          </a:p>
          <a:p>
            <a:pPr marL="413384" indent="-413384" defTabSz="543305">
              <a:lnSpc>
                <a:spcPct val="50000"/>
              </a:lnSpc>
              <a:spcBef>
                <a:spcPts val="3900"/>
              </a:spcBef>
              <a:defRPr sz="2976" b="1"/>
            </a:pPr>
            <a:r>
              <a:rPr lang="es-ES" sz="2400" b="1" dirty="0" smtClean="0"/>
              <a:t>Informática: Jorge López Martínez</a:t>
            </a:r>
            <a:endParaRPr lang="es-ES" sz="2400" b="1"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1"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2" name="Rectángulo 23"/>
          <p:cNvSpPr/>
          <p:nvPr/>
        </p:nvSpPr>
        <p:spPr>
          <a:xfrm rot="5400000">
            <a:off x="8472329" y="2842145"/>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3" name="Rectángulo 22"/>
          <p:cNvSpPr/>
          <p:nvPr/>
        </p:nvSpPr>
        <p:spPr>
          <a:xfrm rot="5400000">
            <a:off x="8304334"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6" name="Triángulo rectángulo 4"/>
          <p:cNvSpPr/>
          <p:nvPr/>
        </p:nvSpPr>
        <p:spPr>
          <a:xfrm rot="10800000">
            <a:off x="10213075" y="0"/>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p:spPr>
        <p:txBody>
          <a:bodyPr lIns="45719" rIns="45719" anchor="ctr"/>
          <a:lstStyle/>
          <a:p>
            <a:pPr algn="ctr">
              <a:defRPr>
                <a:solidFill>
                  <a:srgbClr val="FFFFFF"/>
                </a:solidFill>
              </a:defRPr>
            </a:pPr>
            <a:endParaRPr/>
          </a:p>
        </p:txBody>
      </p:sp>
      <p:pic>
        <p:nvPicPr>
          <p:cNvPr id="157" name="Imagen 1" descr="Imagen 1"/>
          <p:cNvPicPr>
            <a:picLocks noChangeAspect="1"/>
          </p:cNvPicPr>
          <p:nvPr/>
        </p:nvPicPr>
        <p:blipFill>
          <a:blip r:embed="rId2">
            <a:extLst/>
          </a:blip>
          <a:stretch>
            <a:fillRect/>
          </a:stretch>
        </p:blipFill>
        <p:spPr>
          <a:xfrm>
            <a:off x="11108949" y="39315"/>
            <a:ext cx="955346" cy="955346"/>
          </a:xfrm>
          <a:prstGeom prst="rect">
            <a:avLst/>
          </a:prstGeom>
          <a:ln w="12700">
            <a:miter lim="400000"/>
          </a:ln>
        </p:spPr>
      </p:pic>
      <p:sp>
        <p:nvSpPr>
          <p:cNvPr id="8" name="CuadroTexto 7"/>
          <p:cNvSpPr txBox="1"/>
          <p:nvPr/>
        </p:nvSpPr>
        <p:spPr>
          <a:xfrm>
            <a:off x="151174" y="208525"/>
            <a:ext cx="492898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800" b="0" i="0" u="none" strike="noStrike" cap="none" spc="0" normalizeH="0" baseline="0" dirty="0" smtClean="0">
                <a:ln>
                  <a:noFill/>
                </a:ln>
                <a:solidFill>
                  <a:srgbClr val="000000"/>
                </a:solidFill>
                <a:effectLst/>
                <a:uFillTx/>
                <a:latin typeface="+mn-lt"/>
                <a:ea typeface="+mn-ea"/>
                <a:cs typeface="+mn-cs"/>
                <a:sym typeface="Calibri"/>
              </a:rPr>
              <a:t>EVIDENCIA DE LA PRIMERA</a:t>
            </a:r>
            <a:r>
              <a:rPr kumimoji="0" lang="es-ES" sz="1800" b="0" i="0" u="none" strike="noStrike" cap="none" spc="0" normalizeH="0" dirty="0" smtClean="0">
                <a:ln>
                  <a:noFill/>
                </a:ln>
                <a:solidFill>
                  <a:srgbClr val="000000"/>
                </a:solidFill>
                <a:effectLst/>
                <a:uFillTx/>
                <a:latin typeface="+mn-lt"/>
                <a:ea typeface="+mn-ea"/>
                <a:cs typeface="+mn-cs"/>
                <a:sym typeface="Calibri"/>
              </a:rPr>
              <a:t> SECUENCIA DIDÁCTICA</a:t>
            </a:r>
            <a:r>
              <a:rPr kumimoji="0" lang="es-ES" sz="1800" b="0" i="0" u="none" strike="noStrike" cap="none" spc="0" normalizeH="0" baseline="0" dirty="0" smtClean="0">
                <a:ln>
                  <a:noFill/>
                </a:ln>
                <a:solidFill>
                  <a:srgbClr val="000000"/>
                </a:solidFill>
                <a:effectLst/>
                <a:uFillTx/>
                <a:latin typeface="+mn-lt"/>
                <a:ea typeface="+mn-ea"/>
                <a:cs typeface="+mn-cs"/>
                <a:sym typeface="Calibri"/>
              </a:rPr>
              <a:t>:</a:t>
            </a:r>
            <a:endParaRPr kumimoji="0" lang="es-E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2" name="Imagen 1" descr="IMG-20190131-WA0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332" y="848942"/>
            <a:ext cx="4283770" cy="5711694"/>
          </a:xfrm>
          <a:prstGeom prst="rect">
            <a:avLst/>
          </a:prstGeom>
        </p:spPr>
      </p:pic>
      <p:pic>
        <p:nvPicPr>
          <p:cNvPr id="10" name="Imagen 9"/>
          <p:cNvPicPr>
            <a:picLocks noChangeAspect="1"/>
          </p:cNvPicPr>
          <p:nvPr/>
        </p:nvPicPr>
        <p:blipFill>
          <a:blip r:embed="rId4"/>
          <a:stretch>
            <a:fillRect/>
          </a:stretch>
        </p:blipFill>
        <p:spPr>
          <a:xfrm>
            <a:off x="979836" y="713862"/>
            <a:ext cx="4901656" cy="6144138"/>
          </a:xfrm>
          <a:prstGeom prst="rect">
            <a:avLst/>
          </a:prstGeom>
        </p:spPr>
      </p:pic>
    </p:spTree>
    <p:extLst>
      <p:ext uri="{BB962C8B-B14F-4D97-AF65-F5344CB8AC3E}">
        <p14:creationId xmlns:p14="http://schemas.microsoft.com/office/powerpoint/2010/main" val="11636661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25"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26" name="Rectángulo 23"/>
          <p:cNvSpPr/>
          <p:nvPr/>
        </p:nvSpPr>
        <p:spPr>
          <a:xfrm rot="5400000">
            <a:off x="8600034" y="3269619"/>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27" name="Triángulo rectángulo 4"/>
          <p:cNvSpPr/>
          <p:nvPr/>
        </p:nvSpPr>
        <p:spPr>
          <a:xfrm rot="5400000">
            <a:off x="47766" y="-47767"/>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sp>
        <p:nvSpPr>
          <p:cNvPr id="129" name="Rectángulo 22"/>
          <p:cNvSpPr/>
          <p:nvPr/>
        </p:nvSpPr>
        <p:spPr>
          <a:xfrm rot="5400000">
            <a:off x="8145763"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pic>
        <p:nvPicPr>
          <p:cNvPr id="2" name="Imagen 1" descr="IMG_962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731" y="-22093"/>
            <a:ext cx="5427042" cy="6858000"/>
          </a:xfrm>
          <a:prstGeom prst="rect">
            <a:avLst/>
          </a:prstGeom>
        </p:spPr>
      </p:pic>
      <p:pic>
        <p:nvPicPr>
          <p:cNvPr id="128" name="Imagen 1" descr="Imagen 1"/>
          <p:cNvPicPr>
            <a:picLocks noChangeAspect="1"/>
          </p:cNvPicPr>
          <p:nvPr/>
        </p:nvPicPr>
        <p:blipFill>
          <a:blip r:embed="rId3">
            <a:extLst/>
          </a:blip>
          <a:stretch>
            <a:fillRect/>
          </a:stretch>
        </p:blipFill>
        <p:spPr>
          <a:xfrm>
            <a:off x="81882" y="75059"/>
            <a:ext cx="955346" cy="955345"/>
          </a:xfrm>
          <a:prstGeom prst="rect">
            <a:avLst/>
          </a:prstGeom>
          <a:ln w="12700">
            <a:miter lim="400000"/>
          </a:ln>
        </p:spPr>
      </p:pic>
      <p:pic>
        <p:nvPicPr>
          <p:cNvPr id="3" name="Imagen 2" descr="IMG_962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0434" y="0"/>
            <a:ext cx="5385423" cy="6858000"/>
          </a:xfrm>
          <a:prstGeom prst="rect">
            <a:avLst/>
          </a:prstGeom>
        </p:spPr>
      </p:pic>
    </p:spTree>
    <p:extLst>
      <p:ext uri="{BB962C8B-B14F-4D97-AF65-F5344CB8AC3E}">
        <p14:creationId xmlns:p14="http://schemas.microsoft.com/office/powerpoint/2010/main" val="1936825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1"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2" name="Rectángulo 23"/>
          <p:cNvSpPr/>
          <p:nvPr/>
        </p:nvSpPr>
        <p:spPr>
          <a:xfrm rot="5400000">
            <a:off x="8472329" y="2842145"/>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3" name="Rectángulo 22"/>
          <p:cNvSpPr/>
          <p:nvPr/>
        </p:nvSpPr>
        <p:spPr>
          <a:xfrm rot="5400000">
            <a:off x="8304334"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6" name="Triángulo rectángulo 4"/>
          <p:cNvSpPr/>
          <p:nvPr/>
        </p:nvSpPr>
        <p:spPr>
          <a:xfrm rot="10800000">
            <a:off x="10213075" y="0"/>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p:spPr>
        <p:txBody>
          <a:bodyPr lIns="45719" rIns="45719" anchor="ctr"/>
          <a:lstStyle/>
          <a:p>
            <a:pPr algn="ctr">
              <a:defRPr>
                <a:solidFill>
                  <a:srgbClr val="FFFFFF"/>
                </a:solidFill>
              </a:defRPr>
            </a:pPr>
            <a:endParaRPr/>
          </a:p>
        </p:txBody>
      </p:sp>
      <p:pic>
        <p:nvPicPr>
          <p:cNvPr id="2" name="Imagen 1" descr="IMG_962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754" y="-1"/>
            <a:ext cx="5599891" cy="6858000"/>
          </a:xfrm>
          <a:prstGeom prst="rect">
            <a:avLst/>
          </a:prstGeom>
        </p:spPr>
      </p:pic>
      <p:pic>
        <p:nvPicPr>
          <p:cNvPr id="3" name="Imagen 2" descr="IMG_963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9692" y="39315"/>
            <a:ext cx="5964829" cy="6858000"/>
          </a:xfrm>
          <a:prstGeom prst="rect">
            <a:avLst/>
          </a:prstGeom>
        </p:spPr>
      </p:pic>
      <p:pic>
        <p:nvPicPr>
          <p:cNvPr id="157" name="Imagen 1" descr="Imagen 1"/>
          <p:cNvPicPr>
            <a:picLocks noChangeAspect="1"/>
          </p:cNvPicPr>
          <p:nvPr/>
        </p:nvPicPr>
        <p:blipFill>
          <a:blip r:embed="rId4">
            <a:extLst/>
          </a:blip>
          <a:stretch>
            <a:fillRect/>
          </a:stretch>
        </p:blipFill>
        <p:spPr>
          <a:xfrm>
            <a:off x="-7832" y="-1"/>
            <a:ext cx="955346" cy="955346"/>
          </a:xfrm>
          <a:prstGeom prst="rect">
            <a:avLst/>
          </a:prstGeom>
          <a:ln w="12700">
            <a:miter lim="400000"/>
          </a:ln>
        </p:spPr>
      </p:pic>
    </p:spTree>
    <p:extLst>
      <p:ext uri="{BB962C8B-B14F-4D97-AF65-F5344CB8AC3E}">
        <p14:creationId xmlns:p14="http://schemas.microsoft.com/office/powerpoint/2010/main" val="42373063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25"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26" name="Rectángulo 23"/>
          <p:cNvSpPr/>
          <p:nvPr/>
        </p:nvSpPr>
        <p:spPr>
          <a:xfrm rot="5400000">
            <a:off x="8600034" y="3269619"/>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27" name="Triángulo rectángulo 4"/>
          <p:cNvSpPr/>
          <p:nvPr/>
        </p:nvSpPr>
        <p:spPr>
          <a:xfrm rot="5400000">
            <a:off x="47766" y="-47767"/>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sp>
        <p:nvSpPr>
          <p:cNvPr id="129" name="Rectángulo 22"/>
          <p:cNvSpPr/>
          <p:nvPr/>
        </p:nvSpPr>
        <p:spPr>
          <a:xfrm rot="5400000">
            <a:off x="8145763"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pic>
        <p:nvPicPr>
          <p:cNvPr id="2" name="Imagen 1" descr="IMG_963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990" y="0"/>
            <a:ext cx="5503599" cy="6858000"/>
          </a:xfrm>
          <a:prstGeom prst="rect">
            <a:avLst/>
          </a:prstGeom>
        </p:spPr>
      </p:pic>
      <p:pic>
        <p:nvPicPr>
          <p:cNvPr id="128" name="Imagen 1" descr="Imagen 1"/>
          <p:cNvPicPr>
            <a:picLocks noChangeAspect="1"/>
          </p:cNvPicPr>
          <p:nvPr/>
        </p:nvPicPr>
        <p:blipFill>
          <a:blip r:embed="rId3">
            <a:extLst/>
          </a:blip>
          <a:stretch>
            <a:fillRect/>
          </a:stretch>
        </p:blipFill>
        <p:spPr>
          <a:xfrm>
            <a:off x="81882" y="75059"/>
            <a:ext cx="955346" cy="955345"/>
          </a:xfrm>
          <a:prstGeom prst="rect">
            <a:avLst/>
          </a:prstGeom>
          <a:ln w="12700">
            <a:miter lim="400000"/>
          </a:ln>
        </p:spPr>
      </p:pic>
      <p:pic>
        <p:nvPicPr>
          <p:cNvPr id="3" name="Imagen 2" descr="IMG_962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6206" y="0"/>
            <a:ext cx="5143500" cy="6858000"/>
          </a:xfrm>
          <a:prstGeom prst="rect">
            <a:avLst/>
          </a:prstGeom>
        </p:spPr>
      </p:pic>
    </p:spTree>
    <p:extLst>
      <p:ext uri="{BB962C8B-B14F-4D97-AF65-F5344CB8AC3E}">
        <p14:creationId xmlns:p14="http://schemas.microsoft.com/office/powerpoint/2010/main" val="1936825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1"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2" name="Rectángulo 23"/>
          <p:cNvSpPr/>
          <p:nvPr/>
        </p:nvSpPr>
        <p:spPr>
          <a:xfrm rot="5400000">
            <a:off x="8472329" y="2842145"/>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3" name="Rectángulo 22"/>
          <p:cNvSpPr/>
          <p:nvPr/>
        </p:nvSpPr>
        <p:spPr>
          <a:xfrm rot="5400000">
            <a:off x="8304334"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6" name="Triángulo rectángulo 4"/>
          <p:cNvSpPr/>
          <p:nvPr/>
        </p:nvSpPr>
        <p:spPr>
          <a:xfrm rot="10800000">
            <a:off x="10213075" y="0"/>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p:spPr>
        <p:txBody>
          <a:bodyPr lIns="45719" rIns="45719" anchor="ctr"/>
          <a:lstStyle/>
          <a:p>
            <a:pPr algn="ctr">
              <a:defRPr>
                <a:solidFill>
                  <a:srgbClr val="FFFFFF"/>
                </a:solidFill>
              </a:defRPr>
            </a:pPr>
            <a:endParaRPr/>
          </a:p>
        </p:txBody>
      </p:sp>
      <p:pic>
        <p:nvPicPr>
          <p:cNvPr id="157" name="Imagen 1" descr="Imagen 1"/>
          <p:cNvPicPr>
            <a:picLocks noChangeAspect="1"/>
          </p:cNvPicPr>
          <p:nvPr/>
        </p:nvPicPr>
        <p:blipFill>
          <a:blip r:embed="rId2">
            <a:extLst/>
          </a:blip>
          <a:stretch>
            <a:fillRect/>
          </a:stretch>
        </p:blipFill>
        <p:spPr>
          <a:xfrm>
            <a:off x="11108949" y="39315"/>
            <a:ext cx="955346" cy="955346"/>
          </a:xfrm>
          <a:prstGeom prst="rect">
            <a:avLst/>
          </a:prstGeom>
          <a:ln w="12700">
            <a:miter lim="400000"/>
          </a:ln>
        </p:spPr>
      </p:pic>
      <p:pic>
        <p:nvPicPr>
          <p:cNvPr id="2" name="Imagen 1" descr="IMG_9628.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356" y="9079"/>
            <a:ext cx="5143500" cy="6858000"/>
          </a:xfrm>
          <a:prstGeom prst="rect">
            <a:avLst/>
          </a:prstGeom>
        </p:spPr>
      </p:pic>
      <p:pic>
        <p:nvPicPr>
          <p:cNvPr id="3" name="Imagen 2" descr="IMG_962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2856" y="-1"/>
            <a:ext cx="5143500" cy="6858000"/>
          </a:xfrm>
          <a:prstGeom prst="rect">
            <a:avLst/>
          </a:prstGeom>
        </p:spPr>
      </p:pic>
    </p:spTree>
    <p:extLst>
      <p:ext uri="{BB962C8B-B14F-4D97-AF65-F5344CB8AC3E}">
        <p14:creationId xmlns:p14="http://schemas.microsoft.com/office/powerpoint/2010/main" val="42373063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25"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26" name="Rectángulo 23"/>
          <p:cNvSpPr/>
          <p:nvPr/>
        </p:nvSpPr>
        <p:spPr>
          <a:xfrm rot="5400000">
            <a:off x="8600034" y="3269619"/>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27" name="Triángulo rectángulo 4"/>
          <p:cNvSpPr/>
          <p:nvPr/>
        </p:nvSpPr>
        <p:spPr>
          <a:xfrm rot="5400000">
            <a:off x="47766" y="-47767"/>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pic>
        <p:nvPicPr>
          <p:cNvPr id="128" name="Imagen 1" descr="Imagen 1"/>
          <p:cNvPicPr>
            <a:picLocks noChangeAspect="1"/>
          </p:cNvPicPr>
          <p:nvPr/>
        </p:nvPicPr>
        <p:blipFill>
          <a:blip r:embed="rId2">
            <a:extLst/>
          </a:blip>
          <a:stretch>
            <a:fillRect/>
          </a:stretch>
        </p:blipFill>
        <p:spPr>
          <a:xfrm>
            <a:off x="81882" y="75059"/>
            <a:ext cx="955346" cy="955345"/>
          </a:xfrm>
          <a:prstGeom prst="rect">
            <a:avLst/>
          </a:prstGeom>
          <a:ln w="12700">
            <a:miter lim="400000"/>
          </a:ln>
        </p:spPr>
      </p:pic>
      <p:sp>
        <p:nvSpPr>
          <p:cNvPr id="129" name="Rectángulo 22"/>
          <p:cNvSpPr/>
          <p:nvPr/>
        </p:nvSpPr>
        <p:spPr>
          <a:xfrm rot="5400000">
            <a:off x="8145763"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pic>
        <p:nvPicPr>
          <p:cNvPr id="2" name="Imagen 1" descr="IMG_963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7900" y="0"/>
            <a:ext cx="5143500" cy="6858000"/>
          </a:xfrm>
          <a:prstGeom prst="rect">
            <a:avLst/>
          </a:prstGeom>
        </p:spPr>
      </p:pic>
    </p:spTree>
    <p:extLst>
      <p:ext uri="{BB962C8B-B14F-4D97-AF65-F5344CB8AC3E}">
        <p14:creationId xmlns:p14="http://schemas.microsoft.com/office/powerpoint/2010/main" val="1936825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1"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2" name="Rectángulo 23"/>
          <p:cNvSpPr/>
          <p:nvPr/>
        </p:nvSpPr>
        <p:spPr>
          <a:xfrm rot="5400000">
            <a:off x="8472329" y="2842145"/>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3" name="Rectángulo 22"/>
          <p:cNvSpPr/>
          <p:nvPr/>
        </p:nvSpPr>
        <p:spPr>
          <a:xfrm rot="5400000">
            <a:off x="8304334"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6" name="Triángulo rectángulo 4"/>
          <p:cNvSpPr/>
          <p:nvPr/>
        </p:nvSpPr>
        <p:spPr>
          <a:xfrm rot="10800000">
            <a:off x="10213075" y="0"/>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p:spPr>
        <p:txBody>
          <a:bodyPr lIns="45719" rIns="45719" anchor="ctr"/>
          <a:lstStyle/>
          <a:p>
            <a:pPr algn="ctr">
              <a:defRPr>
                <a:solidFill>
                  <a:srgbClr val="FFFFFF"/>
                </a:solidFill>
              </a:defRPr>
            </a:pPr>
            <a:endParaRPr/>
          </a:p>
        </p:txBody>
      </p:sp>
      <p:pic>
        <p:nvPicPr>
          <p:cNvPr id="157" name="Imagen 1" descr="Imagen 1"/>
          <p:cNvPicPr>
            <a:picLocks noChangeAspect="1"/>
          </p:cNvPicPr>
          <p:nvPr/>
        </p:nvPicPr>
        <p:blipFill>
          <a:blip r:embed="rId2">
            <a:extLst/>
          </a:blip>
          <a:stretch>
            <a:fillRect/>
          </a:stretch>
        </p:blipFill>
        <p:spPr>
          <a:xfrm>
            <a:off x="11108949" y="39315"/>
            <a:ext cx="955346" cy="955346"/>
          </a:xfrm>
          <a:prstGeom prst="rect">
            <a:avLst/>
          </a:prstGeom>
          <a:ln w="12700">
            <a:miter lim="400000"/>
          </a:ln>
        </p:spPr>
      </p:pic>
      <p:pic>
        <p:nvPicPr>
          <p:cNvPr id="2" name="Imagen 1" descr="IMG-20190304-WA0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77" y="1269930"/>
            <a:ext cx="4292349" cy="5053387"/>
          </a:xfrm>
          <a:prstGeom prst="rect">
            <a:avLst/>
          </a:prstGeom>
        </p:spPr>
      </p:pic>
      <p:pic>
        <p:nvPicPr>
          <p:cNvPr id="4" name="Imagen 3" descr="IMG-20190304-WA001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416" y="1269930"/>
            <a:ext cx="4950532" cy="4973921"/>
          </a:xfrm>
          <a:prstGeom prst="rect">
            <a:avLst/>
          </a:prstGeom>
        </p:spPr>
      </p:pic>
      <p:pic>
        <p:nvPicPr>
          <p:cNvPr id="11" name="Imagen 10"/>
          <p:cNvPicPr>
            <a:picLocks noChangeAspect="1"/>
          </p:cNvPicPr>
          <p:nvPr/>
        </p:nvPicPr>
        <p:blipFill>
          <a:blip r:embed="rId5"/>
          <a:stretch>
            <a:fillRect/>
          </a:stretch>
        </p:blipFill>
        <p:spPr>
          <a:xfrm>
            <a:off x="873999" y="1091818"/>
            <a:ext cx="4886537" cy="5342292"/>
          </a:xfrm>
          <a:prstGeom prst="rect">
            <a:avLst/>
          </a:prstGeom>
        </p:spPr>
      </p:pic>
      <p:pic>
        <p:nvPicPr>
          <p:cNvPr id="12" name="Imagen 11"/>
          <p:cNvPicPr>
            <a:picLocks noChangeAspect="1"/>
          </p:cNvPicPr>
          <p:nvPr/>
        </p:nvPicPr>
        <p:blipFill>
          <a:blip r:embed="rId5"/>
          <a:stretch>
            <a:fillRect/>
          </a:stretch>
        </p:blipFill>
        <p:spPr>
          <a:xfrm>
            <a:off x="5909855" y="1080006"/>
            <a:ext cx="5550738" cy="5354104"/>
          </a:xfrm>
          <a:prstGeom prst="rect">
            <a:avLst/>
          </a:prstGeom>
        </p:spPr>
      </p:pic>
    </p:spTree>
    <p:extLst>
      <p:ext uri="{BB962C8B-B14F-4D97-AF65-F5344CB8AC3E}">
        <p14:creationId xmlns:p14="http://schemas.microsoft.com/office/powerpoint/2010/main" val="42373063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1"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2" name="Rectángulo 23"/>
          <p:cNvSpPr/>
          <p:nvPr/>
        </p:nvSpPr>
        <p:spPr>
          <a:xfrm rot="5400000">
            <a:off x="8472329" y="2842145"/>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3" name="Rectángulo 22"/>
          <p:cNvSpPr/>
          <p:nvPr/>
        </p:nvSpPr>
        <p:spPr>
          <a:xfrm rot="5400000">
            <a:off x="8304334"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6" name="Triángulo rectángulo 4"/>
          <p:cNvSpPr/>
          <p:nvPr/>
        </p:nvSpPr>
        <p:spPr>
          <a:xfrm rot="10800000">
            <a:off x="10213075" y="0"/>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p:spPr>
        <p:txBody>
          <a:bodyPr lIns="45719" rIns="45719" anchor="ctr"/>
          <a:lstStyle/>
          <a:p>
            <a:pPr algn="ctr">
              <a:defRPr>
                <a:solidFill>
                  <a:srgbClr val="FFFFFF"/>
                </a:solidFill>
              </a:defRPr>
            </a:pPr>
            <a:endParaRPr/>
          </a:p>
        </p:txBody>
      </p:sp>
      <p:pic>
        <p:nvPicPr>
          <p:cNvPr id="157" name="Imagen 1" descr="Imagen 1"/>
          <p:cNvPicPr>
            <a:picLocks noChangeAspect="1"/>
          </p:cNvPicPr>
          <p:nvPr/>
        </p:nvPicPr>
        <p:blipFill>
          <a:blip r:embed="rId2">
            <a:extLst/>
          </a:blip>
          <a:stretch>
            <a:fillRect/>
          </a:stretch>
        </p:blipFill>
        <p:spPr>
          <a:xfrm>
            <a:off x="11108949" y="39315"/>
            <a:ext cx="955346" cy="955346"/>
          </a:xfrm>
          <a:prstGeom prst="rect">
            <a:avLst/>
          </a:prstGeom>
          <a:ln w="12700">
            <a:miter lim="400000"/>
          </a:ln>
        </p:spPr>
      </p:pic>
      <p:sp>
        <p:nvSpPr>
          <p:cNvPr id="8" name="CuadroTexto 7"/>
          <p:cNvSpPr txBox="1"/>
          <p:nvPr/>
        </p:nvSpPr>
        <p:spPr>
          <a:xfrm>
            <a:off x="151174" y="208525"/>
            <a:ext cx="492898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800" b="0" i="0" u="none" strike="noStrike" cap="none" spc="0" normalizeH="0" baseline="0" dirty="0" smtClean="0">
                <a:ln>
                  <a:noFill/>
                </a:ln>
                <a:solidFill>
                  <a:srgbClr val="000000"/>
                </a:solidFill>
                <a:effectLst/>
                <a:uFillTx/>
                <a:latin typeface="+mn-lt"/>
                <a:ea typeface="+mn-ea"/>
                <a:cs typeface="+mn-cs"/>
                <a:sym typeface="Calibri"/>
              </a:rPr>
              <a:t>EVIDENCIA DE LA TERCERA </a:t>
            </a:r>
            <a:r>
              <a:rPr kumimoji="0" lang="es-ES" sz="1800" b="0" i="0" u="none" strike="noStrike" cap="none" spc="0" normalizeH="0" dirty="0" smtClean="0">
                <a:ln>
                  <a:noFill/>
                </a:ln>
                <a:solidFill>
                  <a:srgbClr val="000000"/>
                </a:solidFill>
                <a:effectLst/>
                <a:uFillTx/>
                <a:latin typeface="+mn-lt"/>
                <a:ea typeface="+mn-ea"/>
                <a:cs typeface="+mn-cs"/>
                <a:sym typeface="Calibri"/>
              </a:rPr>
              <a:t>SECUENCIA DIDÁCTICA</a:t>
            </a:r>
            <a:r>
              <a:rPr kumimoji="0" lang="es-ES" sz="1800" b="0" i="0" u="none" strike="noStrike" cap="none" spc="0" normalizeH="0" baseline="0" dirty="0" smtClean="0">
                <a:ln>
                  <a:noFill/>
                </a:ln>
                <a:solidFill>
                  <a:srgbClr val="000000"/>
                </a:solidFill>
                <a:effectLst/>
                <a:uFillTx/>
                <a:latin typeface="+mn-lt"/>
                <a:ea typeface="+mn-ea"/>
                <a:cs typeface="+mn-cs"/>
                <a:sym typeface="Calibri"/>
              </a:rPr>
              <a:t>:</a:t>
            </a:r>
            <a:endParaRPr kumimoji="0" lang="es-E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2" name="Imagen 1" descr="IMG-20190304-WA00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247" y="1091818"/>
            <a:ext cx="4036910" cy="5382547"/>
          </a:xfrm>
          <a:prstGeom prst="rect">
            <a:avLst/>
          </a:prstGeom>
        </p:spPr>
      </p:pic>
      <p:pic>
        <p:nvPicPr>
          <p:cNvPr id="3" name="Imagen 2" descr="IMG-20190304-WA005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9958" y="1091818"/>
            <a:ext cx="4527990" cy="5356750"/>
          </a:xfrm>
          <a:prstGeom prst="rect">
            <a:avLst/>
          </a:prstGeom>
        </p:spPr>
      </p:pic>
      <p:pic>
        <p:nvPicPr>
          <p:cNvPr id="11" name="Imagen 10"/>
          <p:cNvPicPr>
            <a:picLocks noChangeAspect="1"/>
          </p:cNvPicPr>
          <p:nvPr/>
        </p:nvPicPr>
        <p:blipFill>
          <a:blip r:embed="rId5"/>
          <a:stretch>
            <a:fillRect/>
          </a:stretch>
        </p:blipFill>
        <p:spPr>
          <a:xfrm>
            <a:off x="722804" y="922375"/>
            <a:ext cx="4644624" cy="5744757"/>
          </a:xfrm>
          <a:prstGeom prst="rect">
            <a:avLst/>
          </a:prstGeom>
        </p:spPr>
      </p:pic>
      <p:pic>
        <p:nvPicPr>
          <p:cNvPr id="12" name="Imagen 11"/>
          <p:cNvPicPr>
            <a:picLocks noChangeAspect="1"/>
          </p:cNvPicPr>
          <p:nvPr/>
        </p:nvPicPr>
        <p:blipFill>
          <a:blip r:embed="rId5"/>
          <a:stretch>
            <a:fillRect/>
          </a:stretch>
        </p:blipFill>
        <p:spPr>
          <a:xfrm>
            <a:off x="6082402" y="922374"/>
            <a:ext cx="5026547" cy="5744757"/>
          </a:xfrm>
          <a:prstGeom prst="rect">
            <a:avLst/>
          </a:prstGeom>
        </p:spPr>
      </p:pic>
    </p:spTree>
    <p:extLst>
      <p:ext uri="{BB962C8B-B14F-4D97-AF65-F5344CB8AC3E}">
        <p14:creationId xmlns:p14="http://schemas.microsoft.com/office/powerpoint/2010/main" val="42373063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25"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26" name="Rectángulo 23"/>
          <p:cNvSpPr/>
          <p:nvPr/>
        </p:nvSpPr>
        <p:spPr>
          <a:xfrm rot="5400000">
            <a:off x="8600034" y="3269619"/>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27" name="Triángulo rectángulo 4"/>
          <p:cNvSpPr/>
          <p:nvPr/>
        </p:nvSpPr>
        <p:spPr>
          <a:xfrm rot="5400000">
            <a:off x="47766" y="-47767"/>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pic>
        <p:nvPicPr>
          <p:cNvPr id="128" name="Imagen 1" descr="Imagen 1"/>
          <p:cNvPicPr>
            <a:picLocks noChangeAspect="1"/>
          </p:cNvPicPr>
          <p:nvPr/>
        </p:nvPicPr>
        <p:blipFill>
          <a:blip r:embed="rId2">
            <a:extLst/>
          </a:blip>
          <a:stretch>
            <a:fillRect/>
          </a:stretch>
        </p:blipFill>
        <p:spPr>
          <a:xfrm>
            <a:off x="81882" y="75059"/>
            <a:ext cx="955346" cy="955345"/>
          </a:xfrm>
          <a:prstGeom prst="rect">
            <a:avLst/>
          </a:prstGeom>
          <a:ln w="12700">
            <a:miter lim="400000"/>
          </a:ln>
        </p:spPr>
      </p:pic>
      <p:sp>
        <p:nvSpPr>
          <p:cNvPr id="129" name="Rectángulo 22"/>
          <p:cNvSpPr/>
          <p:nvPr/>
        </p:nvSpPr>
        <p:spPr>
          <a:xfrm rot="5400000">
            <a:off x="8145763"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pic>
        <p:nvPicPr>
          <p:cNvPr id="2" name="Imagen 1" descr="IMG-20190311-WA0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611" y="1091818"/>
            <a:ext cx="4324637" cy="5213447"/>
          </a:xfrm>
          <a:prstGeom prst="rect">
            <a:avLst/>
          </a:prstGeom>
        </p:spPr>
      </p:pic>
      <p:pic>
        <p:nvPicPr>
          <p:cNvPr id="3" name="Imagen 2" descr="IMG-20190311-WA001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7508" y="1091818"/>
            <a:ext cx="4891652" cy="5152033"/>
          </a:xfrm>
          <a:prstGeom prst="rect">
            <a:avLst/>
          </a:prstGeom>
        </p:spPr>
      </p:pic>
      <p:pic>
        <p:nvPicPr>
          <p:cNvPr id="10" name="Imagen 9"/>
          <p:cNvPicPr>
            <a:picLocks noChangeAspect="1"/>
          </p:cNvPicPr>
          <p:nvPr/>
        </p:nvPicPr>
        <p:blipFill>
          <a:blip r:embed="rId5"/>
          <a:stretch>
            <a:fillRect/>
          </a:stretch>
        </p:blipFill>
        <p:spPr>
          <a:xfrm>
            <a:off x="1037228" y="853232"/>
            <a:ext cx="4874503" cy="5753427"/>
          </a:xfrm>
          <a:prstGeom prst="rect">
            <a:avLst/>
          </a:prstGeom>
        </p:spPr>
      </p:pic>
      <p:pic>
        <p:nvPicPr>
          <p:cNvPr id="11" name="Imagen 10"/>
          <p:cNvPicPr>
            <a:picLocks noChangeAspect="1"/>
          </p:cNvPicPr>
          <p:nvPr/>
        </p:nvPicPr>
        <p:blipFill>
          <a:blip r:embed="rId5"/>
          <a:stretch>
            <a:fillRect/>
          </a:stretch>
        </p:blipFill>
        <p:spPr>
          <a:xfrm>
            <a:off x="6037560" y="912144"/>
            <a:ext cx="5559109" cy="5558451"/>
          </a:xfrm>
          <a:prstGeom prst="rect">
            <a:avLst/>
          </a:prstGeom>
        </p:spPr>
      </p:pic>
    </p:spTree>
    <p:extLst>
      <p:ext uri="{BB962C8B-B14F-4D97-AF65-F5344CB8AC3E}">
        <p14:creationId xmlns:p14="http://schemas.microsoft.com/office/powerpoint/2010/main" val="1936825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Rectángulo 15"/>
          <p:cNvSpPr/>
          <p:nvPr/>
        </p:nvSpPr>
        <p:spPr>
          <a:xfrm>
            <a:off x="-1" y="-55992"/>
            <a:ext cx="8733106" cy="679756"/>
          </a:xfrm>
          <a:prstGeom prst="rect">
            <a:avLst/>
          </a:prstGeom>
          <a:solidFill>
            <a:srgbClr val="451C8E"/>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sp>
        <p:nvSpPr>
          <p:cNvPr id="349" name="Rectángulo 11"/>
          <p:cNvSpPr/>
          <p:nvPr/>
        </p:nvSpPr>
        <p:spPr>
          <a:xfrm rot="2625916">
            <a:off x="-1115380" y="4730856"/>
            <a:ext cx="5907591" cy="679757"/>
          </a:xfrm>
          <a:prstGeom prst="rect">
            <a:avLst/>
          </a:prstGeom>
          <a:solidFill>
            <a:srgbClr val="451C8E"/>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sp>
        <p:nvSpPr>
          <p:cNvPr id="350" name="Rectángulo 12"/>
          <p:cNvSpPr/>
          <p:nvPr/>
        </p:nvSpPr>
        <p:spPr>
          <a:xfrm rot="2601345">
            <a:off x="-901717" y="5204292"/>
            <a:ext cx="4585178" cy="679757"/>
          </a:xfrm>
          <a:prstGeom prst="rect">
            <a:avLst/>
          </a:prstGeom>
          <a:solidFill>
            <a:srgbClr val="BFBFBF"/>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sp>
        <p:nvSpPr>
          <p:cNvPr id="351" name="Rectángulo 13"/>
          <p:cNvSpPr/>
          <p:nvPr/>
        </p:nvSpPr>
        <p:spPr>
          <a:xfrm rot="2606395">
            <a:off x="-715975" y="5641368"/>
            <a:ext cx="3302760" cy="679757"/>
          </a:xfrm>
          <a:prstGeom prst="rect">
            <a:avLst/>
          </a:prstGeom>
          <a:solidFill>
            <a:srgbClr val="7030A0"/>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sp>
        <p:nvSpPr>
          <p:cNvPr id="352" name="Rectángulo 9"/>
          <p:cNvSpPr/>
          <p:nvPr/>
        </p:nvSpPr>
        <p:spPr>
          <a:xfrm rot="2657031">
            <a:off x="7392871" y="1458014"/>
            <a:ext cx="5907590" cy="679756"/>
          </a:xfrm>
          <a:prstGeom prst="rect">
            <a:avLst/>
          </a:prstGeom>
          <a:solidFill>
            <a:srgbClr val="451C8E"/>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sp>
        <p:nvSpPr>
          <p:cNvPr id="353" name="Rectángulo 8"/>
          <p:cNvSpPr/>
          <p:nvPr/>
        </p:nvSpPr>
        <p:spPr>
          <a:xfrm rot="2633948">
            <a:off x="8507345" y="945419"/>
            <a:ext cx="4585178" cy="679757"/>
          </a:xfrm>
          <a:prstGeom prst="rect">
            <a:avLst/>
          </a:prstGeom>
          <a:solidFill>
            <a:srgbClr val="BFBFBF"/>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sp>
        <p:nvSpPr>
          <p:cNvPr id="354" name="Rectángulo 5"/>
          <p:cNvSpPr/>
          <p:nvPr/>
        </p:nvSpPr>
        <p:spPr>
          <a:xfrm rot="2634337">
            <a:off x="9611593" y="553173"/>
            <a:ext cx="3302759" cy="679757"/>
          </a:xfrm>
          <a:prstGeom prst="rect">
            <a:avLst/>
          </a:prstGeom>
          <a:solidFill>
            <a:srgbClr val="7030A0"/>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sp>
        <p:nvSpPr>
          <p:cNvPr id="355" name="Triángulo rectángulo 4"/>
          <p:cNvSpPr/>
          <p:nvPr/>
        </p:nvSpPr>
        <p:spPr>
          <a:xfrm rot="10800000">
            <a:off x="10799933" y="-24889"/>
            <a:ext cx="1392068" cy="131018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sp>
        <p:nvSpPr>
          <p:cNvPr id="356" name="Triángulo rectángulo 10"/>
          <p:cNvSpPr/>
          <p:nvPr/>
        </p:nvSpPr>
        <p:spPr>
          <a:xfrm>
            <a:off x="-1" y="5547814"/>
            <a:ext cx="1392069" cy="131018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sp>
        <p:nvSpPr>
          <p:cNvPr id="357" name="Rectángulo 14"/>
          <p:cNvSpPr/>
          <p:nvPr/>
        </p:nvSpPr>
        <p:spPr>
          <a:xfrm>
            <a:off x="3458895" y="6202907"/>
            <a:ext cx="8733105" cy="679757"/>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pic>
        <p:nvPicPr>
          <p:cNvPr id="358" name="Imagen 17" descr="Imagen 17"/>
          <p:cNvPicPr>
            <a:picLocks noChangeAspect="1"/>
          </p:cNvPicPr>
          <p:nvPr/>
        </p:nvPicPr>
        <p:blipFill>
          <a:blip r:embed="rId2">
            <a:extLst/>
          </a:blip>
          <a:stretch>
            <a:fillRect/>
          </a:stretch>
        </p:blipFill>
        <p:spPr>
          <a:xfrm>
            <a:off x="216923" y="681697"/>
            <a:ext cx="8357794" cy="1891452"/>
          </a:xfrm>
          <a:prstGeom prst="rect">
            <a:avLst/>
          </a:prstGeom>
          <a:ln w="12700">
            <a:miter lim="400000"/>
          </a:ln>
        </p:spPr>
      </p:pic>
      <p:sp>
        <p:nvSpPr>
          <p:cNvPr id="359" name="Rectángulo 18"/>
          <p:cNvSpPr txBox="1"/>
          <p:nvPr/>
        </p:nvSpPr>
        <p:spPr>
          <a:xfrm>
            <a:off x="1102860" y="1968085"/>
            <a:ext cx="9158816" cy="255454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2000" b="1">
                <a:solidFill>
                  <a:srgbClr val="451C8E"/>
                </a:solidFill>
                <a:effectLst>
                  <a:outerShdw blurRad="38100" dist="19050" dir="2700000" rotWithShape="0">
                    <a:srgbClr val="000000">
                      <a:alpha val="40000"/>
                    </a:srgbClr>
                  </a:outerShdw>
                </a:effectLst>
                <a:latin typeface="Cordia New"/>
                <a:ea typeface="Cordia New"/>
                <a:cs typeface="Cordia New"/>
                <a:sym typeface="Cordia New"/>
              </a:defRPr>
            </a:lvl1pPr>
          </a:lstStyle>
          <a:p>
            <a:r>
              <a:rPr dirty="0" smtClean="0"/>
              <a:t>Preparatoria</a:t>
            </a:r>
            <a:endParaRPr lang="es-ES_tradnl" dirty="0" smtClean="0"/>
          </a:p>
          <a:p>
            <a:r>
              <a:rPr lang="es-ES_tradnl" sz="4000" dirty="0" smtClean="0"/>
              <a:t>1399</a:t>
            </a:r>
            <a:endParaRPr sz="4000" dirty="0"/>
          </a:p>
        </p:txBody>
      </p:sp>
      <p:pic>
        <p:nvPicPr>
          <p:cNvPr id="14" name="Imagen 13" descr="Imagen 21-01-19 a las 11.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768" y="4547401"/>
            <a:ext cx="8247233" cy="1655506"/>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1"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2" name="Rectángulo 23"/>
          <p:cNvSpPr/>
          <p:nvPr/>
        </p:nvSpPr>
        <p:spPr>
          <a:xfrm rot="5400000">
            <a:off x="8472329" y="2842145"/>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3" name="Rectángulo 22"/>
          <p:cNvSpPr/>
          <p:nvPr/>
        </p:nvSpPr>
        <p:spPr>
          <a:xfrm rot="5400000">
            <a:off x="8304334"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6" name="Triángulo rectángulo 4"/>
          <p:cNvSpPr/>
          <p:nvPr/>
        </p:nvSpPr>
        <p:spPr>
          <a:xfrm rot="10800000">
            <a:off x="10213075" y="0"/>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p:spPr>
        <p:txBody>
          <a:bodyPr lIns="45719" rIns="45719" anchor="ctr"/>
          <a:lstStyle/>
          <a:p>
            <a:pPr algn="ctr">
              <a:defRPr>
                <a:solidFill>
                  <a:srgbClr val="FFFFFF"/>
                </a:solidFill>
              </a:defRPr>
            </a:pPr>
            <a:endParaRPr/>
          </a:p>
        </p:txBody>
      </p:sp>
      <p:pic>
        <p:nvPicPr>
          <p:cNvPr id="157" name="Imagen 1" descr="Imagen 1"/>
          <p:cNvPicPr>
            <a:picLocks noChangeAspect="1"/>
          </p:cNvPicPr>
          <p:nvPr/>
        </p:nvPicPr>
        <p:blipFill>
          <a:blip r:embed="rId2">
            <a:extLst/>
          </a:blip>
          <a:stretch>
            <a:fillRect/>
          </a:stretch>
        </p:blipFill>
        <p:spPr>
          <a:xfrm>
            <a:off x="11108949" y="39315"/>
            <a:ext cx="955346" cy="955346"/>
          </a:xfrm>
          <a:prstGeom prst="rect">
            <a:avLst/>
          </a:prstGeom>
          <a:ln w="12700">
            <a:miter lim="400000"/>
          </a:ln>
        </p:spPr>
      </p:pic>
      <p:sp>
        <p:nvSpPr>
          <p:cNvPr id="2" name="CuadroTexto 1"/>
          <p:cNvSpPr txBox="1"/>
          <p:nvPr/>
        </p:nvSpPr>
        <p:spPr>
          <a:xfrm>
            <a:off x="1421235" y="348331"/>
            <a:ext cx="8603004"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s-ES" sz="6000" dirty="0" smtClean="0"/>
              <a:t>PREPARATORIA</a:t>
            </a:r>
            <a:r>
              <a:rPr lang="es-ES" dirty="0" smtClean="0"/>
              <a:t> </a:t>
            </a:r>
          </a:p>
          <a:p>
            <a:pPr marL="0" marR="0" indent="0" algn="ctr" defTabSz="914400" rtl="0" fontAlgn="auto" latinLnBrk="0" hangingPunct="0">
              <a:lnSpc>
                <a:spcPct val="100000"/>
              </a:lnSpc>
              <a:spcBef>
                <a:spcPts val="0"/>
              </a:spcBef>
              <a:spcAft>
                <a:spcPts val="0"/>
              </a:spcAft>
              <a:buClrTx/>
              <a:buSzTx/>
              <a:buFontTx/>
              <a:buNone/>
              <a:tabLst/>
            </a:pPr>
            <a:r>
              <a:rPr kumimoji="0" lang="es-ES" sz="1800" b="0" i="0" u="none" strike="noStrike" cap="none" spc="0" normalizeH="0" baseline="0" dirty="0" smtClean="0">
                <a:ln>
                  <a:noFill/>
                </a:ln>
                <a:solidFill>
                  <a:srgbClr val="000000"/>
                </a:solidFill>
                <a:effectLst/>
                <a:uFillTx/>
                <a:latin typeface="+mn-lt"/>
                <a:ea typeface="+mn-ea"/>
                <a:cs typeface="+mn-cs"/>
                <a:sym typeface="Calibri"/>
              </a:rPr>
              <a:t>CLAVE: 1399</a:t>
            </a:r>
          </a:p>
          <a:p>
            <a:pPr marL="0" marR="0" indent="0" algn="ctr" defTabSz="914400" rtl="0" fontAlgn="auto" latinLnBrk="0" hangingPunct="0">
              <a:lnSpc>
                <a:spcPct val="100000"/>
              </a:lnSpc>
              <a:spcBef>
                <a:spcPts val="0"/>
              </a:spcBef>
              <a:spcAft>
                <a:spcPts val="0"/>
              </a:spcAft>
              <a:buClrTx/>
              <a:buSzTx/>
              <a:buFontTx/>
              <a:buNone/>
              <a:tabLst/>
            </a:pPr>
            <a:r>
              <a:rPr lang="es-ES" dirty="0" smtClean="0"/>
              <a:t>CICLO ESCOLAR 2018 -2019</a:t>
            </a:r>
            <a:endParaRPr kumimoji="0" lang="es-ES" sz="1800" b="0" i="0" u="none" strike="noStrike" cap="none" spc="0" normalizeH="0" baseline="0" dirty="0">
              <a:ln>
                <a:noFill/>
              </a:ln>
              <a:solidFill>
                <a:srgbClr val="000000"/>
              </a:solidFill>
              <a:effectLst/>
              <a:uFillTx/>
              <a:latin typeface="+mn-lt"/>
              <a:ea typeface="+mn-ea"/>
              <a:cs typeface="+mn-cs"/>
              <a:sym typeface="Calibri"/>
            </a:endParaRPr>
          </a:p>
        </p:txBody>
      </p:sp>
      <p:sp>
        <p:nvSpPr>
          <p:cNvPr id="3" name="CuadroTexto 2"/>
          <p:cNvSpPr txBox="1"/>
          <p:nvPr/>
        </p:nvSpPr>
        <p:spPr>
          <a:xfrm>
            <a:off x="1421235" y="2675924"/>
            <a:ext cx="9525295" cy="30162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s-ES" dirty="0" smtClean="0"/>
              <a:t>FECHA DE INICIO: 12 Y 26 DE NOVIEMBRE DE 2018</a:t>
            </a:r>
          </a:p>
          <a:p>
            <a:pPr marL="0" marR="0" indent="0" algn="l" defTabSz="914400" rtl="0" fontAlgn="auto" latinLnBrk="0" hangingPunct="0">
              <a:lnSpc>
                <a:spcPct val="100000"/>
              </a:lnSpc>
              <a:spcBef>
                <a:spcPts val="0"/>
              </a:spcBef>
              <a:spcAft>
                <a:spcPts val="0"/>
              </a:spcAft>
              <a:buClrTx/>
              <a:buSzTx/>
              <a:buFontTx/>
              <a:buNone/>
              <a:tabLst/>
            </a:pPr>
            <a:r>
              <a:rPr lang="es-ES" dirty="0" smtClean="0"/>
              <a:t>FECHA DE TÉRMINO: 9 DE MAYO DE 2019</a:t>
            </a:r>
          </a:p>
          <a:p>
            <a:pPr marL="0" marR="0" indent="0" algn="l" defTabSz="914400" rtl="0" fontAlgn="auto" latinLnBrk="0" hangingPunct="0">
              <a:lnSpc>
                <a:spcPct val="100000"/>
              </a:lnSpc>
              <a:spcBef>
                <a:spcPts val="0"/>
              </a:spcBef>
              <a:spcAft>
                <a:spcPts val="0"/>
              </a:spcAft>
              <a:buClrTx/>
              <a:buSzTx/>
              <a:buFontTx/>
              <a:buNone/>
              <a:tabLst/>
            </a:pPr>
            <a:endParaRPr lang="es-ES" dirty="0"/>
          </a:p>
          <a:p>
            <a:pPr marL="0" marR="0" indent="0" algn="l" defTabSz="914400" rtl="0" fontAlgn="auto" latinLnBrk="0" hangingPunct="0">
              <a:lnSpc>
                <a:spcPct val="100000"/>
              </a:lnSpc>
              <a:spcBef>
                <a:spcPts val="0"/>
              </a:spcBef>
              <a:spcAft>
                <a:spcPts val="0"/>
              </a:spcAft>
              <a:buClrTx/>
              <a:buSzTx/>
              <a:buFontTx/>
              <a:buNone/>
              <a:tabLst/>
            </a:pPr>
            <a:r>
              <a:rPr lang="es-ES" dirty="0" smtClean="0"/>
              <a:t>NOMBRE DEL PROYECTO:  </a:t>
            </a:r>
          </a:p>
          <a:p>
            <a:pPr marL="0" marR="0" indent="0" algn="l" defTabSz="914400" rtl="0" fontAlgn="auto" latinLnBrk="0" hangingPunct="0">
              <a:lnSpc>
                <a:spcPct val="100000"/>
              </a:lnSpc>
              <a:spcBef>
                <a:spcPts val="0"/>
              </a:spcBef>
              <a:spcAft>
                <a:spcPts val="0"/>
              </a:spcAft>
              <a:buClrTx/>
              <a:buSzTx/>
              <a:buFontTx/>
              <a:buNone/>
              <a:tabLst/>
            </a:pPr>
            <a:endParaRPr lang="es-ES" dirty="0"/>
          </a:p>
          <a:p>
            <a:pPr marL="0" marR="0" indent="0" algn="l" defTabSz="914400" rtl="0" fontAlgn="auto" latinLnBrk="0" hangingPunct="0">
              <a:lnSpc>
                <a:spcPct val="100000"/>
              </a:lnSpc>
              <a:spcBef>
                <a:spcPts val="0"/>
              </a:spcBef>
              <a:spcAft>
                <a:spcPts val="0"/>
              </a:spcAft>
              <a:buClrTx/>
              <a:buSzTx/>
              <a:buFontTx/>
              <a:buNone/>
              <a:tabLst/>
            </a:pPr>
            <a:endParaRPr lang="es-ES" dirty="0"/>
          </a:p>
          <a:p>
            <a:pPr marL="0" marR="0" indent="0" algn="ctr" defTabSz="914400" rtl="0" fontAlgn="auto" latinLnBrk="0" hangingPunct="0">
              <a:lnSpc>
                <a:spcPct val="100000"/>
              </a:lnSpc>
              <a:spcBef>
                <a:spcPts val="0"/>
              </a:spcBef>
              <a:spcAft>
                <a:spcPts val="0"/>
              </a:spcAft>
              <a:buClrTx/>
              <a:buSzTx/>
              <a:buFontTx/>
              <a:buNone/>
              <a:tabLst/>
            </a:pPr>
            <a:r>
              <a:rPr lang="es-ES" sz="4000" dirty="0" smtClean="0"/>
              <a:t>PERFIL DE EGRESO</a:t>
            </a:r>
          </a:p>
          <a:p>
            <a:pPr marL="0" marR="0" indent="0" algn="ctr" defTabSz="914400" rtl="0" fontAlgn="auto" latinLnBrk="0" hangingPunct="0">
              <a:lnSpc>
                <a:spcPct val="100000"/>
              </a:lnSpc>
              <a:spcBef>
                <a:spcPts val="0"/>
              </a:spcBef>
              <a:spcAft>
                <a:spcPts val="0"/>
              </a:spcAft>
              <a:buClrTx/>
              <a:buSzTx/>
              <a:buFontTx/>
              <a:buNone/>
              <a:tabLst/>
            </a:pPr>
            <a:endParaRPr lang="es-ES" dirty="0"/>
          </a:p>
          <a:p>
            <a:pPr marL="0" marR="0" indent="0" algn="ctr" defTabSz="914400" rtl="0" fontAlgn="auto" latinLnBrk="0" hangingPunct="0">
              <a:lnSpc>
                <a:spcPct val="100000"/>
              </a:lnSpc>
              <a:spcBef>
                <a:spcPts val="0"/>
              </a:spcBef>
              <a:spcAft>
                <a:spcPts val="0"/>
              </a:spcAft>
              <a:buClrTx/>
              <a:buSzTx/>
              <a:buFontTx/>
              <a:buNone/>
              <a:tabLst/>
            </a:pPr>
            <a:r>
              <a:rPr lang="es-ES" sz="2400" i="1" dirty="0" smtClean="0"/>
              <a:t>Eligiendo la mejor opción universitaria</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25"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26" name="Rectángulo 23"/>
          <p:cNvSpPr/>
          <p:nvPr/>
        </p:nvSpPr>
        <p:spPr>
          <a:xfrm rot="5400000">
            <a:off x="8600034" y="3269619"/>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27" name="Triángulo rectángulo 4"/>
          <p:cNvSpPr/>
          <p:nvPr/>
        </p:nvSpPr>
        <p:spPr>
          <a:xfrm rot="5400000">
            <a:off x="47766" y="-47767"/>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pic>
        <p:nvPicPr>
          <p:cNvPr id="128" name="Imagen 1" descr="Imagen 1"/>
          <p:cNvPicPr>
            <a:picLocks noChangeAspect="1"/>
          </p:cNvPicPr>
          <p:nvPr/>
        </p:nvPicPr>
        <p:blipFill>
          <a:blip r:embed="rId2">
            <a:extLst/>
          </a:blip>
          <a:stretch>
            <a:fillRect/>
          </a:stretch>
        </p:blipFill>
        <p:spPr>
          <a:xfrm>
            <a:off x="81882" y="75059"/>
            <a:ext cx="955346" cy="955345"/>
          </a:xfrm>
          <a:prstGeom prst="rect">
            <a:avLst/>
          </a:prstGeom>
          <a:ln w="12700">
            <a:miter lim="400000"/>
          </a:ln>
        </p:spPr>
      </p:pic>
      <p:sp>
        <p:nvSpPr>
          <p:cNvPr id="129" name="Rectángulo 22"/>
          <p:cNvSpPr/>
          <p:nvPr/>
        </p:nvSpPr>
        <p:spPr>
          <a:xfrm rot="5400000">
            <a:off x="8145763"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2" name="CuadroTexto 1"/>
          <p:cNvSpPr txBox="1"/>
          <p:nvPr/>
        </p:nvSpPr>
        <p:spPr>
          <a:xfrm>
            <a:off x="1797499" y="463820"/>
            <a:ext cx="8196483"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smtClean="0">
                <a:ln>
                  <a:noFill/>
                </a:ln>
                <a:solidFill>
                  <a:srgbClr val="000000"/>
                </a:solidFill>
                <a:effectLst/>
                <a:uFillTx/>
                <a:sym typeface="Calibri"/>
              </a:rPr>
              <a:t>INTRODUCCION</a:t>
            </a:r>
            <a:r>
              <a:rPr lang="es-ES" sz="3200" dirty="0"/>
              <a:t> </a:t>
            </a:r>
            <a:r>
              <a:rPr lang="es-ES" sz="3200" dirty="0" smtClean="0"/>
              <a:t>O JUSTIFACIÓN Y DESCRIPCIÓN</a:t>
            </a:r>
            <a:endParaRPr lang="es-ES" sz="3200" dirty="0"/>
          </a:p>
        </p:txBody>
      </p:sp>
      <p:sp>
        <p:nvSpPr>
          <p:cNvPr id="3" name="CuadroTexto 2"/>
          <p:cNvSpPr txBox="1"/>
          <p:nvPr/>
        </p:nvSpPr>
        <p:spPr>
          <a:xfrm>
            <a:off x="710617" y="1306476"/>
            <a:ext cx="10825574" cy="56323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es-ES" dirty="0"/>
              <a:t>La realidad en el que el mundo actual se desarrolla, los cambios científicos, sociales, económicos, políticos y tecnológicos   específicamente de la Ciudad de México y la zona conurbada, requiere que las instituciones educativas de nivel medio superior del sistema incorporado de la UNAM, como es el caso del Colegio Francés Hidalgo, cuenten con un perfil de egreso acorde con las necesidades y requerimientos que demanda la sociedad en el contexto de la globalización, y además sea acorde a los nuevos programas de estudio que la DGIRE ha propuesto para su aplicación. </a:t>
            </a:r>
            <a:endParaRPr lang="es-ES" dirty="0" smtClean="0"/>
          </a:p>
          <a:p>
            <a:endParaRPr lang="es-ES_tradnl" dirty="0"/>
          </a:p>
          <a:p>
            <a:pPr algn="just"/>
            <a:r>
              <a:rPr lang="es-ES" dirty="0"/>
              <a:t>Las actuales condiciones contextuales que imperan en la Ciudad de México generan cada vez y en mayor medida una gran exigencia </a:t>
            </a:r>
            <a:r>
              <a:rPr lang="es-ES" dirty="0" smtClean="0"/>
              <a:t>para </a:t>
            </a:r>
            <a:r>
              <a:rPr lang="es-ES" dirty="0"/>
              <a:t>los jóvenes que tienen que enfrentar un mundo cada vez más exigente y competitivo en lo académico, laboral y social. </a:t>
            </a:r>
            <a:endParaRPr lang="es-ES" dirty="0" smtClean="0"/>
          </a:p>
          <a:p>
            <a:endParaRPr lang="es-ES_tradnl" dirty="0"/>
          </a:p>
          <a:p>
            <a:pPr algn="just"/>
            <a:r>
              <a:rPr lang="es-ES" dirty="0"/>
              <a:t>Es por ello la necesidad de brindarles un espacio de real desarrollo integral dentro del aula escolar, que les permita adquirir las competencias y habilidades necesarias para enfrentar dicha situación. </a:t>
            </a:r>
            <a:endParaRPr lang="es-ES" dirty="0" smtClean="0"/>
          </a:p>
          <a:p>
            <a:pPr algn="just"/>
            <a:endParaRPr lang="es-ES_tradnl" dirty="0"/>
          </a:p>
          <a:p>
            <a:r>
              <a:rPr lang="es-ES" dirty="0"/>
              <a:t>Por ello la importancia de que en este proyecto el alumno trabaje, conozca y se enfrente con las situaciones reales que deberá enfrentar en su vida de estudiante profesional y/o laboral, para que pueda proponer un perfil de egreso que abarque todas las dimensiones de desarrollo que lo integren como un ser capaz de afrontar de manera óptima su proceso de formación al salir de su educación media superior.</a:t>
            </a:r>
            <a:r>
              <a:rPr lang="es-ES_tradnl" dirty="0"/>
              <a:t> </a:t>
            </a:r>
            <a:endParaRPr lang="es-ES" dirty="0" smtClean="0"/>
          </a:p>
          <a:p>
            <a:endParaRPr kumimoji="0" lang="es-ES" sz="1800" b="0" i="0" u="none" strike="noStrike" cap="none" spc="0" normalizeH="0" baseline="0" dirty="0">
              <a:ln>
                <a:noFill/>
              </a:ln>
              <a:solidFill>
                <a:srgbClr val="000000"/>
              </a:solidFill>
              <a:effectLst/>
              <a:uFillTx/>
              <a:latin typeface="+mn-lt"/>
              <a:ea typeface="+mn-ea"/>
              <a:cs typeface="+mn-cs"/>
              <a:sym typeface="Calibri"/>
            </a:endParaRPr>
          </a:p>
          <a:p>
            <a:endParaRPr kumimoji="0" lang="es-E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936825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1"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2" name="Rectángulo 23"/>
          <p:cNvSpPr/>
          <p:nvPr/>
        </p:nvSpPr>
        <p:spPr>
          <a:xfrm rot="5400000">
            <a:off x="8472329" y="2842145"/>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3" name="Rectángulo 22"/>
          <p:cNvSpPr/>
          <p:nvPr/>
        </p:nvSpPr>
        <p:spPr>
          <a:xfrm rot="5400000">
            <a:off x="8304334"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6" name="Triángulo rectángulo 4"/>
          <p:cNvSpPr/>
          <p:nvPr/>
        </p:nvSpPr>
        <p:spPr>
          <a:xfrm rot="10800000">
            <a:off x="10213075" y="0"/>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p:spPr>
        <p:txBody>
          <a:bodyPr lIns="45719" rIns="45719" anchor="ctr"/>
          <a:lstStyle/>
          <a:p>
            <a:pPr algn="ctr">
              <a:defRPr>
                <a:solidFill>
                  <a:srgbClr val="FFFFFF"/>
                </a:solidFill>
              </a:defRPr>
            </a:pPr>
            <a:endParaRPr/>
          </a:p>
        </p:txBody>
      </p:sp>
      <p:pic>
        <p:nvPicPr>
          <p:cNvPr id="157" name="Imagen 1" descr="Imagen 1"/>
          <p:cNvPicPr>
            <a:picLocks noChangeAspect="1"/>
          </p:cNvPicPr>
          <p:nvPr/>
        </p:nvPicPr>
        <p:blipFill>
          <a:blip r:embed="rId2">
            <a:extLst/>
          </a:blip>
          <a:stretch>
            <a:fillRect/>
          </a:stretch>
        </p:blipFill>
        <p:spPr>
          <a:xfrm>
            <a:off x="11108949" y="39315"/>
            <a:ext cx="955346" cy="955346"/>
          </a:xfrm>
          <a:prstGeom prst="rect">
            <a:avLst/>
          </a:prstGeom>
          <a:ln w="12700">
            <a:miter lim="400000"/>
          </a:ln>
        </p:spPr>
      </p:pic>
      <p:sp>
        <p:nvSpPr>
          <p:cNvPr id="2" name="CuadroTexto 1"/>
          <p:cNvSpPr txBox="1"/>
          <p:nvPr/>
        </p:nvSpPr>
        <p:spPr>
          <a:xfrm>
            <a:off x="2101613" y="994661"/>
            <a:ext cx="6456033"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2800" b="0" i="0" u="none" strike="noStrike" cap="none" spc="0" normalizeH="0" baseline="0" dirty="0" smtClean="0">
                <a:ln>
                  <a:noFill/>
                </a:ln>
                <a:solidFill>
                  <a:srgbClr val="000000"/>
                </a:solidFill>
                <a:effectLst/>
                <a:uFillTx/>
                <a:latin typeface="+mn-lt"/>
                <a:ea typeface="+mn-ea"/>
                <a:cs typeface="+mn-cs"/>
                <a:sym typeface="Calibri"/>
              </a:rPr>
              <a:t>OBJETIVO</a:t>
            </a:r>
            <a:r>
              <a:rPr kumimoji="0" lang="es-ES" sz="2800" b="0" i="0" u="none" strike="noStrike" cap="none" spc="0" normalizeH="0" dirty="0" smtClean="0">
                <a:ln>
                  <a:noFill/>
                </a:ln>
                <a:solidFill>
                  <a:srgbClr val="000000"/>
                </a:solidFill>
                <a:effectLst/>
                <a:uFillTx/>
                <a:latin typeface="+mn-lt"/>
                <a:ea typeface="+mn-ea"/>
                <a:cs typeface="+mn-cs"/>
                <a:sym typeface="Calibri"/>
              </a:rPr>
              <a:t> GENERAL DEL PROYECTO</a:t>
            </a:r>
            <a:endParaRPr kumimoji="0" lang="es-ES" sz="2800" b="0" i="0" u="none" strike="noStrike" cap="none" spc="0" normalizeH="0" baseline="0" dirty="0">
              <a:ln>
                <a:noFill/>
              </a:ln>
              <a:solidFill>
                <a:srgbClr val="000000"/>
              </a:solidFill>
              <a:effectLst/>
              <a:uFillTx/>
              <a:latin typeface="+mn-lt"/>
              <a:ea typeface="+mn-ea"/>
              <a:cs typeface="+mn-cs"/>
              <a:sym typeface="Calibri"/>
            </a:endParaRPr>
          </a:p>
        </p:txBody>
      </p:sp>
      <p:sp>
        <p:nvSpPr>
          <p:cNvPr id="3" name="CuadroTexto 2"/>
          <p:cNvSpPr txBox="1"/>
          <p:nvPr/>
        </p:nvSpPr>
        <p:spPr>
          <a:xfrm>
            <a:off x="1406115" y="2479387"/>
            <a:ext cx="9449698" cy="2246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es-ES" sz="2800" dirty="0"/>
              <a:t>Que el alumno, valore e integre las características idóneas del perfil de egreso del nivel preparatoria en el Colegio Francés Hidalgo</a:t>
            </a:r>
            <a:r>
              <a:rPr lang="es-ES" sz="2800" dirty="0" smtClean="0"/>
              <a:t>, para elegir la mejor universidad conforme a las </a:t>
            </a:r>
            <a:r>
              <a:rPr lang="es-ES" sz="2800" dirty="0"/>
              <a:t>exigencias políticas, económicas y sociales que imperan en la Ciudad de México y su zona </a:t>
            </a:r>
            <a:r>
              <a:rPr lang="es-ES" sz="2800" dirty="0" smtClean="0"/>
              <a:t>conurbada.</a:t>
            </a:r>
            <a:endParaRPr kumimoji="0" lang="es-ES" sz="2800" b="0" i="0" u="none" strike="noStrike" cap="none" spc="0" normalizeH="0" baseline="0" dirty="0">
              <a:ln>
                <a:noFill/>
              </a:ln>
              <a:solidFill>
                <a:srgbClr val="000000"/>
              </a:solidFill>
              <a:effectLst/>
              <a:uFillTx/>
              <a:sym typeface="Calibri"/>
            </a:endParaRPr>
          </a:p>
        </p:txBody>
      </p:sp>
    </p:spTree>
    <p:extLst>
      <p:ext uri="{BB962C8B-B14F-4D97-AF65-F5344CB8AC3E}">
        <p14:creationId xmlns:p14="http://schemas.microsoft.com/office/powerpoint/2010/main" val="42373063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25"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26" name="Rectángulo 23"/>
          <p:cNvSpPr/>
          <p:nvPr/>
        </p:nvSpPr>
        <p:spPr>
          <a:xfrm rot="5400000">
            <a:off x="8600034" y="3269619"/>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27" name="Triángulo rectángulo 4"/>
          <p:cNvSpPr/>
          <p:nvPr/>
        </p:nvSpPr>
        <p:spPr>
          <a:xfrm rot="5400000">
            <a:off x="47766" y="-47767"/>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a:effectLst>
            <a:outerShdw blurRad="50800" dist="38100" dir="5400000" rotWithShape="0">
              <a:srgbClr val="000000">
                <a:alpha val="40000"/>
              </a:srgbClr>
            </a:outerShdw>
          </a:effectLst>
        </p:spPr>
        <p:txBody>
          <a:bodyPr lIns="45719" rIns="45719" anchor="ctr"/>
          <a:lstStyle/>
          <a:p>
            <a:pPr algn="ctr">
              <a:defRPr>
                <a:solidFill>
                  <a:srgbClr val="FFFFFF"/>
                </a:solidFill>
              </a:defRPr>
            </a:pPr>
            <a:endParaRPr/>
          </a:p>
        </p:txBody>
      </p:sp>
      <p:pic>
        <p:nvPicPr>
          <p:cNvPr id="128" name="Imagen 1" descr="Imagen 1"/>
          <p:cNvPicPr>
            <a:picLocks noChangeAspect="1"/>
          </p:cNvPicPr>
          <p:nvPr/>
        </p:nvPicPr>
        <p:blipFill>
          <a:blip r:embed="rId2">
            <a:extLst/>
          </a:blip>
          <a:stretch>
            <a:fillRect/>
          </a:stretch>
        </p:blipFill>
        <p:spPr>
          <a:xfrm>
            <a:off x="81882" y="75059"/>
            <a:ext cx="955346" cy="955345"/>
          </a:xfrm>
          <a:prstGeom prst="rect">
            <a:avLst/>
          </a:prstGeom>
          <a:ln w="12700">
            <a:miter lim="400000"/>
          </a:ln>
        </p:spPr>
      </p:pic>
      <p:sp>
        <p:nvSpPr>
          <p:cNvPr id="129" name="Rectángulo 22"/>
          <p:cNvSpPr/>
          <p:nvPr/>
        </p:nvSpPr>
        <p:spPr>
          <a:xfrm rot="5400000">
            <a:off x="8145763"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2" name="CuadroTexto 1"/>
          <p:cNvSpPr txBox="1"/>
          <p:nvPr/>
        </p:nvSpPr>
        <p:spPr>
          <a:xfrm flipH="1">
            <a:off x="400990" y="2375924"/>
            <a:ext cx="1527031"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800" b="0" i="0" u="none" strike="noStrike" cap="none" spc="0" normalizeH="0" baseline="0" dirty="0" smtClean="0">
                <a:ln>
                  <a:noFill/>
                </a:ln>
                <a:solidFill>
                  <a:srgbClr val="000000"/>
                </a:solidFill>
                <a:effectLst/>
                <a:uFillTx/>
                <a:latin typeface="+mn-lt"/>
                <a:ea typeface="+mn-ea"/>
                <a:cs typeface="+mn-cs"/>
                <a:sym typeface="Calibri"/>
              </a:rPr>
              <a:t>OBJETIVO O PROPOSITOS</a:t>
            </a:r>
            <a:r>
              <a:rPr kumimoji="0" lang="es-ES" sz="1800" b="0" i="0" u="none" strike="noStrike" cap="none" spc="0" normalizeH="0" dirty="0" smtClean="0">
                <a:ln>
                  <a:noFill/>
                </a:ln>
                <a:solidFill>
                  <a:srgbClr val="000000"/>
                </a:solidFill>
                <a:effectLst/>
                <a:uFillTx/>
                <a:latin typeface="+mn-lt"/>
                <a:ea typeface="+mn-ea"/>
                <a:cs typeface="+mn-cs"/>
                <a:sym typeface="Calibri"/>
              </a:rPr>
              <a:t> A ALCANZAR DE CADA ASIGNATURA</a:t>
            </a:r>
            <a:endParaRPr kumimoji="0" lang="es-E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3" name="Imagen 2" descr="IMG_96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020" y="0"/>
            <a:ext cx="9574040" cy="6858000"/>
          </a:xfrm>
          <a:prstGeom prst="rect">
            <a:avLst/>
          </a:prstGeom>
        </p:spPr>
      </p:pic>
    </p:spTree>
    <p:extLst>
      <p:ext uri="{BB962C8B-B14F-4D97-AF65-F5344CB8AC3E}">
        <p14:creationId xmlns:p14="http://schemas.microsoft.com/office/powerpoint/2010/main" val="1936825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1"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2" name="Rectángulo 23"/>
          <p:cNvSpPr/>
          <p:nvPr/>
        </p:nvSpPr>
        <p:spPr>
          <a:xfrm rot="5400000">
            <a:off x="8472329" y="2842145"/>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3" name="Rectángulo 22"/>
          <p:cNvSpPr/>
          <p:nvPr/>
        </p:nvSpPr>
        <p:spPr>
          <a:xfrm rot="5400000">
            <a:off x="8304334"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6" name="Triángulo rectángulo 4"/>
          <p:cNvSpPr/>
          <p:nvPr/>
        </p:nvSpPr>
        <p:spPr>
          <a:xfrm rot="10800000">
            <a:off x="10213075" y="0"/>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p:spPr>
        <p:txBody>
          <a:bodyPr lIns="45719" rIns="45719" anchor="ctr"/>
          <a:lstStyle/>
          <a:p>
            <a:pPr algn="ctr">
              <a:defRPr>
                <a:solidFill>
                  <a:srgbClr val="FFFFFF"/>
                </a:solidFill>
              </a:defRPr>
            </a:pPr>
            <a:endParaRPr/>
          </a:p>
        </p:txBody>
      </p:sp>
      <p:pic>
        <p:nvPicPr>
          <p:cNvPr id="157" name="Imagen 1" descr="Imagen 1"/>
          <p:cNvPicPr>
            <a:picLocks noChangeAspect="1"/>
          </p:cNvPicPr>
          <p:nvPr/>
        </p:nvPicPr>
        <p:blipFill>
          <a:blip r:embed="rId2">
            <a:extLst/>
          </a:blip>
          <a:stretch>
            <a:fillRect/>
          </a:stretch>
        </p:blipFill>
        <p:spPr>
          <a:xfrm>
            <a:off x="11108949" y="39315"/>
            <a:ext cx="955346" cy="955346"/>
          </a:xfrm>
          <a:prstGeom prst="rect">
            <a:avLst/>
          </a:prstGeom>
          <a:ln w="12700">
            <a:miter lim="400000"/>
          </a:ln>
        </p:spPr>
      </p:pic>
      <p:pic>
        <p:nvPicPr>
          <p:cNvPr id="2" name="Imagen 1" descr="IMG_963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144" y="39315"/>
            <a:ext cx="5301111" cy="6858000"/>
          </a:xfrm>
          <a:prstGeom prst="rect">
            <a:avLst/>
          </a:prstGeom>
        </p:spPr>
      </p:pic>
      <p:pic>
        <p:nvPicPr>
          <p:cNvPr id="3" name="Imagen 2" descr="IMG_963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3552" y="39315"/>
            <a:ext cx="5284852" cy="6858000"/>
          </a:xfrm>
          <a:prstGeom prst="rect">
            <a:avLst/>
          </a:prstGeom>
        </p:spPr>
      </p:pic>
    </p:spTree>
    <p:extLst>
      <p:ext uri="{BB962C8B-B14F-4D97-AF65-F5344CB8AC3E}">
        <p14:creationId xmlns:p14="http://schemas.microsoft.com/office/powerpoint/2010/main" val="419814357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1"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2" name="Rectángulo 23"/>
          <p:cNvSpPr/>
          <p:nvPr/>
        </p:nvSpPr>
        <p:spPr>
          <a:xfrm rot="5400000">
            <a:off x="8472329" y="2842145"/>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3" name="Rectángulo 22"/>
          <p:cNvSpPr/>
          <p:nvPr/>
        </p:nvSpPr>
        <p:spPr>
          <a:xfrm rot="5400000">
            <a:off x="8304334"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6" name="Triángulo rectángulo 4"/>
          <p:cNvSpPr/>
          <p:nvPr/>
        </p:nvSpPr>
        <p:spPr>
          <a:xfrm rot="10800000">
            <a:off x="10213075" y="0"/>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p:spPr>
        <p:txBody>
          <a:bodyPr lIns="45719" rIns="45719" anchor="ctr"/>
          <a:lstStyle/>
          <a:p>
            <a:pPr algn="ctr">
              <a:defRPr>
                <a:solidFill>
                  <a:srgbClr val="FFFFFF"/>
                </a:solidFill>
              </a:defRPr>
            </a:pPr>
            <a:endParaRPr/>
          </a:p>
        </p:txBody>
      </p:sp>
      <p:pic>
        <p:nvPicPr>
          <p:cNvPr id="157" name="Imagen 1" descr="Imagen 1"/>
          <p:cNvPicPr>
            <a:picLocks noChangeAspect="1"/>
          </p:cNvPicPr>
          <p:nvPr/>
        </p:nvPicPr>
        <p:blipFill>
          <a:blip r:embed="rId2">
            <a:extLst/>
          </a:blip>
          <a:stretch>
            <a:fillRect/>
          </a:stretch>
        </p:blipFill>
        <p:spPr>
          <a:xfrm>
            <a:off x="11108949" y="39315"/>
            <a:ext cx="955346" cy="955346"/>
          </a:xfrm>
          <a:prstGeom prst="rect">
            <a:avLst/>
          </a:prstGeom>
          <a:ln w="12700">
            <a:miter lim="400000"/>
          </a:ln>
        </p:spPr>
      </p:pic>
      <p:pic>
        <p:nvPicPr>
          <p:cNvPr id="2" name="Imagen 1" descr="IMG_963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634" y="39315"/>
            <a:ext cx="5284852" cy="6858000"/>
          </a:xfrm>
          <a:prstGeom prst="rect">
            <a:avLst/>
          </a:prstGeom>
        </p:spPr>
      </p:pic>
      <p:pic>
        <p:nvPicPr>
          <p:cNvPr id="3" name="Imagen 2" descr="IMG_963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8486" y="39315"/>
            <a:ext cx="5534247" cy="6858000"/>
          </a:xfrm>
          <a:prstGeom prst="rect">
            <a:avLst/>
          </a:prstGeom>
        </p:spPr>
      </p:pic>
    </p:spTree>
    <p:extLst>
      <p:ext uri="{BB962C8B-B14F-4D97-AF65-F5344CB8AC3E}">
        <p14:creationId xmlns:p14="http://schemas.microsoft.com/office/powerpoint/2010/main" val="216334444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ángulo 14"/>
          <p:cNvSpPr/>
          <p:nvPr/>
        </p:nvSpPr>
        <p:spPr>
          <a:xfrm rot="5400000">
            <a:off x="-2753438" y="3845255"/>
            <a:ext cx="5766182" cy="259309"/>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1" name="Rectángulo 24"/>
          <p:cNvSpPr/>
          <p:nvPr/>
        </p:nvSpPr>
        <p:spPr>
          <a:xfrm rot="5400000">
            <a:off x="-2095743" y="3747118"/>
            <a:ext cx="4742600" cy="250865"/>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2" name="Rectángulo 23"/>
          <p:cNvSpPr/>
          <p:nvPr/>
        </p:nvSpPr>
        <p:spPr>
          <a:xfrm rot="5400000">
            <a:off x="8472329" y="2842145"/>
            <a:ext cx="6883677" cy="300253"/>
          </a:xfrm>
          <a:prstGeom prst="rect">
            <a:avLst/>
          </a:prstGeom>
          <a:solidFill>
            <a:srgbClr val="451C8E"/>
          </a:solidFill>
          <a:ln w="12700">
            <a:miter lim="400000"/>
          </a:ln>
        </p:spPr>
        <p:txBody>
          <a:bodyPr lIns="45719" rIns="45719" anchor="ctr"/>
          <a:lstStyle/>
          <a:p>
            <a:pPr algn="ctr">
              <a:defRPr>
                <a:solidFill>
                  <a:srgbClr val="FFFFFF"/>
                </a:solidFill>
              </a:defRPr>
            </a:pPr>
            <a:endParaRPr/>
          </a:p>
        </p:txBody>
      </p:sp>
      <p:sp>
        <p:nvSpPr>
          <p:cNvPr id="153" name="Rectángulo 22"/>
          <p:cNvSpPr/>
          <p:nvPr/>
        </p:nvSpPr>
        <p:spPr>
          <a:xfrm rot="5400000">
            <a:off x="8304334" y="4178163"/>
            <a:ext cx="7519921" cy="255412"/>
          </a:xfrm>
          <a:prstGeom prst="rect">
            <a:avLst/>
          </a:prstGeom>
          <a:solidFill>
            <a:srgbClr val="BFBFBF"/>
          </a:solidFill>
          <a:ln w="12700">
            <a:miter lim="400000"/>
          </a:ln>
        </p:spPr>
        <p:txBody>
          <a:bodyPr lIns="45719" rIns="45719" anchor="ctr"/>
          <a:lstStyle/>
          <a:p>
            <a:pPr algn="ctr">
              <a:defRPr>
                <a:solidFill>
                  <a:srgbClr val="FFFFFF"/>
                </a:solidFill>
              </a:defRPr>
            </a:pPr>
            <a:endParaRPr/>
          </a:p>
        </p:txBody>
      </p:sp>
      <p:sp>
        <p:nvSpPr>
          <p:cNvPr id="156" name="Triángulo rectángulo 4"/>
          <p:cNvSpPr/>
          <p:nvPr/>
        </p:nvSpPr>
        <p:spPr>
          <a:xfrm rot="10800000">
            <a:off x="10213075" y="0"/>
            <a:ext cx="1978925" cy="20744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FBFBF"/>
          </a:solidFill>
          <a:ln w="12700">
            <a:miter lim="400000"/>
          </a:ln>
        </p:spPr>
        <p:txBody>
          <a:bodyPr lIns="45719" rIns="45719" anchor="ctr"/>
          <a:lstStyle/>
          <a:p>
            <a:pPr algn="ctr">
              <a:defRPr>
                <a:solidFill>
                  <a:srgbClr val="FFFFFF"/>
                </a:solidFill>
              </a:defRPr>
            </a:pPr>
            <a:endParaRPr/>
          </a:p>
        </p:txBody>
      </p:sp>
      <p:pic>
        <p:nvPicPr>
          <p:cNvPr id="157" name="Imagen 1" descr="Imagen 1"/>
          <p:cNvPicPr>
            <a:picLocks noChangeAspect="1"/>
          </p:cNvPicPr>
          <p:nvPr/>
        </p:nvPicPr>
        <p:blipFill>
          <a:blip r:embed="rId2">
            <a:extLst/>
          </a:blip>
          <a:stretch>
            <a:fillRect/>
          </a:stretch>
        </p:blipFill>
        <p:spPr>
          <a:xfrm>
            <a:off x="11108949" y="39315"/>
            <a:ext cx="955346" cy="955346"/>
          </a:xfrm>
          <a:prstGeom prst="rect">
            <a:avLst/>
          </a:prstGeom>
          <a:ln w="12700">
            <a:miter lim="400000"/>
          </a:ln>
        </p:spPr>
      </p:pic>
      <p:sp>
        <p:nvSpPr>
          <p:cNvPr id="8" name="CuadroTexto 7"/>
          <p:cNvSpPr txBox="1"/>
          <p:nvPr/>
        </p:nvSpPr>
        <p:spPr>
          <a:xfrm>
            <a:off x="151174" y="208525"/>
            <a:ext cx="492898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800" b="0" i="0" u="none" strike="noStrike" cap="none" spc="0" normalizeH="0" baseline="0" dirty="0" smtClean="0">
                <a:ln>
                  <a:noFill/>
                </a:ln>
                <a:solidFill>
                  <a:srgbClr val="000000"/>
                </a:solidFill>
                <a:effectLst/>
                <a:uFillTx/>
                <a:latin typeface="+mn-lt"/>
                <a:ea typeface="+mn-ea"/>
                <a:cs typeface="+mn-cs"/>
                <a:sym typeface="Calibri"/>
              </a:rPr>
              <a:t>EVIDENCIA DE LA </a:t>
            </a:r>
            <a:r>
              <a:rPr lang="es-ES" dirty="0" smtClean="0"/>
              <a:t>PLENARIA</a:t>
            </a:r>
            <a:r>
              <a:rPr kumimoji="0" lang="es-ES" sz="1800" b="0" i="0" u="none" strike="noStrike" cap="none" spc="0" normalizeH="0" baseline="0" dirty="0" smtClean="0">
                <a:ln>
                  <a:noFill/>
                </a:ln>
                <a:solidFill>
                  <a:srgbClr val="000000"/>
                </a:solidFill>
                <a:effectLst/>
                <a:uFillTx/>
                <a:latin typeface="+mn-lt"/>
                <a:ea typeface="+mn-ea"/>
                <a:cs typeface="+mn-cs"/>
                <a:sym typeface="Calibri"/>
              </a:rPr>
              <a:t>:</a:t>
            </a:r>
            <a:endParaRPr kumimoji="0" lang="es-E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2" name="Imagen 1" descr="IMG-178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295" y="1681428"/>
            <a:ext cx="5055153" cy="3791365"/>
          </a:xfrm>
          <a:prstGeom prst="rect">
            <a:avLst/>
          </a:prstGeom>
        </p:spPr>
      </p:pic>
      <p:pic>
        <p:nvPicPr>
          <p:cNvPr id="3" name="Imagen 2" descr="IMG-180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5867" y="1091818"/>
            <a:ext cx="3391719" cy="4522292"/>
          </a:xfrm>
          <a:prstGeom prst="rect">
            <a:avLst/>
          </a:prstGeom>
        </p:spPr>
      </p:pic>
      <p:pic>
        <p:nvPicPr>
          <p:cNvPr id="4" name="Imagen 3"/>
          <p:cNvPicPr>
            <a:picLocks noChangeAspect="1"/>
          </p:cNvPicPr>
          <p:nvPr/>
        </p:nvPicPr>
        <p:blipFill>
          <a:blip r:embed="rId5"/>
          <a:stretch>
            <a:fillRect/>
          </a:stretch>
        </p:blipFill>
        <p:spPr>
          <a:xfrm>
            <a:off x="616967" y="1681428"/>
            <a:ext cx="5854186" cy="4114800"/>
          </a:xfrm>
          <a:prstGeom prst="rect">
            <a:avLst/>
          </a:prstGeom>
        </p:spPr>
      </p:pic>
      <p:pic>
        <p:nvPicPr>
          <p:cNvPr id="12" name="Imagen 11"/>
          <p:cNvPicPr>
            <a:picLocks noChangeAspect="1"/>
          </p:cNvPicPr>
          <p:nvPr/>
        </p:nvPicPr>
        <p:blipFill>
          <a:blip r:embed="rId5"/>
          <a:stretch>
            <a:fillRect/>
          </a:stretch>
        </p:blipFill>
        <p:spPr>
          <a:xfrm>
            <a:off x="6756695" y="994660"/>
            <a:ext cx="3932803" cy="4961915"/>
          </a:xfrm>
          <a:prstGeom prst="rect">
            <a:avLst/>
          </a:prstGeom>
        </p:spPr>
      </p:pic>
    </p:spTree>
    <p:extLst>
      <p:ext uri="{BB962C8B-B14F-4D97-AF65-F5344CB8AC3E}">
        <p14:creationId xmlns:p14="http://schemas.microsoft.com/office/powerpoint/2010/main" val="216334444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735</TotalTime>
  <Words>476</Words>
  <Application>Microsoft Macintosh PowerPoint</Application>
  <PresentationFormat>Personalizado</PresentationFormat>
  <Paragraphs>44</Paragraphs>
  <Slides>29</Slides>
  <Notes>0</Notes>
  <HiddenSlides>0</HiddenSlides>
  <MMClips>0</MMClips>
  <ScaleCrop>false</ScaleCrop>
  <HeadingPairs>
    <vt:vector size="4" baseType="variant">
      <vt:variant>
        <vt:lpstr>Tema</vt:lpstr>
      </vt:variant>
      <vt:variant>
        <vt:i4>1</vt:i4>
      </vt:variant>
      <vt:variant>
        <vt:lpstr>Títulos de diapositiva</vt:lpstr>
      </vt:variant>
      <vt:variant>
        <vt:i4>29</vt:i4>
      </vt:variant>
    </vt:vector>
  </HeadingPairs>
  <TitlesOfParts>
    <vt:vector size="30"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JORGE LOPEZ</cp:lastModifiedBy>
  <cp:revision>24</cp:revision>
  <dcterms:modified xsi:type="dcterms:W3CDTF">2019-03-25T14:05:34Z</dcterms:modified>
</cp:coreProperties>
</file>