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8" r:id="rId13"/>
    <p:sldId id="267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46F2-D3F3-40BA-96CC-8A205B4223DA}" type="datetimeFigureOut">
              <a:rPr lang="es-MX" smtClean="0"/>
              <a:t>02/11/2017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9F6B-09F8-4830-8EA1-13B0924CA5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9152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46F2-D3F3-40BA-96CC-8A205B4223DA}" type="datetimeFigureOut">
              <a:rPr lang="es-MX" smtClean="0"/>
              <a:t>02/11/2017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9F6B-09F8-4830-8EA1-13B0924CA5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7780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46F2-D3F3-40BA-96CC-8A205B4223DA}" type="datetimeFigureOut">
              <a:rPr lang="es-MX" smtClean="0"/>
              <a:t>02/11/2017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9F6B-09F8-4830-8EA1-13B0924CA5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870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46F2-D3F3-40BA-96CC-8A205B4223DA}" type="datetimeFigureOut">
              <a:rPr lang="es-MX" smtClean="0"/>
              <a:t>02/11/2017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9F6B-09F8-4830-8EA1-13B0924CA5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746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46F2-D3F3-40BA-96CC-8A205B4223DA}" type="datetimeFigureOut">
              <a:rPr lang="es-MX" smtClean="0"/>
              <a:t>02/11/2017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9F6B-09F8-4830-8EA1-13B0924CA5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5296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46F2-D3F3-40BA-96CC-8A205B4223DA}" type="datetimeFigureOut">
              <a:rPr lang="es-MX" smtClean="0"/>
              <a:t>02/11/2017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9F6B-09F8-4830-8EA1-13B0924CA5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5035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46F2-D3F3-40BA-96CC-8A205B4223DA}" type="datetimeFigureOut">
              <a:rPr lang="es-MX" smtClean="0"/>
              <a:t>02/11/2017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9F6B-09F8-4830-8EA1-13B0924CA5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0532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46F2-D3F3-40BA-96CC-8A205B4223DA}" type="datetimeFigureOut">
              <a:rPr lang="es-MX" smtClean="0"/>
              <a:t>02/11/2017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9F6B-09F8-4830-8EA1-13B0924CA5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823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46F2-D3F3-40BA-96CC-8A205B4223DA}" type="datetimeFigureOut">
              <a:rPr lang="es-MX" smtClean="0"/>
              <a:t>02/11/2017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9F6B-09F8-4830-8EA1-13B0924CA5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1670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46F2-D3F3-40BA-96CC-8A205B4223DA}" type="datetimeFigureOut">
              <a:rPr lang="es-MX" smtClean="0"/>
              <a:t>02/11/2017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9F6B-09F8-4830-8EA1-13B0924CA5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6484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46F2-D3F3-40BA-96CC-8A205B4223DA}" type="datetimeFigureOut">
              <a:rPr lang="es-MX" smtClean="0"/>
              <a:t>02/11/2017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19F6B-09F8-4830-8EA1-13B0924CA5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283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C46F2-D3F3-40BA-96CC-8A205B4223DA}" type="datetimeFigureOut">
              <a:rPr lang="es-MX" smtClean="0"/>
              <a:t>02/11/2017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19F6B-09F8-4830-8EA1-13B0924CA5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816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252" y="1008529"/>
            <a:ext cx="6443335" cy="361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88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33" y="0"/>
            <a:ext cx="385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93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9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85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7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5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9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56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41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93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45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Clave: 1209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Benito Juárez #4 Colonia San Pablo </a:t>
            </a:r>
            <a:r>
              <a:rPr lang="es-MX" dirty="0" err="1" smtClean="0"/>
              <a:t>Tepetlapa</a:t>
            </a:r>
            <a:r>
              <a:rPr lang="es-MX" dirty="0" smtClean="0"/>
              <a:t>, Coyoacán CDMX.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33928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49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59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Proyecto Herbario Escolar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Coordinador: Berenice Salinas </a:t>
            </a:r>
            <a:r>
              <a:rPr lang="es-MX" dirty="0" err="1" smtClean="0"/>
              <a:t>Fabila</a:t>
            </a:r>
            <a:r>
              <a:rPr lang="es-MX" dirty="0" smtClean="0"/>
              <a:t>.</a:t>
            </a:r>
          </a:p>
          <a:p>
            <a:r>
              <a:rPr lang="es-MX" dirty="0" smtClean="0"/>
              <a:t>Integrantes: Cecilia Espinoza Echeverría.</a:t>
            </a:r>
          </a:p>
          <a:p>
            <a:r>
              <a:rPr lang="es-MX" dirty="0" smtClean="0"/>
              <a:t>Ma. Magdalena </a:t>
            </a:r>
            <a:r>
              <a:rPr lang="es-MX" dirty="0" err="1" smtClean="0"/>
              <a:t>Narvaez</a:t>
            </a:r>
            <a:r>
              <a:rPr lang="es-MX" dirty="0" smtClean="0"/>
              <a:t> Mier.</a:t>
            </a:r>
          </a:p>
          <a:p>
            <a:r>
              <a:rPr lang="es-MX" dirty="0" smtClean="0"/>
              <a:t>Proyecto Año 2018-2019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48604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Aborto, una mirada desde la ética y el derecho.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Coordinador: Roberto Antonio Franco Valencia.</a:t>
            </a:r>
          </a:p>
          <a:p>
            <a:r>
              <a:rPr lang="es-MX" dirty="0" smtClean="0"/>
              <a:t>Integrantes: Claudia </a:t>
            </a:r>
            <a:r>
              <a:rPr lang="es-MX" dirty="0" err="1" smtClean="0"/>
              <a:t>Mayela</a:t>
            </a:r>
            <a:r>
              <a:rPr lang="es-MX" dirty="0" smtClean="0"/>
              <a:t> </a:t>
            </a:r>
            <a:r>
              <a:rPr lang="es-MX" dirty="0" err="1" smtClean="0"/>
              <a:t>Narvaez</a:t>
            </a:r>
            <a:r>
              <a:rPr lang="es-MX" dirty="0" smtClean="0"/>
              <a:t> Mier.</a:t>
            </a:r>
          </a:p>
          <a:p>
            <a:r>
              <a:rPr lang="es-MX" dirty="0" smtClean="0"/>
              <a:t>Concepción Salazar </a:t>
            </a:r>
            <a:r>
              <a:rPr lang="es-MX" dirty="0" err="1" smtClean="0"/>
              <a:t>Gonzalez</a:t>
            </a:r>
            <a:r>
              <a:rPr lang="es-MX" dirty="0" smtClean="0"/>
              <a:t>.</a:t>
            </a:r>
          </a:p>
          <a:p>
            <a:r>
              <a:rPr lang="es-MX" dirty="0" smtClean="0"/>
              <a:t>Proyecto: Año 2018-2019.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07504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err="1" smtClean="0"/>
              <a:t>Analisis</a:t>
            </a:r>
            <a:r>
              <a:rPr lang="es-MX" dirty="0" smtClean="0"/>
              <a:t> comparativo en la practica del deporte a nivel medio superior, entre EUA y </a:t>
            </a:r>
            <a:r>
              <a:rPr lang="es-MX" dirty="0" err="1" smtClean="0"/>
              <a:t>Latinoamerica</a:t>
            </a:r>
            <a:r>
              <a:rPr lang="es-MX" dirty="0" smtClean="0"/>
              <a:t>.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Coordinador: </a:t>
            </a:r>
            <a:r>
              <a:rPr lang="es-MX" dirty="0" err="1" smtClean="0"/>
              <a:t>Hector</a:t>
            </a:r>
            <a:r>
              <a:rPr lang="es-MX" dirty="0" smtClean="0"/>
              <a:t> </a:t>
            </a:r>
            <a:r>
              <a:rPr lang="es-MX" dirty="0" err="1" smtClean="0"/>
              <a:t>Melesio</a:t>
            </a:r>
            <a:r>
              <a:rPr lang="es-MX" dirty="0" smtClean="0"/>
              <a:t> Cambrón </a:t>
            </a:r>
            <a:r>
              <a:rPr lang="es-MX" dirty="0" err="1" smtClean="0"/>
              <a:t>Jímenez</a:t>
            </a:r>
            <a:r>
              <a:rPr lang="es-MX" dirty="0" smtClean="0"/>
              <a:t>.</a:t>
            </a:r>
          </a:p>
          <a:p>
            <a:r>
              <a:rPr lang="es-MX" dirty="0" smtClean="0"/>
              <a:t>Integrantes: Lucía Arredondo</a:t>
            </a:r>
          </a:p>
          <a:p>
            <a:r>
              <a:rPr lang="es-MX" dirty="0" smtClean="0"/>
              <a:t>Lucía García Muñoz.</a:t>
            </a:r>
          </a:p>
          <a:p>
            <a:r>
              <a:rPr lang="es-MX" dirty="0" smtClean="0"/>
              <a:t>Proyecto: Año 2018-2019.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18884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476" y="1027630"/>
            <a:ext cx="9428583" cy="518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69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20155"/>
          <a:stretch/>
        </p:blipFill>
        <p:spPr>
          <a:xfrm>
            <a:off x="766481" y="929537"/>
            <a:ext cx="10406219" cy="52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68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72785"/>
              </p:ext>
            </p:extLst>
          </p:nvPr>
        </p:nvGraphicFramePr>
        <p:xfrm>
          <a:off x="850484" y="765650"/>
          <a:ext cx="10001292" cy="5218290"/>
        </p:xfrm>
        <a:graphic>
          <a:graphicData uri="http://schemas.openxmlformats.org/drawingml/2006/table">
            <a:tbl>
              <a:tblPr/>
              <a:tblGrid>
                <a:gridCol w="1925333"/>
                <a:gridCol w="8075959"/>
              </a:tblGrid>
              <a:tr h="813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2.</a:t>
                      </a: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¿Cuáles son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sus 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características?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669" marR="61669" marT="61669" marB="61669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Establece  una interdependencia positiva a través de sus habilidades interpersonales con la característica de reflexionar acerca del funcionamiento del equipo y conocimiento las áreas de oportunidad para una mejora del objetivo.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669" marR="61669" marT="61669" marB="61669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3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3.</a:t>
                      </a: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¿ Cuáles son sus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objetivos? 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 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669" marR="61669" marT="61669" marB="61669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La interacción de los integrantes que permitan obtener beneficios que están fuera de su alcance si trabajaran solos. Haciendo posible el aprendizaje de actitudes, valores, habilidades y el procesamiento del grupo.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669" marR="61669" marT="61669" marB="61669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4. ¿Cuáles son las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 acciones de  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 planeación y   acompañamiento 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más importantes 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del  profesor, en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éste tipo de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 trabajo?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 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669" marR="61669" marT="61669" marB="61669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El docente deberá especificar los propósitos de enseñanza aprendizaje, propiciando un ambiente  adecuado para la meta grupal. Deberá estructurar la formación de los grupos, monitorear, supervisar y modelar los aprendizajes y prácticas de los estudiantes para un buen funcionamiento del grupo.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 </a:t>
                      </a:r>
                      <a:endParaRPr lang="es-MX" sz="1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669" marR="61669" marT="61669" marB="61669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5. ¿De qué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manera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se  vinculan  el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trabajo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interdisciplinario, 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y el aprendizaje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cooperativo?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669" marR="61669" marT="61669" marB="61669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Permite la vinculación y convergencia disciplinar con las habilidades personales de los estudiantes, enfocados a la responsabilidad de actuar de cada integrante del grupo. Generando un pensamiento de reflexión colectiva  en situaciones de unión de diferentes disciplinas con un objetivo común.</a:t>
                      </a:r>
                      <a:endParaRPr lang="es-MX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669" marR="61669" marT="61669" marB="61669" anchor="ctr">
                    <a:lnL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15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36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03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337</Words>
  <Application>Microsoft Office PowerPoint</Application>
  <PresentationFormat>Panorámica</PresentationFormat>
  <Paragraphs>43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Clave: 1209 </vt:lpstr>
      <vt:lpstr>Proyecto Herbario Escolar</vt:lpstr>
      <vt:lpstr>Aborto, una mirada desde la ética y el derecho.</vt:lpstr>
      <vt:lpstr>Analisis comparativo en la practica del deporte a nivel medio superior, entre EUA y Latinoamerica.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 4</dc:creator>
  <cp:lastModifiedBy>Revoserv-PC</cp:lastModifiedBy>
  <cp:revision>5</cp:revision>
  <dcterms:created xsi:type="dcterms:W3CDTF">2017-10-31T17:35:41Z</dcterms:created>
  <dcterms:modified xsi:type="dcterms:W3CDTF">2017-11-03T03:13:19Z</dcterms:modified>
</cp:coreProperties>
</file>