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66"/>
  </p:notesMasterIdLst>
  <p:sldIdLst>
    <p:sldId id="256" r:id="rId2"/>
    <p:sldId id="257" r:id="rId3"/>
    <p:sldId id="311" r:id="rId4"/>
    <p:sldId id="264" r:id="rId5"/>
    <p:sldId id="346" r:id="rId6"/>
    <p:sldId id="347" r:id="rId7"/>
    <p:sldId id="348" r:id="rId8"/>
    <p:sldId id="349" r:id="rId9"/>
    <p:sldId id="350" r:id="rId10"/>
    <p:sldId id="312" r:id="rId11"/>
    <p:sldId id="258" r:id="rId12"/>
    <p:sldId id="269" r:id="rId13"/>
    <p:sldId id="270" r:id="rId14"/>
    <p:sldId id="271" r:id="rId15"/>
    <p:sldId id="265" r:id="rId16"/>
    <p:sldId id="262" r:id="rId17"/>
    <p:sldId id="316" r:id="rId18"/>
    <p:sldId id="314" r:id="rId19"/>
    <p:sldId id="315" r:id="rId20"/>
    <p:sldId id="318" r:id="rId21"/>
    <p:sldId id="319" r:id="rId22"/>
    <p:sldId id="320" r:id="rId23"/>
    <p:sldId id="321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292" r:id="rId36"/>
    <p:sldId id="299" r:id="rId37"/>
    <p:sldId id="275" r:id="rId38"/>
    <p:sldId id="291" r:id="rId39"/>
    <p:sldId id="277" r:id="rId40"/>
    <p:sldId id="284" r:id="rId41"/>
    <p:sldId id="278" r:id="rId42"/>
    <p:sldId id="285" r:id="rId43"/>
    <p:sldId id="286" r:id="rId44"/>
    <p:sldId id="287" r:id="rId45"/>
    <p:sldId id="288" r:id="rId46"/>
    <p:sldId id="289" r:id="rId47"/>
    <p:sldId id="290" r:id="rId48"/>
    <p:sldId id="279" r:id="rId49"/>
    <p:sldId id="293" r:id="rId50"/>
    <p:sldId id="294" r:id="rId51"/>
    <p:sldId id="295" r:id="rId52"/>
    <p:sldId id="280" r:id="rId53"/>
    <p:sldId id="308" r:id="rId54"/>
    <p:sldId id="309" r:id="rId55"/>
    <p:sldId id="310" r:id="rId56"/>
    <p:sldId id="322" r:id="rId57"/>
    <p:sldId id="323" r:id="rId58"/>
    <p:sldId id="345" r:id="rId59"/>
    <p:sldId id="351" r:id="rId60"/>
    <p:sldId id="352" r:id="rId61"/>
    <p:sldId id="354" r:id="rId62"/>
    <p:sldId id="355" r:id="rId63"/>
    <p:sldId id="259" r:id="rId64"/>
    <p:sldId id="26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466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B9FF5-A2AE-4A5C-A86C-530CFDECC0E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4BDE55-007E-42B9-9291-F89729A6C5FA}">
      <dgm:prSet phldrT="[Texto]" custT="1"/>
      <dgm:spPr/>
      <dgm:t>
        <a:bodyPr/>
        <a:lstStyle/>
        <a:p>
          <a:r>
            <a:rPr lang="es-ES" sz="2500" dirty="0"/>
            <a:t>¿Qué es?</a:t>
          </a:r>
        </a:p>
      </dgm:t>
    </dgm:pt>
    <dgm:pt modelId="{FAD5ABD0-C13D-4094-AE77-CE0C0D21B147}" type="parTrans" cxnId="{0C5CEB1E-DFB2-41BD-B611-FEBFB111A37B}">
      <dgm:prSet/>
      <dgm:spPr/>
      <dgm:t>
        <a:bodyPr/>
        <a:lstStyle/>
        <a:p>
          <a:endParaRPr lang="es-ES"/>
        </a:p>
      </dgm:t>
    </dgm:pt>
    <dgm:pt modelId="{78FDE464-67E0-427B-8589-BDBD9E787CE9}" type="sibTrans" cxnId="{0C5CEB1E-DFB2-41BD-B611-FEBFB111A37B}">
      <dgm:prSet/>
      <dgm:spPr/>
      <dgm:t>
        <a:bodyPr/>
        <a:lstStyle/>
        <a:p>
          <a:endParaRPr lang="es-ES"/>
        </a:p>
      </dgm:t>
    </dgm:pt>
    <dgm:pt modelId="{9C383F4D-723D-46AA-AC5E-FDBCE9B24EA1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dirty="0"/>
            <a:t>   </a:t>
          </a:r>
          <a:r>
            <a:rPr lang="es-ES" sz="1400" dirty="0"/>
            <a:t>Es una metodología que permite vincular y/o integrar diferentes áreas de conocimiento, encontrando las relaciones que permiten dar respuesta o solución a problemáticas reales.   </a:t>
          </a:r>
        </a:p>
      </dgm:t>
    </dgm:pt>
    <dgm:pt modelId="{5B114D8A-5463-4A68-840B-4F06F7D3CC97}" type="parTrans" cxnId="{A5E3835D-3998-4027-95DF-0482E80A2049}">
      <dgm:prSet/>
      <dgm:spPr/>
      <dgm:t>
        <a:bodyPr/>
        <a:lstStyle/>
        <a:p>
          <a:endParaRPr lang="es-ES"/>
        </a:p>
      </dgm:t>
    </dgm:pt>
    <dgm:pt modelId="{AAC07099-C33A-4385-8E93-59D2B49D64F3}" type="sibTrans" cxnId="{A5E3835D-3998-4027-95DF-0482E80A2049}">
      <dgm:prSet/>
      <dgm:spPr/>
      <dgm:t>
        <a:bodyPr/>
        <a:lstStyle/>
        <a:p>
          <a:endParaRPr lang="es-ES"/>
        </a:p>
      </dgm:t>
    </dgm:pt>
    <dgm:pt modelId="{B7233C3C-1592-4DAC-8F8A-819482CAE091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2500" dirty="0"/>
            <a:t>¿Qué características tiene?</a:t>
          </a:r>
        </a:p>
      </dgm:t>
    </dgm:pt>
    <dgm:pt modelId="{F776D8E4-5B6D-434A-AD79-5A7576F03294}" type="parTrans" cxnId="{9EFB120F-9111-4D4F-A1EB-3C61F48863B8}">
      <dgm:prSet/>
      <dgm:spPr/>
      <dgm:t>
        <a:bodyPr/>
        <a:lstStyle/>
        <a:p>
          <a:endParaRPr lang="es-ES"/>
        </a:p>
      </dgm:t>
    </dgm:pt>
    <dgm:pt modelId="{0B7FE07F-F6AD-4A6D-A89A-D8C2EE1B274F}" type="sibTrans" cxnId="{9EFB120F-9111-4D4F-A1EB-3C61F48863B8}">
      <dgm:prSet/>
      <dgm:spPr/>
      <dgm:t>
        <a:bodyPr/>
        <a:lstStyle/>
        <a:p>
          <a:endParaRPr lang="es-ES"/>
        </a:p>
      </dgm:t>
    </dgm:pt>
    <dgm:pt modelId="{C0EC250F-449B-405B-8C0A-C3549B5829F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Permite que los estudiantes encuentren un sentido y significado al aprendizaje escolar a través de la relación con su entorno, posibilitando la solución y análisis de problemas concretos. </a:t>
          </a:r>
        </a:p>
      </dgm:t>
    </dgm:pt>
    <dgm:pt modelId="{BAABB7DD-E248-44C2-82EE-6A9199DB799A}" type="parTrans" cxnId="{30D15D72-5C95-4B4E-8EF1-A2744A3E837B}">
      <dgm:prSet/>
      <dgm:spPr/>
      <dgm:t>
        <a:bodyPr/>
        <a:lstStyle/>
        <a:p>
          <a:endParaRPr lang="es-ES"/>
        </a:p>
      </dgm:t>
    </dgm:pt>
    <dgm:pt modelId="{16E39C40-C090-42D0-A6C8-5E80DC09F567}" type="sibTrans" cxnId="{30D15D72-5C95-4B4E-8EF1-A2744A3E837B}">
      <dgm:prSet/>
      <dgm:spPr/>
      <dgm:t>
        <a:bodyPr/>
        <a:lstStyle/>
        <a:p>
          <a:endParaRPr lang="es-ES"/>
        </a:p>
      </dgm:t>
    </dgm:pt>
    <dgm:pt modelId="{48A0B992-AE29-4F38-B8D5-1547F77B651C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500" dirty="0">
              <a:solidFill>
                <a:schemeClr val="tx1"/>
              </a:solidFill>
            </a:rPr>
            <a:t>¿Por qué es importante en la educación?</a:t>
          </a:r>
        </a:p>
      </dgm:t>
    </dgm:pt>
    <dgm:pt modelId="{EB3166A7-6F18-4514-8D8E-E14B6B5BF150}" type="parTrans" cxnId="{096D63C3-E4CF-48BC-A786-7D6AD6FFC0A7}">
      <dgm:prSet/>
      <dgm:spPr/>
      <dgm:t>
        <a:bodyPr/>
        <a:lstStyle/>
        <a:p>
          <a:endParaRPr lang="es-ES"/>
        </a:p>
      </dgm:t>
    </dgm:pt>
    <dgm:pt modelId="{9E7BF6C3-974B-42B6-89FC-7F2EA2F64E96}" type="sibTrans" cxnId="{096D63C3-E4CF-48BC-A786-7D6AD6FFC0A7}">
      <dgm:prSet/>
      <dgm:spPr/>
      <dgm:t>
        <a:bodyPr/>
        <a:lstStyle/>
        <a:p>
          <a:endParaRPr lang="es-ES"/>
        </a:p>
      </dgm:t>
    </dgm:pt>
    <dgm:pt modelId="{AB4342EE-ED20-4850-B26B-7DB5EC8AC334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dirty="0"/>
            <a:t>   </a:t>
          </a:r>
          <a:r>
            <a:rPr lang="es-ES" sz="1400" dirty="0"/>
            <a:t>Dinámica, Analítica, Critica, Reflexiva, Objetiva, Holística, Significativa, Integración Social, Relación Social, Académica. </a:t>
          </a:r>
        </a:p>
      </dgm:t>
    </dgm:pt>
    <dgm:pt modelId="{4C43ADCE-5C19-4BE7-BDE8-87C6BB095E44}" type="parTrans" cxnId="{A55C4690-BE51-4727-86D4-D59EFC26C09A}">
      <dgm:prSet/>
      <dgm:spPr/>
      <dgm:t>
        <a:bodyPr/>
        <a:lstStyle/>
        <a:p>
          <a:endParaRPr lang="es-ES"/>
        </a:p>
      </dgm:t>
    </dgm:pt>
    <dgm:pt modelId="{234205C0-24E4-4924-B919-1AA3A7A15F06}" type="sibTrans" cxnId="{A55C4690-BE51-4727-86D4-D59EFC26C09A}">
      <dgm:prSet/>
      <dgm:spPr/>
      <dgm:t>
        <a:bodyPr/>
        <a:lstStyle/>
        <a:p>
          <a:endParaRPr lang="es-ES"/>
        </a:p>
      </dgm:t>
    </dgm:pt>
    <dgm:pt modelId="{F09F8F3B-E34B-45BB-8374-BA9D05DA1D0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Permite una mayor comprensión de los problemas </a:t>
          </a:r>
        </a:p>
      </dgm:t>
    </dgm:pt>
    <dgm:pt modelId="{87652764-6906-49A7-AF15-F6DFDA662E96}" type="parTrans" cxnId="{DC18FC1F-BEF6-494D-BAF2-13A0476A2C17}">
      <dgm:prSet/>
      <dgm:spPr/>
      <dgm:t>
        <a:bodyPr/>
        <a:lstStyle/>
        <a:p>
          <a:endParaRPr lang="es-ES"/>
        </a:p>
      </dgm:t>
    </dgm:pt>
    <dgm:pt modelId="{513E525B-8BB9-4410-B189-31A958090FEB}" type="sibTrans" cxnId="{DC18FC1F-BEF6-494D-BAF2-13A0476A2C17}">
      <dgm:prSet/>
      <dgm:spPr/>
      <dgm:t>
        <a:bodyPr/>
        <a:lstStyle/>
        <a:p>
          <a:endParaRPr lang="es-ES"/>
        </a:p>
      </dgm:t>
    </dgm:pt>
    <dgm:pt modelId="{3E78689D-4E59-4757-B5E8-9C5D1819BAC5}" type="pres">
      <dgm:prSet presAssocID="{807B9FF5-A2AE-4A5C-A86C-530CFDECC0E6}" presName="Name0" presStyleCnt="0">
        <dgm:presLayoutVars>
          <dgm:dir/>
          <dgm:animLvl val="lvl"/>
          <dgm:resizeHandles/>
        </dgm:presLayoutVars>
      </dgm:prSet>
      <dgm:spPr/>
    </dgm:pt>
    <dgm:pt modelId="{28EE70A7-B151-4009-B956-9117135B2D79}" type="pres">
      <dgm:prSet presAssocID="{8B4BDE55-007E-42B9-9291-F89729A6C5FA}" presName="linNode" presStyleCnt="0"/>
      <dgm:spPr/>
    </dgm:pt>
    <dgm:pt modelId="{2D03A44D-AAEE-4518-B407-0F6AFC06FDA5}" type="pres">
      <dgm:prSet presAssocID="{8B4BDE55-007E-42B9-9291-F89729A6C5FA}" presName="parentShp" presStyleLbl="node1" presStyleIdx="0" presStyleCnt="3">
        <dgm:presLayoutVars>
          <dgm:bulletEnabled val="1"/>
        </dgm:presLayoutVars>
      </dgm:prSet>
      <dgm:spPr/>
    </dgm:pt>
    <dgm:pt modelId="{5C9EA719-5B38-487A-B8BA-0F169AF37BA1}" type="pres">
      <dgm:prSet presAssocID="{8B4BDE55-007E-42B9-9291-F89729A6C5FA}" presName="childShp" presStyleLbl="bgAccFollowNode1" presStyleIdx="0" presStyleCnt="3" custScaleY="118038" custLinFactNeighborY="-4290">
        <dgm:presLayoutVars>
          <dgm:bulletEnabled val="1"/>
        </dgm:presLayoutVars>
      </dgm:prSet>
      <dgm:spPr/>
    </dgm:pt>
    <dgm:pt modelId="{9FB3E63D-4B56-40BC-AD2C-2758F6944188}" type="pres">
      <dgm:prSet presAssocID="{78FDE464-67E0-427B-8589-BDBD9E787CE9}" presName="spacing" presStyleCnt="0"/>
      <dgm:spPr/>
    </dgm:pt>
    <dgm:pt modelId="{61D72B87-C6A8-4B25-87E8-3930BD1101AC}" type="pres">
      <dgm:prSet presAssocID="{B7233C3C-1592-4DAC-8F8A-819482CAE091}" presName="linNode" presStyleCnt="0"/>
      <dgm:spPr/>
    </dgm:pt>
    <dgm:pt modelId="{83DA7555-522F-43FF-BE3F-0DCB2492B80C}" type="pres">
      <dgm:prSet presAssocID="{B7233C3C-1592-4DAC-8F8A-819482CAE091}" presName="parentShp" presStyleLbl="node1" presStyleIdx="1" presStyleCnt="3">
        <dgm:presLayoutVars>
          <dgm:bulletEnabled val="1"/>
        </dgm:presLayoutVars>
      </dgm:prSet>
      <dgm:spPr/>
    </dgm:pt>
    <dgm:pt modelId="{D769BE62-9FA1-4FEE-AAA4-EEC79236C6E5}" type="pres">
      <dgm:prSet presAssocID="{B7233C3C-1592-4DAC-8F8A-819482CAE091}" presName="childShp" presStyleLbl="bgAccFollowNode1" presStyleIdx="1" presStyleCnt="3" custLinFactNeighborY="1239">
        <dgm:presLayoutVars>
          <dgm:bulletEnabled val="1"/>
        </dgm:presLayoutVars>
      </dgm:prSet>
      <dgm:spPr/>
    </dgm:pt>
    <dgm:pt modelId="{30E3B25E-0F7B-4E44-B9A3-71E2D04D3D72}" type="pres">
      <dgm:prSet presAssocID="{0B7FE07F-F6AD-4A6D-A89A-D8C2EE1B274F}" presName="spacing" presStyleCnt="0"/>
      <dgm:spPr/>
    </dgm:pt>
    <dgm:pt modelId="{C4E564FB-0DCF-4101-BDCF-E554C99D3601}" type="pres">
      <dgm:prSet presAssocID="{48A0B992-AE29-4F38-B8D5-1547F77B651C}" presName="linNode" presStyleCnt="0"/>
      <dgm:spPr/>
    </dgm:pt>
    <dgm:pt modelId="{687898EE-C698-4571-AAEA-E1202E3878E9}" type="pres">
      <dgm:prSet presAssocID="{48A0B992-AE29-4F38-B8D5-1547F77B651C}" presName="parentShp" presStyleLbl="node1" presStyleIdx="2" presStyleCnt="3">
        <dgm:presLayoutVars>
          <dgm:bulletEnabled val="1"/>
        </dgm:presLayoutVars>
      </dgm:prSet>
      <dgm:spPr/>
    </dgm:pt>
    <dgm:pt modelId="{01D4E07C-D821-4A71-8360-A44702AAD08A}" type="pres">
      <dgm:prSet presAssocID="{48A0B992-AE29-4F38-B8D5-1547F77B651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EFB120F-9111-4D4F-A1EB-3C61F48863B8}" srcId="{807B9FF5-A2AE-4A5C-A86C-530CFDECC0E6}" destId="{B7233C3C-1592-4DAC-8F8A-819482CAE091}" srcOrd="1" destOrd="0" parTransId="{F776D8E4-5B6D-434A-AD79-5A7576F03294}" sibTransId="{0B7FE07F-F6AD-4A6D-A89A-D8C2EE1B274F}"/>
    <dgm:cxn modelId="{C8F92011-6D1A-4704-8815-2E27A6466A94}" type="presOf" srcId="{807B9FF5-A2AE-4A5C-A86C-530CFDECC0E6}" destId="{3E78689D-4E59-4757-B5E8-9C5D1819BAC5}" srcOrd="0" destOrd="0" presId="urn:microsoft.com/office/officeart/2005/8/layout/vList6"/>
    <dgm:cxn modelId="{0C5CEB1E-DFB2-41BD-B611-FEBFB111A37B}" srcId="{807B9FF5-A2AE-4A5C-A86C-530CFDECC0E6}" destId="{8B4BDE55-007E-42B9-9291-F89729A6C5FA}" srcOrd="0" destOrd="0" parTransId="{FAD5ABD0-C13D-4094-AE77-CE0C0D21B147}" sibTransId="{78FDE464-67E0-427B-8589-BDBD9E787CE9}"/>
    <dgm:cxn modelId="{DC18FC1F-BEF6-494D-BAF2-13A0476A2C17}" srcId="{48A0B992-AE29-4F38-B8D5-1547F77B651C}" destId="{F09F8F3B-E34B-45BB-8374-BA9D05DA1D0B}" srcOrd="1" destOrd="0" parTransId="{87652764-6906-49A7-AF15-F6DFDA662E96}" sibTransId="{513E525B-8BB9-4410-B189-31A958090FEB}"/>
    <dgm:cxn modelId="{92DBD433-DBD7-4544-8A85-31F05F1777A7}" type="presOf" srcId="{9C383F4D-723D-46AA-AC5E-FDBCE9B24EA1}" destId="{5C9EA719-5B38-487A-B8BA-0F169AF37BA1}" srcOrd="0" destOrd="0" presId="urn:microsoft.com/office/officeart/2005/8/layout/vList6"/>
    <dgm:cxn modelId="{A5E3835D-3998-4027-95DF-0482E80A2049}" srcId="{8B4BDE55-007E-42B9-9291-F89729A6C5FA}" destId="{9C383F4D-723D-46AA-AC5E-FDBCE9B24EA1}" srcOrd="0" destOrd="0" parTransId="{5B114D8A-5463-4A68-840B-4F06F7D3CC97}" sibTransId="{AAC07099-C33A-4385-8E93-59D2B49D64F3}"/>
    <dgm:cxn modelId="{14BAD448-8F0F-4281-8862-7AD80890CB05}" type="presOf" srcId="{C0EC250F-449B-405B-8C0A-C3549B5829F4}" destId="{01D4E07C-D821-4A71-8360-A44702AAD08A}" srcOrd="0" destOrd="0" presId="urn:microsoft.com/office/officeart/2005/8/layout/vList6"/>
    <dgm:cxn modelId="{30D15D72-5C95-4B4E-8EF1-A2744A3E837B}" srcId="{48A0B992-AE29-4F38-B8D5-1547F77B651C}" destId="{C0EC250F-449B-405B-8C0A-C3549B5829F4}" srcOrd="0" destOrd="0" parTransId="{BAABB7DD-E248-44C2-82EE-6A9199DB799A}" sibTransId="{16E39C40-C090-42D0-A6C8-5E80DC09F567}"/>
    <dgm:cxn modelId="{C597F776-CF33-4652-BD8C-7C75AC3AAF08}" type="presOf" srcId="{48A0B992-AE29-4F38-B8D5-1547F77B651C}" destId="{687898EE-C698-4571-AAEA-E1202E3878E9}" srcOrd="0" destOrd="0" presId="urn:microsoft.com/office/officeart/2005/8/layout/vList6"/>
    <dgm:cxn modelId="{AB44FC59-B6D1-403B-8163-82D45B9D1FCB}" type="presOf" srcId="{8B4BDE55-007E-42B9-9291-F89729A6C5FA}" destId="{2D03A44D-AAEE-4518-B407-0F6AFC06FDA5}" srcOrd="0" destOrd="0" presId="urn:microsoft.com/office/officeart/2005/8/layout/vList6"/>
    <dgm:cxn modelId="{CDFC2E85-EEB4-4097-A1FE-90CD2F609CB1}" type="presOf" srcId="{B7233C3C-1592-4DAC-8F8A-819482CAE091}" destId="{83DA7555-522F-43FF-BE3F-0DCB2492B80C}" srcOrd="0" destOrd="0" presId="urn:microsoft.com/office/officeart/2005/8/layout/vList6"/>
    <dgm:cxn modelId="{A55C4690-BE51-4727-86D4-D59EFC26C09A}" srcId="{B7233C3C-1592-4DAC-8F8A-819482CAE091}" destId="{AB4342EE-ED20-4850-B26B-7DB5EC8AC334}" srcOrd="0" destOrd="0" parTransId="{4C43ADCE-5C19-4BE7-BDE8-87C6BB095E44}" sibTransId="{234205C0-24E4-4924-B919-1AA3A7A15F06}"/>
    <dgm:cxn modelId="{096D63C3-E4CF-48BC-A786-7D6AD6FFC0A7}" srcId="{807B9FF5-A2AE-4A5C-A86C-530CFDECC0E6}" destId="{48A0B992-AE29-4F38-B8D5-1547F77B651C}" srcOrd="2" destOrd="0" parTransId="{EB3166A7-6F18-4514-8D8E-E14B6B5BF150}" sibTransId="{9E7BF6C3-974B-42B6-89FC-7F2EA2F64E96}"/>
    <dgm:cxn modelId="{39BEC4D2-3089-456A-B9DF-5105592CF3E2}" type="presOf" srcId="{F09F8F3B-E34B-45BB-8374-BA9D05DA1D0B}" destId="{01D4E07C-D821-4A71-8360-A44702AAD08A}" srcOrd="0" destOrd="1" presId="urn:microsoft.com/office/officeart/2005/8/layout/vList6"/>
    <dgm:cxn modelId="{3EAB65E9-316C-42A2-9960-18EA311101BA}" type="presOf" srcId="{AB4342EE-ED20-4850-B26B-7DB5EC8AC334}" destId="{D769BE62-9FA1-4FEE-AAA4-EEC79236C6E5}" srcOrd="0" destOrd="0" presId="urn:microsoft.com/office/officeart/2005/8/layout/vList6"/>
    <dgm:cxn modelId="{247C9C07-AA1C-4A58-BD69-F240DECEAC54}" type="presParOf" srcId="{3E78689D-4E59-4757-B5E8-9C5D1819BAC5}" destId="{28EE70A7-B151-4009-B956-9117135B2D79}" srcOrd="0" destOrd="0" presId="urn:microsoft.com/office/officeart/2005/8/layout/vList6"/>
    <dgm:cxn modelId="{5BF5E2AA-6F3F-4BDC-BCA6-765E9C09AFFC}" type="presParOf" srcId="{28EE70A7-B151-4009-B956-9117135B2D79}" destId="{2D03A44D-AAEE-4518-B407-0F6AFC06FDA5}" srcOrd="0" destOrd="0" presId="urn:microsoft.com/office/officeart/2005/8/layout/vList6"/>
    <dgm:cxn modelId="{DE57BFBA-95EE-4A3B-BB71-1637E020429C}" type="presParOf" srcId="{28EE70A7-B151-4009-B956-9117135B2D79}" destId="{5C9EA719-5B38-487A-B8BA-0F169AF37BA1}" srcOrd="1" destOrd="0" presId="urn:microsoft.com/office/officeart/2005/8/layout/vList6"/>
    <dgm:cxn modelId="{A9AA3DC6-C1F6-4153-A9E7-1BEAD15E72F8}" type="presParOf" srcId="{3E78689D-4E59-4757-B5E8-9C5D1819BAC5}" destId="{9FB3E63D-4B56-40BC-AD2C-2758F6944188}" srcOrd="1" destOrd="0" presId="urn:microsoft.com/office/officeart/2005/8/layout/vList6"/>
    <dgm:cxn modelId="{368A9307-D835-4D5D-BFCC-BBC503B663F5}" type="presParOf" srcId="{3E78689D-4E59-4757-B5E8-9C5D1819BAC5}" destId="{61D72B87-C6A8-4B25-87E8-3930BD1101AC}" srcOrd="2" destOrd="0" presId="urn:microsoft.com/office/officeart/2005/8/layout/vList6"/>
    <dgm:cxn modelId="{75BABAD9-7459-4F18-BA6F-D6FD6E8442DC}" type="presParOf" srcId="{61D72B87-C6A8-4B25-87E8-3930BD1101AC}" destId="{83DA7555-522F-43FF-BE3F-0DCB2492B80C}" srcOrd="0" destOrd="0" presId="urn:microsoft.com/office/officeart/2005/8/layout/vList6"/>
    <dgm:cxn modelId="{A2553EB6-58C2-458E-8770-BDB994782EFB}" type="presParOf" srcId="{61D72B87-C6A8-4B25-87E8-3930BD1101AC}" destId="{D769BE62-9FA1-4FEE-AAA4-EEC79236C6E5}" srcOrd="1" destOrd="0" presId="urn:microsoft.com/office/officeart/2005/8/layout/vList6"/>
    <dgm:cxn modelId="{6D84D2A1-2EFE-4AE8-8AFE-7D54A4912827}" type="presParOf" srcId="{3E78689D-4E59-4757-B5E8-9C5D1819BAC5}" destId="{30E3B25E-0F7B-4E44-B9A3-71E2D04D3D72}" srcOrd="3" destOrd="0" presId="urn:microsoft.com/office/officeart/2005/8/layout/vList6"/>
    <dgm:cxn modelId="{7DF5EAC3-65DA-4200-8DBD-E27A2D8A9A37}" type="presParOf" srcId="{3E78689D-4E59-4757-B5E8-9C5D1819BAC5}" destId="{C4E564FB-0DCF-4101-BDCF-E554C99D3601}" srcOrd="4" destOrd="0" presId="urn:microsoft.com/office/officeart/2005/8/layout/vList6"/>
    <dgm:cxn modelId="{AEF57DE8-95EF-4832-A72F-1EFAB0C86948}" type="presParOf" srcId="{C4E564FB-0DCF-4101-BDCF-E554C99D3601}" destId="{687898EE-C698-4571-AAEA-E1202E3878E9}" srcOrd="0" destOrd="0" presId="urn:microsoft.com/office/officeart/2005/8/layout/vList6"/>
    <dgm:cxn modelId="{2796310A-65E2-48CE-A65F-8A6F5197C39F}" type="presParOf" srcId="{C4E564FB-0DCF-4101-BDCF-E554C99D3601}" destId="{01D4E07C-D821-4A71-8360-A44702AAD0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B9FF5-A2AE-4A5C-A86C-530CFDECC0E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4BDE55-007E-42B9-9291-F89729A6C5FA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dirty="0"/>
            <a:t>¿Cómo motivar a los alumnos para el trabajo interdisciplinario</a:t>
          </a:r>
          <a:r>
            <a:rPr lang="es-ES" sz="2500" dirty="0"/>
            <a:t>?</a:t>
          </a:r>
        </a:p>
      </dgm:t>
    </dgm:pt>
    <dgm:pt modelId="{FAD5ABD0-C13D-4094-AE77-CE0C0D21B147}" type="parTrans" cxnId="{0C5CEB1E-DFB2-41BD-B611-FEBFB111A37B}">
      <dgm:prSet/>
      <dgm:spPr/>
      <dgm:t>
        <a:bodyPr/>
        <a:lstStyle/>
        <a:p>
          <a:endParaRPr lang="es-ES"/>
        </a:p>
      </dgm:t>
    </dgm:pt>
    <dgm:pt modelId="{78FDE464-67E0-427B-8589-BDBD9E787CE9}" type="sibTrans" cxnId="{0C5CEB1E-DFB2-41BD-B611-FEBFB111A37B}">
      <dgm:prSet/>
      <dgm:spPr/>
      <dgm:t>
        <a:bodyPr/>
        <a:lstStyle/>
        <a:p>
          <a:endParaRPr lang="es-ES"/>
        </a:p>
      </dgm:t>
    </dgm:pt>
    <dgm:pt modelId="{9C383F4D-723D-46AA-AC5E-FDBCE9B24EA1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Con la utilización de las Tics.</a:t>
          </a:r>
        </a:p>
      </dgm:t>
    </dgm:pt>
    <dgm:pt modelId="{5B114D8A-5463-4A68-840B-4F06F7D3CC97}" type="parTrans" cxnId="{A5E3835D-3998-4027-95DF-0482E80A2049}">
      <dgm:prSet/>
      <dgm:spPr/>
      <dgm:t>
        <a:bodyPr/>
        <a:lstStyle/>
        <a:p>
          <a:endParaRPr lang="es-ES"/>
        </a:p>
      </dgm:t>
    </dgm:pt>
    <dgm:pt modelId="{AAC07099-C33A-4385-8E93-59D2B49D64F3}" type="sibTrans" cxnId="{A5E3835D-3998-4027-95DF-0482E80A2049}">
      <dgm:prSet/>
      <dgm:spPr/>
      <dgm:t>
        <a:bodyPr/>
        <a:lstStyle/>
        <a:p>
          <a:endParaRPr lang="es-ES"/>
        </a:p>
      </dgm:t>
    </dgm:pt>
    <dgm:pt modelId="{B7233C3C-1592-4DAC-8F8A-819482CAE091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750" dirty="0">
              <a:solidFill>
                <a:schemeClr val="bg1"/>
              </a:solidFill>
            </a:rPr>
            <a:t>¿Cuáles son los prerrequisitos materiales organizacionales y personales para  la planeación del trabajo interdisciplinar?</a:t>
          </a:r>
        </a:p>
      </dgm:t>
    </dgm:pt>
    <dgm:pt modelId="{F776D8E4-5B6D-434A-AD79-5A7576F03294}" type="parTrans" cxnId="{9EFB120F-9111-4D4F-A1EB-3C61F48863B8}">
      <dgm:prSet/>
      <dgm:spPr/>
      <dgm:t>
        <a:bodyPr/>
        <a:lstStyle/>
        <a:p>
          <a:endParaRPr lang="es-ES"/>
        </a:p>
      </dgm:t>
    </dgm:pt>
    <dgm:pt modelId="{0B7FE07F-F6AD-4A6D-A89A-D8C2EE1B274F}" type="sibTrans" cxnId="{9EFB120F-9111-4D4F-A1EB-3C61F48863B8}">
      <dgm:prSet/>
      <dgm:spPr/>
      <dgm:t>
        <a:bodyPr/>
        <a:lstStyle/>
        <a:p>
          <a:endParaRPr lang="es-ES"/>
        </a:p>
      </dgm:t>
    </dgm:pt>
    <dgm:pt modelId="{C0EC250F-449B-405B-8C0A-C3549B5829F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Vincular la conexión entre las diferentes disciplinas. </a:t>
          </a:r>
        </a:p>
      </dgm:t>
    </dgm:pt>
    <dgm:pt modelId="{BAABB7DD-E248-44C2-82EE-6A9199DB799A}" type="parTrans" cxnId="{30D15D72-5C95-4B4E-8EF1-A2744A3E837B}">
      <dgm:prSet/>
      <dgm:spPr/>
      <dgm:t>
        <a:bodyPr/>
        <a:lstStyle/>
        <a:p>
          <a:endParaRPr lang="es-ES"/>
        </a:p>
      </dgm:t>
    </dgm:pt>
    <dgm:pt modelId="{16E39C40-C090-42D0-A6C8-5E80DC09F567}" type="sibTrans" cxnId="{30D15D72-5C95-4B4E-8EF1-A2744A3E837B}">
      <dgm:prSet/>
      <dgm:spPr/>
      <dgm:t>
        <a:bodyPr/>
        <a:lstStyle/>
        <a:p>
          <a:endParaRPr lang="es-ES"/>
        </a:p>
      </dgm:t>
    </dgm:pt>
    <dgm:pt modelId="{48A0B992-AE29-4F38-B8D5-1547F77B651C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900" dirty="0">
              <a:solidFill>
                <a:schemeClr val="tx1"/>
              </a:solidFill>
            </a:rPr>
            <a:t>¿Qué papel juega la planeación en el trabajo interdisciplinar y que características debe tener?</a:t>
          </a:r>
        </a:p>
      </dgm:t>
    </dgm:pt>
    <dgm:pt modelId="{EB3166A7-6F18-4514-8D8E-E14B6B5BF150}" type="parTrans" cxnId="{096D63C3-E4CF-48BC-A786-7D6AD6FFC0A7}">
      <dgm:prSet/>
      <dgm:spPr/>
      <dgm:t>
        <a:bodyPr/>
        <a:lstStyle/>
        <a:p>
          <a:endParaRPr lang="es-ES"/>
        </a:p>
      </dgm:t>
    </dgm:pt>
    <dgm:pt modelId="{9E7BF6C3-974B-42B6-89FC-7F2EA2F64E96}" type="sibTrans" cxnId="{096D63C3-E4CF-48BC-A786-7D6AD6FFC0A7}">
      <dgm:prSet/>
      <dgm:spPr/>
      <dgm:t>
        <a:bodyPr/>
        <a:lstStyle/>
        <a:p>
          <a:endParaRPr lang="es-ES"/>
        </a:p>
      </dgm:t>
    </dgm:pt>
    <dgm:pt modelId="{AB4342EE-ED20-4850-B26B-7DB5EC8AC334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b="1" dirty="0"/>
            <a:t>Materiales: </a:t>
          </a:r>
          <a:r>
            <a:rPr lang="es-ES" sz="1300" dirty="0"/>
            <a:t>Acceso a las Tics, crear espacios y facilitar los lugares para favorecer la comunicación.</a:t>
          </a:r>
        </a:p>
      </dgm:t>
    </dgm:pt>
    <dgm:pt modelId="{4C43ADCE-5C19-4BE7-BDE8-87C6BB095E44}" type="parTrans" cxnId="{A55C4690-BE51-4727-86D4-D59EFC26C09A}">
      <dgm:prSet/>
      <dgm:spPr/>
      <dgm:t>
        <a:bodyPr/>
        <a:lstStyle/>
        <a:p>
          <a:endParaRPr lang="es-ES"/>
        </a:p>
      </dgm:t>
    </dgm:pt>
    <dgm:pt modelId="{234205C0-24E4-4924-B919-1AA3A7A15F06}" type="sibTrans" cxnId="{A55C4690-BE51-4727-86D4-D59EFC26C09A}">
      <dgm:prSet/>
      <dgm:spPr/>
      <dgm:t>
        <a:bodyPr/>
        <a:lstStyle/>
        <a:p>
          <a:endParaRPr lang="es-ES"/>
        </a:p>
      </dgm:t>
    </dgm:pt>
    <dgm:pt modelId="{FC416A40-B3E3-4DDD-944C-802B88D1A56E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Generando espacios que promuevan el intercambio de ideas entre estudiantes.</a:t>
          </a:r>
        </a:p>
      </dgm:t>
    </dgm:pt>
    <dgm:pt modelId="{DD232776-8733-457B-B34C-1BCB379427C8}" type="parTrans" cxnId="{7AE473E8-1E24-4FDD-B5E5-149C84C92D05}">
      <dgm:prSet/>
      <dgm:spPr/>
      <dgm:t>
        <a:bodyPr/>
        <a:lstStyle/>
        <a:p>
          <a:endParaRPr lang="es-ES"/>
        </a:p>
      </dgm:t>
    </dgm:pt>
    <dgm:pt modelId="{FCFBFD51-A58E-496D-9098-FA061C30354F}" type="sibTrans" cxnId="{7AE473E8-1E24-4FDD-B5E5-149C84C92D05}">
      <dgm:prSet/>
      <dgm:spPr/>
      <dgm:t>
        <a:bodyPr/>
        <a:lstStyle/>
        <a:p>
          <a:endParaRPr lang="es-ES"/>
        </a:p>
      </dgm:t>
    </dgm:pt>
    <dgm:pt modelId="{A0D23C60-ABA9-4562-AE92-D43A84E48EA7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 Generar situaciones que estimulen el despliegue de creatividad.</a:t>
          </a:r>
        </a:p>
      </dgm:t>
    </dgm:pt>
    <dgm:pt modelId="{EEB3C41D-C364-4AFD-BF78-1D3FD02119AF}" type="parTrans" cxnId="{D8896904-ECA7-4396-BEC9-3D4B6C0B802E}">
      <dgm:prSet/>
      <dgm:spPr/>
      <dgm:t>
        <a:bodyPr/>
        <a:lstStyle/>
        <a:p>
          <a:endParaRPr lang="es-ES"/>
        </a:p>
      </dgm:t>
    </dgm:pt>
    <dgm:pt modelId="{E7979F92-5C9F-45C4-8B72-7ED8A3B13A7F}" type="sibTrans" cxnId="{D8896904-ECA7-4396-BEC9-3D4B6C0B802E}">
      <dgm:prSet/>
      <dgm:spPr/>
      <dgm:t>
        <a:bodyPr/>
        <a:lstStyle/>
        <a:p>
          <a:endParaRPr lang="es-ES"/>
        </a:p>
      </dgm:t>
    </dgm:pt>
    <dgm:pt modelId="{ADB9B476-BF89-46BF-BC5D-C80CA0FC5237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400" dirty="0"/>
        </a:p>
      </dgm:t>
    </dgm:pt>
    <dgm:pt modelId="{2A41964F-C400-491F-BC79-767F2FB1C10F}" type="parTrans" cxnId="{91C6902E-DB57-45A5-A280-307A8B7FEE70}">
      <dgm:prSet/>
      <dgm:spPr/>
      <dgm:t>
        <a:bodyPr/>
        <a:lstStyle/>
        <a:p>
          <a:endParaRPr lang="es-ES"/>
        </a:p>
      </dgm:t>
    </dgm:pt>
    <dgm:pt modelId="{7FE9B0F2-D5A5-47B0-BAFD-B9D4BB0E61ED}" type="sibTrans" cxnId="{91C6902E-DB57-45A5-A280-307A8B7FEE70}">
      <dgm:prSet/>
      <dgm:spPr/>
      <dgm:t>
        <a:bodyPr/>
        <a:lstStyle/>
        <a:p>
          <a:endParaRPr lang="es-ES"/>
        </a:p>
      </dgm:t>
    </dgm:pt>
    <dgm:pt modelId="{CA905D0D-71E4-4FB9-8170-218628AE9754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Contextualizando los temas y los problemas. </a:t>
          </a:r>
        </a:p>
      </dgm:t>
    </dgm:pt>
    <dgm:pt modelId="{F38E4C00-FED9-494C-9077-B5E4599E3F32}" type="parTrans" cxnId="{0B854AB2-68EC-4032-AE75-FBAEB39A1639}">
      <dgm:prSet/>
      <dgm:spPr/>
      <dgm:t>
        <a:bodyPr/>
        <a:lstStyle/>
        <a:p>
          <a:endParaRPr lang="es-ES"/>
        </a:p>
      </dgm:t>
    </dgm:pt>
    <dgm:pt modelId="{1A8C0F01-460E-4B71-9195-E46A287BE5D3}" type="sibTrans" cxnId="{0B854AB2-68EC-4032-AE75-FBAEB39A1639}">
      <dgm:prSet/>
      <dgm:spPr/>
      <dgm:t>
        <a:bodyPr/>
        <a:lstStyle/>
        <a:p>
          <a:endParaRPr lang="es-ES"/>
        </a:p>
      </dgm:t>
    </dgm:pt>
    <dgm:pt modelId="{76FD5B74-7E53-4BC8-9FAA-8B0E39751CF9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b="1" dirty="0"/>
            <a:t>Organizacionales: </a:t>
          </a:r>
          <a:r>
            <a:rPr lang="es-ES" sz="1300" dirty="0"/>
            <a:t>Organización y comunicación con la directiva institucional, reuniones de trabajo </a:t>
          </a:r>
        </a:p>
      </dgm:t>
    </dgm:pt>
    <dgm:pt modelId="{9D234A1B-0F0B-4E23-9F6C-AD9A5F583255}" type="parTrans" cxnId="{BFDDF70A-9F75-4A4C-93F3-4D6658ED559D}">
      <dgm:prSet/>
      <dgm:spPr/>
      <dgm:t>
        <a:bodyPr/>
        <a:lstStyle/>
        <a:p>
          <a:endParaRPr lang="es-ES"/>
        </a:p>
      </dgm:t>
    </dgm:pt>
    <dgm:pt modelId="{C14D8179-D6FC-4E8F-899B-5F6C0DC8D9AD}" type="sibTrans" cxnId="{BFDDF70A-9F75-4A4C-93F3-4D6658ED559D}">
      <dgm:prSet/>
      <dgm:spPr/>
      <dgm:t>
        <a:bodyPr/>
        <a:lstStyle/>
        <a:p>
          <a:endParaRPr lang="es-ES"/>
        </a:p>
      </dgm:t>
    </dgm:pt>
    <dgm:pt modelId="{C3394EF7-7CB6-4DBA-B4B9-2032036E5A8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Delimitación de la investigación.</a:t>
          </a:r>
        </a:p>
      </dgm:t>
    </dgm:pt>
    <dgm:pt modelId="{580973CF-C97A-4F95-9A59-5825595B9E5A}" type="parTrans" cxnId="{E22A8D91-590B-4882-B03C-D7CAED022012}">
      <dgm:prSet/>
      <dgm:spPr/>
      <dgm:t>
        <a:bodyPr/>
        <a:lstStyle/>
        <a:p>
          <a:endParaRPr lang="es-ES"/>
        </a:p>
      </dgm:t>
    </dgm:pt>
    <dgm:pt modelId="{A95B33D5-53BF-4FEF-B709-8092FD9470DD}" type="sibTrans" cxnId="{E22A8D91-590B-4882-B03C-D7CAED022012}">
      <dgm:prSet/>
      <dgm:spPr/>
      <dgm:t>
        <a:bodyPr/>
        <a:lstStyle/>
        <a:p>
          <a:endParaRPr lang="es-ES"/>
        </a:p>
      </dgm:t>
    </dgm:pt>
    <dgm:pt modelId="{AB131AD0-218B-4719-B522-3620590CCA5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sz="1300" dirty="0"/>
        </a:p>
      </dgm:t>
    </dgm:pt>
    <dgm:pt modelId="{D71B9FB7-3F2A-4D4D-AE65-924609DE176E}" type="parTrans" cxnId="{01A2498D-E6D7-4F0B-B594-C0D53DA978E7}">
      <dgm:prSet/>
      <dgm:spPr/>
      <dgm:t>
        <a:bodyPr/>
        <a:lstStyle/>
        <a:p>
          <a:endParaRPr lang="es-ES"/>
        </a:p>
      </dgm:t>
    </dgm:pt>
    <dgm:pt modelId="{C89DF0DB-3F62-45D7-B625-D24C2EF840C9}" type="sibTrans" cxnId="{01A2498D-E6D7-4F0B-B594-C0D53DA978E7}">
      <dgm:prSet/>
      <dgm:spPr/>
      <dgm:t>
        <a:bodyPr/>
        <a:lstStyle/>
        <a:p>
          <a:endParaRPr lang="es-ES"/>
        </a:p>
      </dgm:t>
    </dgm:pt>
    <dgm:pt modelId="{2021C515-8A6C-4F6F-8448-80A02175B86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Construcción de espacios que propicien el trabajo interdisciplinario. </a:t>
          </a:r>
        </a:p>
      </dgm:t>
    </dgm:pt>
    <dgm:pt modelId="{0C230251-F809-479A-8210-6A2A37FB9AC3}" type="parTrans" cxnId="{11EDC47F-2FA4-42C5-900A-E0AC284A94FE}">
      <dgm:prSet/>
      <dgm:spPr/>
      <dgm:t>
        <a:bodyPr/>
        <a:lstStyle/>
        <a:p>
          <a:endParaRPr lang="es-ES"/>
        </a:p>
      </dgm:t>
    </dgm:pt>
    <dgm:pt modelId="{E0BB54A1-24C5-41E4-8F55-24B6BE8C3E39}" type="sibTrans" cxnId="{11EDC47F-2FA4-42C5-900A-E0AC284A94FE}">
      <dgm:prSet/>
      <dgm:spPr/>
      <dgm:t>
        <a:bodyPr/>
        <a:lstStyle/>
        <a:p>
          <a:endParaRPr lang="es-ES"/>
        </a:p>
      </dgm:t>
    </dgm:pt>
    <dgm:pt modelId="{3E78689D-4E59-4757-B5E8-9C5D1819BAC5}" type="pres">
      <dgm:prSet presAssocID="{807B9FF5-A2AE-4A5C-A86C-530CFDECC0E6}" presName="Name0" presStyleCnt="0">
        <dgm:presLayoutVars>
          <dgm:dir/>
          <dgm:animLvl val="lvl"/>
          <dgm:resizeHandles/>
        </dgm:presLayoutVars>
      </dgm:prSet>
      <dgm:spPr/>
    </dgm:pt>
    <dgm:pt modelId="{28EE70A7-B151-4009-B956-9117135B2D79}" type="pres">
      <dgm:prSet presAssocID="{8B4BDE55-007E-42B9-9291-F89729A6C5FA}" presName="linNode" presStyleCnt="0"/>
      <dgm:spPr/>
    </dgm:pt>
    <dgm:pt modelId="{2D03A44D-AAEE-4518-B407-0F6AFC06FDA5}" type="pres">
      <dgm:prSet presAssocID="{8B4BDE55-007E-42B9-9291-F89729A6C5FA}" presName="parentShp" presStyleLbl="node1" presStyleIdx="0" presStyleCnt="3">
        <dgm:presLayoutVars>
          <dgm:bulletEnabled val="1"/>
        </dgm:presLayoutVars>
      </dgm:prSet>
      <dgm:spPr/>
    </dgm:pt>
    <dgm:pt modelId="{5C9EA719-5B38-487A-B8BA-0F169AF37BA1}" type="pres">
      <dgm:prSet presAssocID="{8B4BDE55-007E-42B9-9291-F89729A6C5FA}" presName="childShp" presStyleLbl="bgAccFollowNode1" presStyleIdx="0" presStyleCnt="3" custScaleY="118038" custLinFactNeighborY="-4290">
        <dgm:presLayoutVars>
          <dgm:bulletEnabled val="1"/>
        </dgm:presLayoutVars>
      </dgm:prSet>
      <dgm:spPr/>
    </dgm:pt>
    <dgm:pt modelId="{9FB3E63D-4B56-40BC-AD2C-2758F6944188}" type="pres">
      <dgm:prSet presAssocID="{78FDE464-67E0-427B-8589-BDBD9E787CE9}" presName="spacing" presStyleCnt="0"/>
      <dgm:spPr/>
    </dgm:pt>
    <dgm:pt modelId="{61D72B87-C6A8-4B25-87E8-3930BD1101AC}" type="pres">
      <dgm:prSet presAssocID="{B7233C3C-1592-4DAC-8F8A-819482CAE091}" presName="linNode" presStyleCnt="0"/>
      <dgm:spPr/>
    </dgm:pt>
    <dgm:pt modelId="{83DA7555-522F-43FF-BE3F-0DCB2492B80C}" type="pres">
      <dgm:prSet presAssocID="{B7233C3C-1592-4DAC-8F8A-819482CAE091}" presName="parentShp" presStyleLbl="node1" presStyleIdx="1" presStyleCnt="3" custScaleY="115518">
        <dgm:presLayoutVars>
          <dgm:bulletEnabled val="1"/>
        </dgm:presLayoutVars>
      </dgm:prSet>
      <dgm:spPr/>
    </dgm:pt>
    <dgm:pt modelId="{D769BE62-9FA1-4FEE-AAA4-EEC79236C6E5}" type="pres">
      <dgm:prSet presAssocID="{B7233C3C-1592-4DAC-8F8A-819482CAE091}" presName="childShp" presStyleLbl="bgAccFollowNode1" presStyleIdx="1" presStyleCnt="3" custLinFactNeighborY="1239">
        <dgm:presLayoutVars>
          <dgm:bulletEnabled val="1"/>
        </dgm:presLayoutVars>
      </dgm:prSet>
      <dgm:spPr/>
    </dgm:pt>
    <dgm:pt modelId="{30E3B25E-0F7B-4E44-B9A3-71E2D04D3D72}" type="pres">
      <dgm:prSet presAssocID="{0B7FE07F-F6AD-4A6D-A89A-D8C2EE1B274F}" presName="spacing" presStyleCnt="0"/>
      <dgm:spPr/>
    </dgm:pt>
    <dgm:pt modelId="{C4E564FB-0DCF-4101-BDCF-E554C99D3601}" type="pres">
      <dgm:prSet presAssocID="{48A0B992-AE29-4F38-B8D5-1547F77B651C}" presName="linNode" presStyleCnt="0"/>
      <dgm:spPr/>
    </dgm:pt>
    <dgm:pt modelId="{687898EE-C698-4571-AAEA-E1202E3878E9}" type="pres">
      <dgm:prSet presAssocID="{48A0B992-AE29-4F38-B8D5-1547F77B651C}" presName="parentShp" presStyleLbl="node1" presStyleIdx="2" presStyleCnt="3">
        <dgm:presLayoutVars>
          <dgm:bulletEnabled val="1"/>
        </dgm:presLayoutVars>
      </dgm:prSet>
      <dgm:spPr/>
    </dgm:pt>
    <dgm:pt modelId="{01D4E07C-D821-4A71-8360-A44702AAD08A}" type="pres">
      <dgm:prSet presAssocID="{48A0B992-AE29-4F38-B8D5-1547F77B651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8896904-ECA7-4396-BEC9-3D4B6C0B802E}" srcId="{8B4BDE55-007E-42B9-9291-F89729A6C5FA}" destId="{A0D23C60-ABA9-4562-AE92-D43A84E48EA7}" srcOrd="2" destOrd="0" parTransId="{EEB3C41D-C364-4AFD-BF78-1D3FD02119AF}" sibTransId="{E7979F92-5C9F-45C4-8B72-7ED8A3B13A7F}"/>
    <dgm:cxn modelId="{BFDDF70A-9F75-4A4C-93F3-4D6658ED559D}" srcId="{B7233C3C-1592-4DAC-8F8A-819482CAE091}" destId="{76FD5B74-7E53-4BC8-9FAA-8B0E39751CF9}" srcOrd="1" destOrd="0" parTransId="{9D234A1B-0F0B-4E23-9F6C-AD9A5F583255}" sibTransId="{C14D8179-D6FC-4E8F-899B-5F6C0DC8D9AD}"/>
    <dgm:cxn modelId="{9EFB120F-9111-4D4F-A1EB-3C61F48863B8}" srcId="{807B9FF5-A2AE-4A5C-A86C-530CFDECC0E6}" destId="{B7233C3C-1592-4DAC-8F8A-819482CAE091}" srcOrd="1" destOrd="0" parTransId="{F776D8E4-5B6D-434A-AD79-5A7576F03294}" sibTransId="{0B7FE07F-F6AD-4A6D-A89A-D8C2EE1B274F}"/>
    <dgm:cxn modelId="{C8F92011-6D1A-4704-8815-2E27A6466A94}" type="presOf" srcId="{807B9FF5-A2AE-4A5C-A86C-530CFDECC0E6}" destId="{3E78689D-4E59-4757-B5E8-9C5D1819BAC5}" srcOrd="0" destOrd="0" presId="urn:microsoft.com/office/officeart/2005/8/layout/vList6"/>
    <dgm:cxn modelId="{B37B0817-9B85-49AE-8915-EB2489F2D697}" type="presOf" srcId="{A0D23C60-ABA9-4562-AE92-D43A84E48EA7}" destId="{5C9EA719-5B38-487A-B8BA-0F169AF37BA1}" srcOrd="0" destOrd="2" presId="urn:microsoft.com/office/officeart/2005/8/layout/vList6"/>
    <dgm:cxn modelId="{11117C18-28A1-4C05-92CC-5F2275F7E1B8}" type="presOf" srcId="{2021C515-8A6C-4F6F-8448-80A02175B867}" destId="{01D4E07C-D821-4A71-8360-A44702AAD08A}" srcOrd="0" destOrd="2" presId="urn:microsoft.com/office/officeart/2005/8/layout/vList6"/>
    <dgm:cxn modelId="{0C5CEB1E-DFB2-41BD-B611-FEBFB111A37B}" srcId="{807B9FF5-A2AE-4A5C-A86C-530CFDECC0E6}" destId="{8B4BDE55-007E-42B9-9291-F89729A6C5FA}" srcOrd="0" destOrd="0" parTransId="{FAD5ABD0-C13D-4094-AE77-CE0C0D21B147}" sibTransId="{78FDE464-67E0-427B-8589-BDBD9E787CE9}"/>
    <dgm:cxn modelId="{91C6902E-DB57-45A5-A280-307A8B7FEE70}" srcId="{8B4BDE55-007E-42B9-9291-F89729A6C5FA}" destId="{ADB9B476-BF89-46BF-BC5D-C80CA0FC5237}" srcOrd="4" destOrd="0" parTransId="{2A41964F-C400-491F-BC79-767F2FB1C10F}" sibTransId="{7FE9B0F2-D5A5-47B0-BAFD-B9D4BB0E61ED}"/>
    <dgm:cxn modelId="{92DBD433-DBD7-4544-8A85-31F05F1777A7}" type="presOf" srcId="{9C383F4D-723D-46AA-AC5E-FDBCE9B24EA1}" destId="{5C9EA719-5B38-487A-B8BA-0F169AF37BA1}" srcOrd="0" destOrd="0" presId="urn:microsoft.com/office/officeart/2005/8/layout/vList6"/>
    <dgm:cxn modelId="{A5E3835D-3998-4027-95DF-0482E80A2049}" srcId="{8B4BDE55-007E-42B9-9291-F89729A6C5FA}" destId="{9C383F4D-723D-46AA-AC5E-FDBCE9B24EA1}" srcOrd="0" destOrd="0" parTransId="{5B114D8A-5463-4A68-840B-4F06F7D3CC97}" sibTransId="{AAC07099-C33A-4385-8E93-59D2B49D64F3}"/>
    <dgm:cxn modelId="{62387444-4485-46BE-974A-94B3FA5483CA}" type="presOf" srcId="{FC416A40-B3E3-4DDD-944C-802B88D1A56E}" destId="{5C9EA719-5B38-487A-B8BA-0F169AF37BA1}" srcOrd="0" destOrd="1" presId="urn:microsoft.com/office/officeart/2005/8/layout/vList6"/>
    <dgm:cxn modelId="{38B6B547-FF7C-4585-879A-6E957590E19F}" type="presOf" srcId="{ADB9B476-BF89-46BF-BC5D-C80CA0FC5237}" destId="{5C9EA719-5B38-487A-B8BA-0F169AF37BA1}" srcOrd="0" destOrd="4" presId="urn:microsoft.com/office/officeart/2005/8/layout/vList6"/>
    <dgm:cxn modelId="{14BAD448-8F0F-4281-8862-7AD80890CB05}" type="presOf" srcId="{C0EC250F-449B-405B-8C0A-C3549B5829F4}" destId="{01D4E07C-D821-4A71-8360-A44702AAD08A}" srcOrd="0" destOrd="0" presId="urn:microsoft.com/office/officeart/2005/8/layout/vList6"/>
    <dgm:cxn modelId="{30D15D72-5C95-4B4E-8EF1-A2744A3E837B}" srcId="{48A0B992-AE29-4F38-B8D5-1547F77B651C}" destId="{C0EC250F-449B-405B-8C0A-C3549B5829F4}" srcOrd="0" destOrd="0" parTransId="{BAABB7DD-E248-44C2-82EE-6A9199DB799A}" sibTransId="{16E39C40-C090-42D0-A6C8-5E80DC09F567}"/>
    <dgm:cxn modelId="{C597F776-CF33-4652-BD8C-7C75AC3AAF08}" type="presOf" srcId="{48A0B992-AE29-4F38-B8D5-1547F77B651C}" destId="{687898EE-C698-4571-AAEA-E1202E3878E9}" srcOrd="0" destOrd="0" presId="urn:microsoft.com/office/officeart/2005/8/layout/vList6"/>
    <dgm:cxn modelId="{AB44FC59-B6D1-403B-8163-82D45B9D1FCB}" type="presOf" srcId="{8B4BDE55-007E-42B9-9291-F89729A6C5FA}" destId="{2D03A44D-AAEE-4518-B407-0F6AFC06FDA5}" srcOrd="0" destOrd="0" presId="urn:microsoft.com/office/officeart/2005/8/layout/vList6"/>
    <dgm:cxn modelId="{11EDC47F-2FA4-42C5-900A-E0AC284A94FE}" srcId="{48A0B992-AE29-4F38-B8D5-1547F77B651C}" destId="{2021C515-8A6C-4F6F-8448-80A02175B867}" srcOrd="2" destOrd="0" parTransId="{0C230251-F809-479A-8210-6A2A37FB9AC3}" sibTransId="{E0BB54A1-24C5-41E4-8F55-24B6BE8C3E39}"/>
    <dgm:cxn modelId="{CDFC2E85-EEB4-4097-A1FE-90CD2F609CB1}" type="presOf" srcId="{B7233C3C-1592-4DAC-8F8A-819482CAE091}" destId="{83DA7555-522F-43FF-BE3F-0DCB2492B80C}" srcOrd="0" destOrd="0" presId="urn:microsoft.com/office/officeart/2005/8/layout/vList6"/>
    <dgm:cxn modelId="{01A2498D-E6D7-4F0B-B594-C0D53DA978E7}" srcId="{48A0B992-AE29-4F38-B8D5-1547F77B651C}" destId="{AB131AD0-218B-4719-B522-3620590CCA5D}" srcOrd="3" destOrd="0" parTransId="{D71B9FB7-3F2A-4D4D-AE65-924609DE176E}" sibTransId="{C89DF0DB-3F62-45D7-B625-D24C2EF840C9}"/>
    <dgm:cxn modelId="{A55C4690-BE51-4727-86D4-D59EFC26C09A}" srcId="{B7233C3C-1592-4DAC-8F8A-819482CAE091}" destId="{AB4342EE-ED20-4850-B26B-7DB5EC8AC334}" srcOrd="0" destOrd="0" parTransId="{4C43ADCE-5C19-4BE7-BDE8-87C6BB095E44}" sibTransId="{234205C0-24E4-4924-B919-1AA3A7A15F06}"/>
    <dgm:cxn modelId="{E22A8D91-590B-4882-B03C-D7CAED022012}" srcId="{48A0B992-AE29-4F38-B8D5-1547F77B651C}" destId="{C3394EF7-7CB6-4DBA-B4B9-2032036E5A82}" srcOrd="1" destOrd="0" parTransId="{580973CF-C97A-4F95-9A59-5825595B9E5A}" sibTransId="{A95B33D5-53BF-4FEF-B709-8092FD9470DD}"/>
    <dgm:cxn modelId="{ECE2CAAA-B9EE-40C2-927E-CB21A4E1CBD9}" type="presOf" srcId="{AB131AD0-218B-4719-B522-3620590CCA5D}" destId="{01D4E07C-D821-4A71-8360-A44702AAD08A}" srcOrd="0" destOrd="3" presId="urn:microsoft.com/office/officeart/2005/8/layout/vList6"/>
    <dgm:cxn modelId="{0B854AB2-68EC-4032-AE75-FBAEB39A1639}" srcId="{8B4BDE55-007E-42B9-9291-F89729A6C5FA}" destId="{CA905D0D-71E4-4FB9-8170-218628AE9754}" srcOrd="3" destOrd="0" parTransId="{F38E4C00-FED9-494C-9077-B5E4599E3F32}" sibTransId="{1A8C0F01-460E-4B71-9195-E46A287BE5D3}"/>
    <dgm:cxn modelId="{096D63C3-E4CF-48BC-A786-7D6AD6FFC0A7}" srcId="{807B9FF5-A2AE-4A5C-A86C-530CFDECC0E6}" destId="{48A0B992-AE29-4F38-B8D5-1547F77B651C}" srcOrd="2" destOrd="0" parTransId="{EB3166A7-6F18-4514-8D8E-E14B6B5BF150}" sibTransId="{9E7BF6C3-974B-42B6-89FC-7F2EA2F64E96}"/>
    <dgm:cxn modelId="{CB3413C5-62AD-41F7-9E82-403DFBDEAE26}" type="presOf" srcId="{C3394EF7-7CB6-4DBA-B4B9-2032036E5A82}" destId="{01D4E07C-D821-4A71-8360-A44702AAD08A}" srcOrd="0" destOrd="1" presId="urn:microsoft.com/office/officeart/2005/8/layout/vList6"/>
    <dgm:cxn modelId="{AEA057D8-7DF9-4568-9AEF-503E83C4868C}" type="presOf" srcId="{76FD5B74-7E53-4BC8-9FAA-8B0E39751CF9}" destId="{D769BE62-9FA1-4FEE-AAA4-EEC79236C6E5}" srcOrd="0" destOrd="1" presId="urn:microsoft.com/office/officeart/2005/8/layout/vList6"/>
    <dgm:cxn modelId="{7AE473E8-1E24-4FDD-B5E5-149C84C92D05}" srcId="{8B4BDE55-007E-42B9-9291-F89729A6C5FA}" destId="{FC416A40-B3E3-4DDD-944C-802B88D1A56E}" srcOrd="1" destOrd="0" parTransId="{DD232776-8733-457B-B34C-1BCB379427C8}" sibTransId="{FCFBFD51-A58E-496D-9098-FA061C30354F}"/>
    <dgm:cxn modelId="{3EAB65E9-316C-42A2-9960-18EA311101BA}" type="presOf" srcId="{AB4342EE-ED20-4850-B26B-7DB5EC8AC334}" destId="{D769BE62-9FA1-4FEE-AAA4-EEC79236C6E5}" srcOrd="0" destOrd="0" presId="urn:microsoft.com/office/officeart/2005/8/layout/vList6"/>
    <dgm:cxn modelId="{AAF47EF6-354D-4D35-B915-A30AEC1CF3CE}" type="presOf" srcId="{CA905D0D-71E4-4FB9-8170-218628AE9754}" destId="{5C9EA719-5B38-487A-B8BA-0F169AF37BA1}" srcOrd="0" destOrd="3" presId="urn:microsoft.com/office/officeart/2005/8/layout/vList6"/>
    <dgm:cxn modelId="{247C9C07-AA1C-4A58-BD69-F240DECEAC54}" type="presParOf" srcId="{3E78689D-4E59-4757-B5E8-9C5D1819BAC5}" destId="{28EE70A7-B151-4009-B956-9117135B2D79}" srcOrd="0" destOrd="0" presId="urn:microsoft.com/office/officeart/2005/8/layout/vList6"/>
    <dgm:cxn modelId="{5BF5E2AA-6F3F-4BDC-BCA6-765E9C09AFFC}" type="presParOf" srcId="{28EE70A7-B151-4009-B956-9117135B2D79}" destId="{2D03A44D-AAEE-4518-B407-0F6AFC06FDA5}" srcOrd="0" destOrd="0" presId="urn:microsoft.com/office/officeart/2005/8/layout/vList6"/>
    <dgm:cxn modelId="{DE57BFBA-95EE-4A3B-BB71-1637E020429C}" type="presParOf" srcId="{28EE70A7-B151-4009-B956-9117135B2D79}" destId="{5C9EA719-5B38-487A-B8BA-0F169AF37BA1}" srcOrd="1" destOrd="0" presId="urn:microsoft.com/office/officeart/2005/8/layout/vList6"/>
    <dgm:cxn modelId="{A9AA3DC6-C1F6-4153-A9E7-1BEAD15E72F8}" type="presParOf" srcId="{3E78689D-4E59-4757-B5E8-9C5D1819BAC5}" destId="{9FB3E63D-4B56-40BC-AD2C-2758F6944188}" srcOrd="1" destOrd="0" presId="urn:microsoft.com/office/officeart/2005/8/layout/vList6"/>
    <dgm:cxn modelId="{368A9307-D835-4D5D-BFCC-BBC503B663F5}" type="presParOf" srcId="{3E78689D-4E59-4757-B5E8-9C5D1819BAC5}" destId="{61D72B87-C6A8-4B25-87E8-3930BD1101AC}" srcOrd="2" destOrd="0" presId="urn:microsoft.com/office/officeart/2005/8/layout/vList6"/>
    <dgm:cxn modelId="{75BABAD9-7459-4F18-BA6F-D6FD6E8442DC}" type="presParOf" srcId="{61D72B87-C6A8-4B25-87E8-3930BD1101AC}" destId="{83DA7555-522F-43FF-BE3F-0DCB2492B80C}" srcOrd="0" destOrd="0" presId="urn:microsoft.com/office/officeart/2005/8/layout/vList6"/>
    <dgm:cxn modelId="{A2553EB6-58C2-458E-8770-BDB994782EFB}" type="presParOf" srcId="{61D72B87-C6A8-4B25-87E8-3930BD1101AC}" destId="{D769BE62-9FA1-4FEE-AAA4-EEC79236C6E5}" srcOrd="1" destOrd="0" presId="urn:microsoft.com/office/officeart/2005/8/layout/vList6"/>
    <dgm:cxn modelId="{6D84D2A1-2EFE-4AE8-8AFE-7D54A4912827}" type="presParOf" srcId="{3E78689D-4E59-4757-B5E8-9C5D1819BAC5}" destId="{30E3B25E-0F7B-4E44-B9A3-71E2D04D3D72}" srcOrd="3" destOrd="0" presId="urn:microsoft.com/office/officeart/2005/8/layout/vList6"/>
    <dgm:cxn modelId="{7DF5EAC3-65DA-4200-8DBD-E27A2D8A9A37}" type="presParOf" srcId="{3E78689D-4E59-4757-B5E8-9C5D1819BAC5}" destId="{C4E564FB-0DCF-4101-BDCF-E554C99D3601}" srcOrd="4" destOrd="0" presId="urn:microsoft.com/office/officeart/2005/8/layout/vList6"/>
    <dgm:cxn modelId="{AEF57DE8-95EF-4832-A72F-1EFAB0C86948}" type="presParOf" srcId="{C4E564FB-0DCF-4101-BDCF-E554C99D3601}" destId="{687898EE-C698-4571-AAEA-E1202E3878E9}" srcOrd="0" destOrd="0" presId="urn:microsoft.com/office/officeart/2005/8/layout/vList6"/>
    <dgm:cxn modelId="{2796310A-65E2-48CE-A65F-8A6F5197C39F}" type="presParOf" srcId="{C4E564FB-0DCF-4101-BDCF-E554C99D3601}" destId="{01D4E07C-D821-4A71-8360-A44702AAD0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B9FF5-A2AE-4A5C-A86C-530CFDECC0E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4BDE55-007E-42B9-9291-F89729A6C5FA}">
      <dgm:prSet phldrT="[Texto]" custT="1"/>
      <dgm:spPr/>
      <dgm:t>
        <a:bodyPr/>
        <a:lstStyle/>
        <a:p>
          <a:r>
            <a:rPr lang="es-ES" sz="2500" dirty="0"/>
            <a:t>¿Qué es?</a:t>
          </a:r>
        </a:p>
      </dgm:t>
    </dgm:pt>
    <dgm:pt modelId="{FAD5ABD0-C13D-4094-AE77-CE0C0D21B147}" type="parTrans" cxnId="{0C5CEB1E-DFB2-41BD-B611-FEBFB111A37B}">
      <dgm:prSet/>
      <dgm:spPr/>
      <dgm:t>
        <a:bodyPr/>
        <a:lstStyle/>
        <a:p>
          <a:endParaRPr lang="es-ES"/>
        </a:p>
      </dgm:t>
    </dgm:pt>
    <dgm:pt modelId="{78FDE464-67E0-427B-8589-BDBD9E787CE9}" type="sibTrans" cxnId="{0C5CEB1E-DFB2-41BD-B611-FEBFB111A37B}">
      <dgm:prSet/>
      <dgm:spPr/>
      <dgm:t>
        <a:bodyPr/>
        <a:lstStyle/>
        <a:p>
          <a:endParaRPr lang="es-ES"/>
        </a:p>
      </dgm:t>
    </dgm:pt>
    <dgm:pt modelId="{9C383F4D-723D-46AA-AC5E-FDBCE9B24EA1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dirty="0"/>
            <a:t>   </a:t>
          </a:r>
          <a:r>
            <a:rPr lang="es-ES" sz="1300" dirty="0"/>
            <a:t>Es un aprendizaje en conjunto para lograr objetivos en común. Se realiza a través del trabajo colaborativo  y con interdependencia positiva.</a:t>
          </a:r>
        </a:p>
      </dgm:t>
    </dgm:pt>
    <dgm:pt modelId="{5B114D8A-5463-4A68-840B-4F06F7D3CC97}" type="parTrans" cxnId="{A5E3835D-3998-4027-95DF-0482E80A2049}">
      <dgm:prSet/>
      <dgm:spPr/>
      <dgm:t>
        <a:bodyPr/>
        <a:lstStyle/>
        <a:p>
          <a:endParaRPr lang="es-ES"/>
        </a:p>
      </dgm:t>
    </dgm:pt>
    <dgm:pt modelId="{AAC07099-C33A-4385-8E93-59D2B49D64F3}" type="sibTrans" cxnId="{A5E3835D-3998-4027-95DF-0482E80A2049}">
      <dgm:prSet/>
      <dgm:spPr/>
      <dgm:t>
        <a:bodyPr/>
        <a:lstStyle/>
        <a:p>
          <a:endParaRPr lang="es-ES"/>
        </a:p>
      </dgm:t>
    </dgm:pt>
    <dgm:pt modelId="{B7233C3C-1592-4DAC-8F8A-819482CAE091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2500" dirty="0"/>
            <a:t>¿Cuáles son sus  características?</a:t>
          </a:r>
        </a:p>
      </dgm:t>
    </dgm:pt>
    <dgm:pt modelId="{F776D8E4-5B6D-434A-AD79-5A7576F03294}" type="parTrans" cxnId="{9EFB120F-9111-4D4F-A1EB-3C61F48863B8}">
      <dgm:prSet/>
      <dgm:spPr/>
      <dgm:t>
        <a:bodyPr/>
        <a:lstStyle/>
        <a:p>
          <a:endParaRPr lang="es-ES"/>
        </a:p>
      </dgm:t>
    </dgm:pt>
    <dgm:pt modelId="{0B7FE07F-F6AD-4A6D-A89A-D8C2EE1B274F}" type="sibTrans" cxnId="{9EFB120F-9111-4D4F-A1EB-3C61F48863B8}">
      <dgm:prSet/>
      <dgm:spPr/>
      <dgm:t>
        <a:bodyPr/>
        <a:lstStyle/>
        <a:p>
          <a:endParaRPr lang="es-ES"/>
        </a:p>
      </dgm:t>
    </dgm:pt>
    <dgm:pt modelId="{C0EC250F-449B-405B-8C0A-C3549B5829F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Construcción de aprendizaje que permitan la solución de problemas reales.</a:t>
          </a:r>
        </a:p>
      </dgm:t>
    </dgm:pt>
    <dgm:pt modelId="{BAABB7DD-E248-44C2-82EE-6A9199DB799A}" type="parTrans" cxnId="{30D15D72-5C95-4B4E-8EF1-A2744A3E837B}">
      <dgm:prSet/>
      <dgm:spPr/>
      <dgm:t>
        <a:bodyPr/>
        <a:lstStyle/>
        <a:p>
          <a:endParaRPr lang="es-ES"/>
        </a:p>
      </dgm:t>
    </dgm:pt>
    <dgm:pt modelId="{16E39C40-C090-42D0-A6C8-5E80DC09F567}" type="sibTrans" cxnId="{30D15D72-5C95-4B4E-8EF1-A2744A3E837B}">
      <dgm:prSet/>
      <dgm:spPr/>
      <dgm:t>
        <a:bodyPr/>
        <a:lstStyle/>
        <a:p>
          <a:endParaRPr lang="es-ES"/>
        </a:p>
      </dgm:t>
    </dgm:pt>
    <dgm:pt modelId="{48A0B992-AE29-4F38-B8D5-1547F77B651C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500" dirty="0">
              <a:solidFill>
                <a:schemeClr val="tx1"/>
              </a:solidFill>
            </a:rPr>
            <a:t>¿Cuáles son sus objetivos?</a:t>
          </a:r>
        </a:p>
      </dgm:t>
    </dgm:pt>
    <dgm:pt modelId="{EB3166A7-6F18-4514-8D8E-E14B6B5BF150}" type="parTrans" cxnId="{096D63C3-E4CF-48BC-A786-7D6AD6FFC0A7}">
      <dgm:prSet/>
      <dgm:spPr/>
      <dgm:t>
        <a:bodyPr/>
        <a:lstStyle/>
        <a:p>
          <a:endParaRPr lang="es-ES"/>
        </a:p>
      </dgm:t>
    </dgm:pt>
    <dgm:pt modelId="{9E7BF6C3-974B-42B6-89FC-7F2EA2F64E96}" type="sibTrans" cxnId="{096D63C3-E4CF-48BC-A786-7D6AD6FFC0A7}">
      <dgm:prSet/>
      <dgm:spPr/>
      <dgm:t>
        <a:bodyPr/>
        <a:lstStyle/>
        <a:p>
          <a:endParaRPr lang="es-ES"/>
        </a:p>
      </dgm:t>
    </dgm:pt>
    <dgm:pt modelId="{AB4342EE-ED20-4850-B26B-7DB5EC8AC334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dirty="0"/>
            <a:t>   </a:t>
          </a:r>
          <a:r>
            <a:rPr lang="es-ES" sz="1300" dirty="0"/>
            <a:t>Inclusión, Motivación intrínseca y extrínseca, Interacción Cara a Cara, Tolerancia, Empatía entre los participantes, potencializado de valores, desarrollo de habilidades en la comunicación.   </a:t>
          </a:r>
        </a:p>
      </dgm:t>
    </dgm:pt>
    <dgm:pt modelId="{4C43ADCE-5C19-4BE7-BDE8-87C6BB095E44}" type="parTrans" cxnId="{A55C4690-BE51-4727-86D4-D59EFC26C09A}">
      <dgm:prSet/>
      <dgm:spPr/>
      <dgm:t>
        <a:bodyPr/>
        <a:lstStyle/>
        <a:p>
          <a:endParaRPr lang="es-ES"/>
        </a:p>
      </dgm:t>
    </dgm:pt>
    <dgm:pt modelId="{234205C0-24E4-4924-B919-1AA3A7A15F06}" type="sibTrans" cxnId="{A55C4690-BE51-4727-86D4-D59EFC26C09A}">
      <dgm:prSet/>
      <dgm:spPr/>
      <dgm:t>
        <a:bodyPr/>
        <a:lstStyle/>
        <a:p>
          <a:endParaRPr lang="es-ES"/>
        </a:p>
      </dgm:t>
    </dgm:pt>
    <dgm:pt modelId="{DB2566FE-A60D-4D58-ABFC-992C155C74A8}">
      <dgm:prSet phldrT="[Texto]" custT="1"/>
      <dgm:spPr/>
      <dgm:t>
        <a:bodyPr/>
        <a:lstStyle/>
        <a:p>
          <a:pPr algn="just">
            <a:buFontTx/>
            <a:buNone/>
          </a:pPr>
          <a:endParaRPr lang="es-ES" sz="1400" dirty="0"/>
        </a:p>
      </dgm:t>
    </dgm:pt>
    <dgm:pt modelId="{07986846-D78B-4CAC-B076-60BEF97B9622}" type="parTrans" cxnId="{1E997C3F-9521-4BC2-9A31-DFF97BC7D8DD}">
      <dgm:prSet/>
      <dgm:spPr/>
      <dgm:t>
        <a:bodyPr/>
        <a:lstStyle/>
        <a:p>
          <a:endParaRPr lang="es-ES"/>
        </a:p>
      </dgm:t>
    </dgm:pt>
    <dgm:pt modelId="{B487713A-D35A-41EE-AB36-B3E39ACDED02}" type="sibTrans" cxnId="{1E997C3F-9521-4BC2-9A31-DFF97BC7D8DD}">
      <dgm:prSet/>
      <dgm:spPr/>
      <dgm:t>
        <a:bodyPr/>
        <a:lstStyle/>
        <a:p>
          <a:endParaRPr lang="es-ES"/>
        </a:p>
      </dgm:t>
    </dgm:pt>
    <dgm:pt modelId="{A1E400FE-45DA-44F8-800E-D9DA15A7CD4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Adquirir conocimientos por medio de la integración entre alumnos. </a:t>
          </a:r>
        </a:p>
      </dgm:t>
    </dgm:pt>
    <dgm:pt modelId="{69E2B9FA-3F48-468A-B30F-7DABA856ABD9}" type="parTrans" cxnId="{28C4C0BD-3AA1-4013-880C-A7B853A23182}">
      <dgm:prSet/>
      <dgm:spPr/>
      <dgm:t>
        <a:bodyPr/>
        <a:lstStyle/>
        <a:p>
          <a:endParaRPr lang="es-ES"/>
        </a:p>
      </dgm:t>
    </dgm:pt>
    <dgm:pt modelId="{768ED275-C8B8-413F-A612-F5A87B6BDD29}" type="sibTrans" cxnId="{28C4C0BD-3AA1-4013-880C-A7B853A23182}">
      <dgm:prSet/>
      <dgm:spPr/>
      <dgm:t>
        <a:bodyPr/>
        <a:lstStyle/>
        <a:p>
          <a:endParaRPr lang="es-ES"/>
        </a:p>
      </dgm:t>
    </dgm:pt>
    <dgm:pt modelId="{98F4E31D-BE28-4E5D-AECA-CB441DCFC1D6}">
      <dgm:prSet phldrT="[Texto]" custT="1"/>
      <dgm:spPr/>
      <dgm:t>
        <a:bodyPr/>
        <a:lstStyle/>
        <a:p>
          <a:pPr>
            <a:buFontTx/>
            <a:buNone/>
          </a:pPr>
          <a:r>
            <a:rPr lang="es-ES" sz="1300" dirty="0"/>
            <a:t>  </a:t>
          </a:r>
        </a:p>
      </dgm:t>
    </dgm:pt>
    <dgm:pt modelId="{4721CEEA-4064-48C0-AC1B-B47EFEBBBB6A}" type="parTrans" cxnId="{B5C54748-E615-4956-AB70-66FEC6D43359}">
      <dgm:prSet/>
      <dgm:spPr/>
      <dgm:t>
        <a:bodyPr/>
        <a:lstStyle/>
        <a:p>
          <a:endParaRPr lang="es-ES"/>
        </a:p>
      </dgm:t>
    </dgm:pt>
    <dgm:pt modelId="{4C32E7B3-69E4-4CB3-9258-8FAD9A45594C}" type="sibTrans" cxnId="{B5C54748-E615-4956-AB70-66FEC6D43359}">
      <dgm:prSet/>
      <dgm:spPr/>
      <dgm:t>
        <a:bodyPr/>
        <a:lstStyle/>
        <a:p>
          <a:endParaRPr lang="es-ES"/>
        </a:p>
      </dgm:t>
    </dgm:pt>
    <dgm:pt modelId="{63D8992E-D1C3-4928-8A10-2090A3968F0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Que los integrantes de un equipo logren el aprendizaje con el apoyo de los demás. </a:t>
          </a:r>
        </a:p>
      </dgm:t>
    </dgm:pt>
    <dgm:pt modelId="{C90E2690-1763-4F41-A2F6-68B2C3A0EF80}" type="parTrans" cxnId="{961AC804-BE8A-4CE5-9FCF-0D1505D21109}">
      <dgm:prSet/>
      <dgm:spPr/>
      <dgm:t>
        <a:bodyPr/>
        <a:lstStyle/>
        <a:p>
          <a:endParaRPr lang="es-ES"/>
        </a:p>
      </dgm:t>
    </dgm:pt>
    <dgm:pt modelId="{6412A2A9-DC78-4BE5-A5F3-C90A989DF593}" type="sibTrans" cxnId="{961AC804-BE8A-4CE5-9FCF-0D1505D21109}">
      <dgm:prSet/>
      <dgm:spPr/>
      <dgm:t>
        <a:bodyPr/>
        <a:lstStyle/>
        <a:p>
          <a:endParaRPr lang="es-ES"/>
        </a:p>
      </dgm:t>
    </dgm:pt>
    <dgm:pt modelId="{3E78689D-4E59-4757-B5E8-9C5D1819BAC5}" type="pres">
      <dgm:prSet presAssocID="{807B9FF5-A2AE-4A5C-A86C-530CFDECC0E6}" presName="Name0" presStyleCnt="0">
        <dgm:presLayoutVars>
          <dgm:dir/>
          <dgm:animLvl val="lvl"/>
          <dgm:resizeHandles/>
        </dgm:presLayoutVars>
      </dgm:prSet>
      <dgm:spPr/>
    </dgm:pt>
    <dgm:pt modelId="{28EE70A7-B151-4009-B956-9117135B2D79}" type="pres">
      <dgm:prSet presAssocID="{8B4BDE55-007E-42B9-9291-F89729A6C5FA}" presName="linNode" presStyleCnt="0"/>
      <dgm:spPr/>
    </dgm:pt>
    <dgm:pt modelId="{2D03A44D-AAEE-4518-B407-0F6AFC06FDA5}" type="pres">
      <dgm:prSet presAssocID="{8B4BDE55-007E-42B9-9291-F89729A6C5FA}" presName="parentShp" presStyleLbl="node1" presStyleIdx="0" presStyleCnt="3">
        <dgm:presLayoutVars>
          <dgm:bulletEnabled val="1"/>
        </dgm:presLayoutVars>
      </dgm:prSet>
      <dgm:spPr/>
    </dgm:pt>
    <dgm:pt modelId="{5C9EA719-5B38-487A-B8BA-0F169AF37BA1}" type="pres">
      <dgm:prSet presAssocID="{8B4BDE55-007E-42B9-9291-F89729A6C5FA}" presName="childShp" presStyleLbl="bgAccFollowNode1" presStyleIdx="0" presStyleCnt="3" custScaleY="118038" custLinFactNeighborY="-4290">
        <dgm:presLayoutVars>
          <dgm:bulletEnabled val="1"/>
        </dgm:presLayoutVars>
      </dgm:prSet>
      <dgm:spPr/>
    </dgm:pt>
    <dgm:pt modelId="{9FB3E63D-4B56-40BC-AD2C-2758F6944188}" type="pres">
      <dgm:prSet presAssocID="{78FDE464-67E0-427B-8589-BDBD9E787CE9}" presName="spacing" presStyleCnt="0"/>
      <dgm:spPr/>
    </dgm:pt>
    <dgm:pt modelId="{61D72B87-C6A8-4B25-87E8-3930BD1101AC}" type="pres">
      <dgm:prSet presAssocID="{B7233C3C-1592-4DAC-8F8A-819482CAE091}" presName="linNode" presStyleCnt="0"/>
      <dgm:spPr/>
    </dgm:pt>
    <dgm:pt modelId="{83DA7555-522F-43FF-BE3F-0DCB2492B80C}" type="pres">
      <dgm:prSet presAssocID="{B7233C3C-1592-4DAC-8F8A-819482CAE091}" presName="parentShp" presStyleLbl="node1" presStyleIdx="1" presStyleCnt="3">
        <dgm:presLayoutVars>
          <dgm:bulletEnabled val="1"/>
        </dgm:presLayoutVars>
      </dgm:prSet>
      <dgm:spPr/>
    </dgm:pt>
    <dgm:pt modelId="{D769BE62-9FA1-4FEE-AAA4-EEC79236C6E5}" type="pres">
      <dgm:prSet presAssocID="{B7233C3C-1592-4DAC-8F8A-819482CAE091}" presName="childShp" presStyleLbl="bgAccFollowNode1" presStyleIdx="1" presStyleCnt="3" custLinFactNeighborY="1239">
        <dgm:presLayoutVars>
          <dgm:bulletEnabled val="1"/>
        </dgm:presLayoutVars>
      </dgm:prSet>
      <dgm:spPr/>
    </dgm:pt>
    <dgm:pt modelId="{30E3B25E-0F7B-4E44-B9A3-71E2D04D3D72}" type="pres">
      <dgm:prSet presAssocID="{0B7FE07F-F6AD-4A6D-A89A-D8C2EE1B274F}" presName="spacing" presStyleCnt="0"/>
      <dgm:spPr/>
    </dgm:pt>
    <dgm:pt modelId="{C4E564FB-0DCF-4101-BDCF-E554C99D3601}" type="pres">
      <dgm:prSet presAssocID="{48A0B992-AE29-4F38-B8D5-1547F77B651C}" presName="linNode" presStyleCnt="0"/>
      <dgm:spPr/>
    </dgm:pt>
    <dgm:pt modelId="{687898EE-C698-4571-AAEA-E1202E3878E9}" type="pres">
      <dgm:prSet presAssocID="{48A0B992-AE29-4F38-B8D5-1547F77B651C}" presName="parentShp" presStyleLbl="node1" presStyleIdx="2" presStyleCnt="3">
        <dgm:presLayoutVars>
          <dgm:bulletEnabled val="1"/>
        </dgm:presLayoutVars>
      </dgm:prSet>
      <dgm:spPr/>
    </dgm:pt>
    <dgm:pt modelId="{01D4E07C-D821-4A71-8360-A44702AAD08A}" type="pres">
      <dgm:prSet presAssocID="{48A0B992-AE29-4F38-B8D5-1547F77B651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61AC804-BE8A-4CE5-9FCF-0D1505D21109}" srcId="{48A0B992-AE29-4F38-B8D5-1547F77B651C}" destId="{63D8992E-D1C3-4928-8A10-2090A3968F03}" srcOrd="2" destOrd="0" parTransId="{C90E2690-1763-4F41-A2F6-68B2C3A0EF80}" sibTransId="{6412A2A9-DC78-4BE5-A5F3-C90A989DF593}"/>
    <dgm:cxn modelId="{9EFB120F-9111-4D4F-A1EB-3C61F48863B8}" srcId="{807B9FF5-A2AE-4A5C-A86C-530CFDECC0E6}" destId="{B7233C3C-1592-4DAC-8F8A-819482CAE091}" srcOrd="1" destOrd="0" parTransId="{F776D8E4-5B6D-434A-AD79-5A7576F03294}" sibTransId="{0B7FE07F-F6AD-4A6D-A89A-D8C2EE1B274F}"/>
    <dgm:cxn modelId="{C8F92011-6D1A-4704-8815-2E27A6466A94}" type="presOf" srcId="{807B9FF5-A2AE-4A5C-A86C-530CFDECC0E6}" destId="{3E78689D-4E59-4757-B5E8-9C5D1819BAC5}" srcOrd="0" destOrd="0" presId="urn:microsoft.com/office/officeart/2005/8/layout/vList6"/>
    <dgm:cxn modelId="{0C5CEB1E-DFB2-41BD-B611-FEBFB111A37B}" srcId="{807B9FF5-A2AE-4A5C-A86C-530CFDECC0E6}" destId="{8B4BDE55-007E-42B9-9291-F89729A6C5FA}" srcOrd="0" destOrd="0" parTransId="{FAD5ABD0-C13D-4094-AE77-CE0C0D21B147}" sibTransId="{78FDE464-67E0-427B-8589-BDBD9E787CE9}"/>
    <dgm:cxn modelId="{92DBD433-DBD7-4544-8A85-31F05F1777A7}" type="presOf" srcId="{9C383F4D-723D-46AA-AC5E-FDBCE9B24EA1}" destId="{5C9EA719-5B38-487A-B8BA-0F169AF37BA1}" srcOrd="0" destOrd="0" presId="urn:microsoft.com/office/officeart/2005/8/layout/vList6"/>
    <dgm:cxn modelId="{1E997C3F-9521-4BC2-9A31-DFF97BC7D8DD}" srcId="{B7233C3C-1592-4DAC-8F8A-819482CAE091}" destId="{DB2566FE-A60D-4D58-ABFC-992C155C74A8}" srcOrd="1" destOrd="0" parTransId="{07986846-D78B-4CAC-B076-60BEF97B9622}" sibTransId="{B487713A-D35A-41EE-AB36-B3E39ACDED02}"/>
    <dgm:cxn modelId="{A5E3835D-3998-4027-95DF-0482E80A2049}" srcId="{8B4BDE55-007E-42B9-9291-F89729A6C5FA}" destId="{9C383F4D-723D-46AA-AC5E-FDBCE9B24EA1}" srcOrd="0" destOrd="0" parTransId="{5B114D8A-5463-4A68-840B-4F06F7D3CC97}" sibTransId="{AAC07099-C33A-4385-8E93-59D2B49D64F3}"/>
    <dgm:cxn modelId="{8B542163-A993-45B0-93EA-571FF8C9D802}" type="presOf" srcId="{63D8992E-D1C3-4928-8A10-2090A3968F03}" destId="{01D4E07C-D821-4A71-8360-A44702AAD08A}" srcOrd="0" destOrd="2" presId="urn:microsoft.com/office/officeart/2005/8/layout/vList6"/>
    <dgm:cxn modelId="{B5C54748-E615-4956-AB70-66FEC6D43359}" srcId="{48A0B992-AE29-4F38-B8D5-1547F77B651C}" destId="{98F4E31D-BE28-4E5D-AECA-CB441DCFC1D6}" srcOrd="3" destOrd="0" parTransId="{4721CEEA-4064-48C0-AC1B-B47EFEBBBB6A}" sibTransId="{4C32E7B3-69E4-4CB3-9258-8FAD9A45594C}"/>
    <dgm:cxn modelId="{14BAD448-8F0F-4281-8862-7AD80890CB05}" type="presOf" srcId="{C0EC250F-449B-405B-8C0A-C3549B5829F4}" destId="{01D4E07C-D821-4A71-8360-A44702AAD08A}" srcOrd="0" destOrd="0" presId="urn:microsoft.com/office/officeart/2005/8/layout/vList6"/>
    <dgm:cxn modelId="{30D15D72-5C95-4B4E-8EF1-A2744A3E837B}" srcId="{48A0B992-AE29-4F38-B8D5-1547F77B651C}" destId="{C0EC250F-449B-405B-8C0A-C3549B5829F4}" srcOrd="0" destOrd="0" parTransId="{BAABB7DD-E248-44C2-82EE-6A9199DB799A}" sibTransId="{16E39C40-C090-42D0-A6C8-5E80DC09F567}"/>
    <dgm:cxn modelId="{C597F776-CF33-4652-BD8C-7C75AC3AAF08}" type="presOf" srcId="{48A0B992-AE29-4F38-B8D5-1547F77B651C}" destId="{687898EE-C698-4571-AAEA-E1202E3878E9}" srcOrd="0" destOrd="0" presId="urn:microsoft.com/office/officeart/2005/8/layout/vList6"/>
    <dgm:cxn modelId="{AB44FC59-B6D1-403B-8163-82D45B9D1FCB}" type="presOf" srcId="{8B4BDE55-007E-42B9-9291-F89729A6C5FA}" destId="{2D03A44D-AAEE-4518-B407-0F6AFC06FDA5}" srcOrd="0" destOrd="0" presId="urn:microsoft.com/office/officeart/2005/8/layout/vList6"/>
    <dgm:cxn modelId="{CDFC2E85-EEB4-4097-A1FE-90CD2F609CB1}" type="presOf" srcId="{B7233C3C-1592-4DAC-8F8A-819482CAE091}" destId="{83DA7555-522F-43FF-BE3F-0DCB2492B80C}" srcOrd="0" destOrd="0" presId="urn:microsoft.com/office/officeart/2005/8/layout/vList6"/>
    <dgm:cxn modelId="{A55C4690-BE51-4727-86D4-D59EFC26C09A}" srcId="{B7233C3C-1592-4DAC-8F8A-819482CAE091}" destId="{AB4342EE-ED20-4850-B26B-7DB5EC8AC334}" srcOrd="0" destOrd="0" parTransId="{4C43ADCE-5C19-4BE7-BDE8-87C6BB095E44}" sibTransId="{234205C0-24E4-4924-B919-1AA3A7A15F06}"/>
    <dgm:cxn modelId="{FE289997-F7CF-4FCC-9302-174BB6B37185}" type="presOf" srcId="{98F4E31D-BE28-4E5D-AECA-CB441DCFC1D6}" destId="{01D4E07C-D821-4A71-8360-A44702AAD08A}" srcOrd="0" destOrd="3" presId="urn:microsoft.com/office/officeart/2005/8/layout/vList6"/>
    <dgm:cxn modelId="{8E4145AD-E8C7-4C45-9C33-73BD851E955B}" type="presOf" srcId="{A1E400FE-45DA-44F8-800E-D9DA15A7CD44}" destId="{01D4E07C-D821-4A71-8360-A44702AAD08A}" srcOrd="0" destOrd="1" presId="urn:microsoft.com/office/officeart/2005/8/layout/vList6"/>
    <dgm:cxn modelId="{919E79AF-C70B-4768-B19B-AEC4CDE02AEE}" type="presOf" srcId="{DB2566FE-A60D-4D58-ABFC-992C155C74A8}" destId="{D769BE62-9FA1-4FEE-AAA4-EEC79236C6E5}" srcOrd="0" destOrd="1" presId="urn:microsoft.com/office/officeart/2005/8/layout/vList6"/>
    <dgm:cxn modelId="{28C4C0BD-3AA1-4013-880C-A7B853A23182}" srcId="{48A0B992-AE29-4F38-B8D5-1547F77B651C}" destId="{A1E400FE-45DA-44F8-800E-D9DA15A7CD44}" srcOrd="1" destOrd="0" parTransId="{69E2B9FA-3F48-468A-B30F-7DABA856ABD9}" sibTransId="{768ED275-C8B8-413F-A612-F5A87B6BDD29}"/>
    <dgm:cxn modelId="{096D63C3-E4CF-48BC-A786-7D6AD6FFC0A7}" srcId="{807B9FF5-A2AE-4A5C-A86C-530CFDECC0E6}" destId="{48A0B992-AE29-4F38-B8D5-1547F77B651C}" srcOrd="2" destOrd="0" parTransId="{EB3166A7-6F18-4514-8D8E-E14B6B5BF150}" sibTransId="{9E7BF6C3-974B-42B6-89FC-7F2EA2F64E96}"/>
    <dgm:cxn modelId="{3EAB65E9-316C-42A2-9960-18EA311101BA}" type="presOf" srcId="{AB4342EE-ED20-4850-B26B-7DB5EC8AC334}" destId="{D769BE62-9FA1-4FEE-AAA4-EEC79236C6E5}" srcOrd="0" destOrd="0" presId="urn:microsoft.com/office/officeart/2005/8/layout/vList6"/>
    <dgm:cxn modelId="{247C9C07-AA1C-4A58-BD69-F240DECEAC54}" type="presParOf" srcId="{3E78689D-4E59-4757-B5E8-9C5D1819BAC5}" destId="{28EE70A7-B151-4009-B956-9117135B2D79}" srcOrd="0" destOrd="0" presId="urn:microsoft.com/office/officeart/2005/8/layout/vList6"/>
    <dgm:cxn modelId="{5BF5E2AA-6F3F-4BDC-BCA6-765E9C09AFFC}" type="presParOf" srcId="{28EE70A7-B151-4009-B956-9117135B2D79}" destId="{2D03A44D-AAEE-4518-B407-0F6AFC06FDA5}" srcOrd="0" destOrd="0" presId="urn:microsoft.com/office/officeart/2005/8/layout/vList6"/>
    <dgm:cxn modelId="{DE57BFBA-95EE-4A3B-BB71-1637E020429C}" type="presParOf" srcId="{28EE70A7-B151-4009-B956-9117135B2D79}" destId="{5C9EA719-5B38-487A-B8BA-0F169AF37BA1}" srcOrd="1" destOrd="0" presId="urn:microsoft.com/office/officeart/2005/8/layout/vList6"/>
    <dgm:cxn modelId="{A9AA3DC6-C1F6-4153-A9E7-1BEAD15E72F8}" type="presParOf" srcId="{3E78689D-4E59-4757-B5E8-9C5D1819BAC5}" destId="{9FB3E63D-4B56-40BC-AD2C-2758F6944188}" srcOrd="1" destOrd="0" presId="urn:microsoft.com/office/officeart/2005/8/layout/vList6"/>
    <dgm:cxn modelId="{368A9307-D835-4D5D-BFCC-BBC503B663F5}" type="presParOf" srcId="{3E78689D-4E59-4757-B5E8-9C5D1819BAC5}" destId="{61D72B87-C6A8-4B25-87E8-3930BD1101AC}" srcOrd="2" destOrd="0" presId="urn:microsoft.com/office/officeart/2005/8/layout/vList6"/>
    <dgm:cxn modelId="{75BABAD9-7459-4F18-BA6F-D6FD6E8442DC}" type="presParOf" srcId="{61D72B87-C6A8-4B25-87E8-3930BD1101AC}" destId="{83DA7555-522F-43FF-BE3F-0DCB2492B80C}" srcOrd="0" destOrd="0" presId="urn:microsoft.com/office/officeart/2005/8/layout/vList6"/>
    <dgm:cxn modelId="{A2553EB6-58C2-458E-8770-BDB994782EFB}" type="presParOf" srcId="{61D72B87-C6A8-4B25-87E8-3930BD1101AC}" destId="{D769BE62-9FA1-4FEE-AAA4-EEC79236C6E5}" srcOrd="1" destOrd="0" presId="urn:microsoft.com/office/officeart/2005/8/layout/vList6"/>
    <dgm:cxn modelId="{6D84D2A1-2EFE-4AE8-8AFE-7D54A4912827}" type="presParOf" srcId="{3E78689D-4E59-4757-B5E8-9C5D1819BAC5}" destId="{30E3B25E-0F7B-4E44-B9A3-71E2D04D3D72}" srcOrd="3" destOrd="0" presId="urn:microsoft.com/office/officeart/2005/8/layout/vList6"/>
    <dgm:cxn modelId="{7DF5EAC3-65DA-4200-8DBD-E27A2D8A9A37}" type="presParOf" srcId="{3E78689D-4E59-4757-B5E8-9C5D1819BAC5}" destId="{C4E564FB-0DCF-4101-BDCF-E554C99D3601}" srcOrd="4" destOrd="0" presId="urn:microsoft.com/office/officeart/2005/8/layout/vList6"/>
    <dgm:cxn modelId="{AEF57DE8-95EF-4832-A72F-1EFAB0C86948}" type="presParOf" srcId="{C4E564FB-0DCF-4101-BDCF-E554C99D3601}" destId="{687898EE-C698-4571-AAEA-E1202E3878E9}" srcOrd="0" destOrd="0" presId="urn:microsoft.com/office/officeart/2005/8/layout/vList6"/>
    <dgm:cxn modelId="{2796310A-65E2-48CE-A65F-8A6F5197C39F}" type="presParOf" srcId="{C4E564FB-0DCF-4101-BDCF-E554C99D3601}" destId="{01D4E07C-D821-4A71-8360-A44702AAD0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B9FF5-A2AE-4A5C-A86C-530CFDECC0E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4BDE55-007E-42B9-9291-F89729A6C5FA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/>
            <a:t>¿Cuáles son las acciones de planeación y acompañamiento más importantes del profesor en este tipo de trabajo?</a:t>
          </a:r>
        </a:p>
      </dgm:t>
    </dgm:pt>
    <dgm:pt modelId="{FAD5ABD0-C13D-4094-AE77-CE0C0D21B147}" type="parTrans" cxnId="{0C5CEB1E-DFB2-41BD-B611-FEBFB111A37B}">
      <dgm:prSet/>
      <dgm:spPr/>
      <dgm:t>
        <a:bodyPr/>
        <a:lstStyle/>
        <a:p>
          <a:endParaRPr lang="es-ES"/>
        </a:p>
      </dgm:t>
    </dgm:pt>
    <dgm:pt modelId="{78FDE464-67E0-427B-8589-BDBD9E787CE9}" type="sibTrans" cxnId="{0C5CEB1E-DFB2-41BD-B611-FEBFB111A37B}">
      <dgm:prSet/>
      <dgm:spPr/>
      <dgm:t>
        <a:bodyPr/>
        <a:lstStyle/>
        <a:p>
          <a:endParaRPr lang="es-ES"/>
        </a:p>
      </dgm:t>
    </dgm:pt>
    <dgm:pt modelId="{9C383F4D-723D-46AA-AC5E-FDBCE9B24EA1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Establecer estrategias que permitan promover el trabajo colaborativo.</a:t>
          </a:r>
        </a:p>
      </dgm:t>
    </dgm:pt>
    <dgm:pt modelId="{5B114D8A-5463-4A68-840B-4F06F7D3CC97}" type="parTrans" cxnId="{A5E3835D-3998-4027-95DF-0482E80A2049}">
      <dgm:prSet/>
      <dgm:spPr/>
      <dgm:t>
        <a:bodyPr/>
        <a:lstStyle/>
        <a:p>
          <a:endParaRPr lang="es-ES"/>
        </a:p>
      </dgm:t>
    </dgm:pt>
    <dgm:pt modelId="{AAC07099-C33A-4385-8E93-59D2B49D64F3}" type="sibTrans" cxnId="{A5E3835D-3998-4027-95DF-0482E80A2049}">
      <dgm:prSet/>
      <dgm:spPr/>
      <dgm:t>
        <a:bodyPr/>
        <a:lstStyle/>
        <a:p>
          <a:endParaRPr lang="es-ES"/>
        </a:p>
      </dgm:t>
    </dgm:pt>
    <dgm:pt modelId="{B7233C3C-1592-4DAC-8F8A-819482CAE091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750" dirty="0">
              <a:solidFill>
                <a:schemeClr val="bg1"/>
              </a:solidFill>
            </a:rPr>
            <a:t>¿De qué manera se vincula el trabajo interdisciplinario y el aprendizaje cooperativo?</a:t>
          </a:r>
        </a:p>
      </dgm:t>
    </dgm:pt>
    <dgm:pt modelId="{F776D8E4-5B6D-434A-AD79-5A7576F03294}" type="parTrans" cxnId="{9EFB120F-9111-4D4F-A1EB-3C61F48863B8}">
      <dgm:prSet/>
      <dgm:spPr/>
      <dgm:t>
        <a:bodyPr/>
        <a:lstStyle/>
        <a:p>
          <a:endParaRPr lang="es-ES"/>
        </a:p>
      </dgm:t>
    </dgm:pt>
    <dgm:pt modelId="{0B7FE07F-F6AD-4A6D-A89A-D8C2EE1B274F}" type="sibTrans" cxnId="{9EFB120F-9111-4D4F-A1EB-3C61F48863B8}">
      <dgm:prSet/>
      <dgm:spPr/>
      <dgm:t>
        <a:bodyPr/>
        <a:lstStyle/>
        <a:p>
          <a:endParaRPr lang="es-ES"/>
        </a:p>
      </dgm:t>
    </dgm:pt>
    <dgm:pt modelId="{AB4342EE-ED20-4850-B26B-7DB5EC8AC334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b="1" dirty="0"/>
            <a:t>Formación de valores.</a:t>
          </a:r>
          <a:endParaRPr lang="es-ES" sz="1300" dirty="0"/>
        </a:p>
      </dgm:t>
    </dgm:pt>
    <dgm:pt modelId="{4C43ADCE-5C19-4BE7-BDE8-87C6BB095E44}" type="parTrans" cxnId="{A55C4690-BE51-4727-86D4-D59EFC26C09A}">
      <dgm:prSet/>
      <dgm:spPr/>
      <dgm:t>
        <a:bodyPr/>
        <a:lstStyle/>
        <a:p>
          <a:endParaRPr lang="es-ES"/>
        </a:p>
      </dgm:t>
    </dgm:pt>
    <dgm:pt modelId="{234205C0-24E4-4924-B919-1AA3A7A15F06}" type="sibTrans" cxnId="{A55C4690-BE51-4727-86D4-D59EFC26C09A}">
      <dgm:prSet/>
      <dgm:spPr/>
      <dgm:t>
        <a:bodyPr/>
        <a:lstStyle/>
        <a:p>
          <a:endParaRPr lang="es-ES"/>
        </a:p>
      </dgm:t>
    </dgm:pt>
    <dgm:pt modelId="{ADB9B476-BF89-46BF-BC5D-C80CA0FC5237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400" dirty="0"/>
        </a:p>
      </dgm:t>
    </dgm:pt>
    <dgm:pt modelId="{2A41964F-C400-491F-BC79-767F2FB1C10F}" type="parTrans" cxnId="{91C6902E-DB57-45A5-A280-307A8B7FEE70}">
      <dgm:prSet/>
      <dgm:spPr/>
      <dgm:t>
        <a:bodyPr/>
        <a:lstStyle/>
        <a:p>
          <a:endParaRPr lang="es-ES"/>
        </a:p>
      </dgm:t>
    </dgm:pt>
    <dgm:pt modelId="{7FE9B0F2-D5A5-47B0-BAFD-B9D4BB0E61ED}" type="sibTrans" cxnId="{91C6902E-DB57-45A5-A280-307A8B7FEE70}">
      <dgm:prSet/>
      <dgm:spPr/>
      <dgm:t>
        <a:bodyPr/>
        <a:lstStyle/>
        <a:p>
          <a:endParaRPr lang="es-ES"/>
        </a:p>
      </dgm:t>
    </dgm:pt>
    <dgm:pt modelId="{038306A5-A626-4ED2-AFA5-4191822DAC8E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300" dirty="0"/>
        </a:p>
      </dgm:t>
    </dgm:pt>
    <dgm:pt modelId="{636B82C6-80E5-4026-BDD1-DB3F8B791DFA}" type="parTrans" cxnId="{4A334688-97A5-4582-90A0-4D3C1EA073F8}">
      <dgm:prSet/>
      <dgm:spPr/>
      <dgm:t>
        <a:bodyPr/>
        <a:lstStyle/>
        <a:p>
          <a:endParaRPr lang="es-ES"/>
        </a:p>
      </dgm:t>
    </dgm:pt>
    <dgm:pt modelId="{DB12BAE8-5353-467D-9101-5CE8E85E87F2}" type="sibTrans" cxnId="{4A334688-97A5-4582-90A0-4D3C1EA073F8}">
      <dgm:prSet/>
      <dgm:spPr/>
      <dgm:t>
        <a:bodyPr/>
        <a:lstStyle/>
        <a:p>
          <a:endParaRPr lang="es-ES"/>
        </a:p>
      </dgm:t>
    </dgm:pt>
    <dgm:pt modelId="{86B4BB40-42BD-4401-A493-1DE6449DC928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Es un Asesor, guía y  facilitador.</a:t>
          </a:r>
        </a:p>
      </dgm:t>
    </dgm:pt>
    <dgm:pt modelId="{70B33E08-44DF-4CD5-8DE2-975571A919AF}" type="parTrans" cxnId="{B31CF584-E8DA-4983-A03D-71E340FBFA1F}">
      <dgm:prSet/>
      <dgm:spPr/>
      <dgm:t>
        <a:bodyPr/>
        <a:lstStyle/>
        <a:p>
          <a:endParaRPr lang="es-ES"/>
        </a:p>
      </dgm:t>
    </dgm:pt>
    <dgm:pt modelId="{B4D06089-01BB-4669-9BC6-9776D2AB4B6F}" type="sibTrans" cxnId="{B31CF584-E8DA-4983-A03D-71E340FBFA1F}">
      <dgm:prSet/>
      <dgm:spPr/>
      <dgm:t>
        <a:bodyPr/>
        <a:lstStyle/>
        <a:p>
          <a:endParaRPr lang="es-ES"/>
        </a:p>
      </dgm:t>
    </dgm:pt>
    <dgm:pt modelId="{B65BA2EC-BA50-4DC5-ABAE-1C8E6C2D56A8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Brinda retroalimentación.</a:t>
          </a:r>
        </a:p>
      </dgm:t>
    </dgm:pt>
    <dgm:pt modelId="{39214039-9BFF-4B9D-85AB-7B15EB6BBCF6}" type="parTrans" cxnId="{AB046180-31A9-46AD-BC50-7D2EDDA4F92A}">
      <dgm:prSet/>
      <dgm:spPr/>
      <dgm:t>
        <a:bodyPr/>
        <a:lstStyle/>
        <a:p>
          <a:endParaRPr lang="es-ES"/>
        </a:p>
      </dgm:t>
    </dgm:pt>
    <dgm:pt modelId="{56B40022-CE42-4811-A8DD-4D9A51968390}" type="sibTrans" cxnId="{AB046180-31A9-46AD-BC50-7D2EDDA4F92A}">
      <dgm:prSet/>
      <dgm:spPr/>
      <dgm:t>
        <a:bodyPr/>
        <a:lstStyle/>
        <a:p>
          <a:endParaRPr lang="es-ES"/>
        </a:p>
      </dgm:t>
    </dgm:pt>
    <dgm:pt modelId="{715E0640-D94C-4D2D-95B3-990EFC6D4AC5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300" dirty="0"/>
        </a:p>
      </dgm:t>
    </dgm:pt>
    <dgm:pt modelId="{265834B1-8C98-404F-99BC-46C5CB8688F9}" type="parTrans" cxnId="{6ACA4D83-2C94-4A6D-9133-F408CCE755F3}">
      <dgm:prSet/>
      <dgm:spPr/>
      <dgm:t>
        <a:bodyPr/>
        <a:lstStyle/>
        <a:p>
          <a:endParaRPr lang="es-ES"/>
        </a:p>
      </dgm:t>
    </dgm:pt>
    <dgm:pt modelId="{7F10754F-B18F-495E-A69D-E8C5108AA9BF}" type="sibTrans" cxnId="{6ACA4D83-2C94-4A6D-9133-F408CCE755F3}">
      <dgm:prSet/>
      <dgm:spPr/>
      <dgm:t>
        <a:bodyPr/>
        <a:lstStyle/>
        <a:p>
          <a:endParaRPr lang="es-ES"/>
        </a:p>
      </dgm:t>
    </dgm:pt>
    <dgm:pt modelId="{BF2EA135-566A-4845-80AE-001B738B05B9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La planeación es flexible. </a:t>
          </a:r>
        </a:p>
      </dgm:t>
    </dgm:pt>
    <dgm:pt modelId="{E341C55C-9475-4E5C-B6E3-258468283C76}" type="parTrans" cxnId="{9C09FC4E-CF5D-4867-BAF6-3FDDA35AD9F8}">
      <dgm:prSet/>
      <dgm:spPr/>
      <dgm:t>
        <a:bodyPr/>
        <a:lstStyle/>
        <a:p>
          <a:endParaRPr lang="es-ES"/>
        </a:p>
      </dgm:t>
    </dgm:pt>
    <dgm:pt modelId="{4F9A483C-BCD3-419D-8C15-6AB5F93EE76A}" type="sibTrans" cxnId="{9C09FC4E-CF5D-4867-BAF6-3FDDA35AD9F8}">
      <dgm:prSet/>
      <dgm:spPr/>
      <dgm:t>
        <a:bodyPr/>
        <a:lstStyle/>
        <a:p>
          <a:endParaRPr lang="es-ES"/>
        </a:p>
      </dgm:t>
    </dgm:pt>
    <dgm:pt modelId="{CA62CF1C-386E-4589-8292-43418E2530EA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300" dirty="0"/>
        </a:p>
      </dgm:t>
    </dgm:pt>
    <dgm:pt modelId="{0BCDCAE6-6319-46E7-A891-7EBAEE93BAD0}" type="parTrans" cxnId="{7EDC792A-FA73-4A18-BBAD-D36FA713E2BB}">
      <dgm:prSet/>
      <dgm:spPr/>
      <dgm:t>
        <a:bodyPr/>
        <a:lstStyle/>
        <a:p>
          <a:endParaRPr lang="es-ES"/>
        </a:p>
      </dgm:t>
    </dgm:pt>
    <dgm:pt modelId="{0F85F170-2C8F-478A-9F7D-9770C7BAFDB5}" type="sibTrans" cxnId="{7EDC792A-FA73-4A18-BBAD-D36FA713E2BB}">
      <dgm:prSet/>
      <dgm:spPr/>
      <dgm:t>
        <a:bodyPr/>
        <a:lstStyle/>
        <a:p>
          <a:endParaRPr lang="es-ES"/>
        </a:p>
      </dgm:t>
    </dgm:pt>
    <dgm:pt modelId="{0BEF6D13-1B5D-4480-80FD-B6961BB40F5A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Trabajar el vinculo entre disciplinas buscando la conexión y/o  practica de cada situación concreta. </a:t>
          </a:r>
        </a:p>
      </dgm:t>
    </dgm:pt>
    <dgm:pt modelId="{EF1127FD-1A5B-4378-8890-23668307645D}" type="parTrans" cxnId="{127FE294-4896-43A5-AB54-60A1F8727147}">
      <dgm:prSet/>
      <dgm:spPr/>
      <dgm:t>
        <a:bodyPr/>
        <a:lstStyle/>
        <a:p>
          <a:endParaRPr lang="es-ES"/>
        </a:p>
      </dgm:t>
    </dgm:pt>
    <dgm:pt modelId="{32C3335C-9312-4877-8A3D-3BF4EC114733}" type="sibTrans" cxnId="{127FE294-4896-43A5-AB54-60A1F8727147}">
      <dgm:prSet/>
      <dgm:spPr/>
      <dgm:t>
        <a:bodyPr/>
        <a:lstStyle/>
        <a:p>
          <a:endParaRPr lang="es-ES"/>
        </a:p>
      </dgm:t>
    </dgm:pt>
    <dgm:pt modelId="{D36D679E-ADFF-4064-BD8A-651268AE6CD2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s-ES" sz="1300" dirty="0"/>
        </a:p>
      </dgm:t>
    </dgm:pt>
    <dgm:pt modelId="{F43D8014-9E3F-49CC-BB75-024DE79307D8}" type="parTrans" cxnId="{01BA287B-5FB3-4711-BC4B-6B0F1CCD21E7}">
      <dgm:prSet/>
      <dgm:spPr/>
      <dgm:t>
        <a:bodyPr/>
        <a:lstStyle/>
        <a:p>
          <a:endParaRPr lang="es-ES"/>
        </a:p>
      </dgm:t>
    </dgm:pt>
    <dgm:pt modelId="{9279EA0E-8799-4143-8841-A19EF312EBE6}" type="sibTrans" cxnId="{01BA287B-5FB3-4711-BC4B-6B0F1CCD21E7}">
      <dgm:prSet/>
      <dgm:spPr/>
      <dgm:t>
        <a:bodyPr/>
        <a:lstStyle/>
        <a:p>
          <a:endParaRPr lang="es-ES"/>
        </a:p>
      </dgm:t>
    </dgm:pt>
    <dgm:pt modelId="{238A2E5F-943D-4592-A0F8-1947E422CF44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Medio: Aprendizaje cooperativo.</a:t>
          </a:r>
        </a:p>
      </dgm:t>
    </dgm:pt>
    <dgm:pt modelId="{7F8243BA-20B4-46B2-8C8E-E4FD096619DD}" type="parTrans" cxnId="{DB12E6A6-4895-4B41-9E1F-1B97054A23D1}">
      <dgm:prSet/>
      <dgm:spPr/>
      <dgm:t>
        <a:bodyPr/>
        <a:lstStyle/>
        <a:p>
          <a:endParaRPr lang="es-ES"/>
        </a:p>
      </dgm:t>
    </dgm:pt>
    <dgm:pt modelId="{6DC76480-CFF6-43A4-8785-2D68EE247BBE}" type="sibTrans" cxnId="{DB12E6A6-4895-4B41-9E1F-1B97054A23D1}">
      <dgm:prSet/>
      <dgm:spPr/>
      <dgm:t>
        <a:bodyPr/>
        <a:lstStyle/>
        <a:p>
          <a:endParaRPr lang="es-ES"/>
        </a:p>
      </dgm:t>
    </dgm:pt>
    <dgm:pt modelId="{1A47CB3F-A3B5-46F4-A462-E621BFD89A42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300" dirty="0"/>
            <a:t>Fin: Trabajo interdisciplinario. </a:t>
          </a:r>
        </a:p>
      </dgm:t>
    </dgm:pt>
    <dgm:pt modelId="{38A24BCC-4342-4E3A-8185-59C8773CB00C}" type="parTrans" cxnId="{65B7201E-754D-419E-B44C-E104574795E9}">
      <dgm:prSet/>
      <dgm:spPr/>
      <dgm:t>
        <a:bodyPr/>
        <a:lstStyle/>
        <a:p>
          <a:endParaRPr lang="es-ES"/>
        </a:p>
      </dgm:t>
    </dgm:pt>
    <dgm:pt modelId="{4041DF94-8559-432D-997F-8E880A9FE6DE}" type="sibTrans" cxnId="{65B7201E-754D-419E-B44C-E104574795E9}">
      <dgm:prSet/>
      <dgm:spPr/>
      <dgm:t>
        <a:bodyPr/>
        <a:lstStyle/>
        <a:p>
          <a:endParaRPr lang="es-ES"/>
        </a:p>
      </dgm:t>
    </dgm:pt>
    <dgm:pt modelId="{3E78689D-4E59-4757-B5E8-9C5D1819BAC5}" type="pres">
      <dgm:prSet presAssocID="{807B9FF5-A2AE-4A5C-A86C-530CFDECC0E6}" presName="Name0" presStyleCnt="0">
        <dgm:presLayoutVars>
          <dgm:dir/>
          <dgm:animLvl val="lvl"/>
          <dgm:resizeHandles/>
        </dgm:presLayoutVars>
      </dgm:prSet>
      <dgm:spPr/>
    </dgm:pt>
    <dgm:pt modelId="{28EE70A7-B151-4009-B956-9117135B2D79}" type="pres">
      <dgm:prSet presAssocID="{8B4BDE55-007E-42B9-9291-F89729A6C5FA}" presName="linNode" presStyleCnt="0"/>
      <dgm:spPr/>
    </dgm:pt>
    <dgm:pt modelId="{2D03A44D-AAEE-4518-B407-0F6AFC06FDA5}" type="pres">
      <dgm:prSet presAssocID="{8B4BDE55-007E-42B9-9291-F89729A6C5FA}" presName="parentShp" presStyleLbl="node1" presStyleIdx="0" presStyleCnt="2">
        <dgm:presLayoutVars>
          <dgm:bulletEnabled val="1"/>
        </dgm:presLayoutVars>
      </dgm:prSet>
      <dgm:spPr/>
    </dgm:pt>
    <dgm:pt modelId="{5C9EA719-5B38-487A-B8BA-0F169AF37BA1}" type="pres">
      <dgm:prSet presAssocID="{8B4BDE55-007E-42B9-9291-F89729A6C5FA}" presName="childShp" presStyleLbl="bgAccFollowNode1" presStyleIdx="0" presStyleCnt="2" custScaleY="118038" custLinFactNeighborY="-4290">
        <dgm:presLayoutVars>
          <dgm:bulletEnabled val="1"/>
        </dgm:presLayoutVars>
      </dgm:prSet>
      <dgm:spPr/>
    </dgm:pt>
    <dgm:pt modelId="{9FB3E63D-4B56-40BC-AD2C-2758F6944188}" type="pres">
      <dgm:prSet presAssocID="{78FDE464-67E0-427B-8589-BDBD9E787CE9}" presName="spacing" presStyleCnt="0"/>
      <dgm:spPr/>
    </dgm:pt>
    <dgm:pt modelId="{61D72B87-C6A8-4B25-87E8-3930BD1101AC}" type="pres">
      <dgm:prSet presAssocID="{B7233C3C-1592-4DAC-8F8A-819482CAE091}" presName="linNode" presStyleCnt="0"/>
      <dgm:spPr/>
    </dgm:pt>
    <dgm:pt modelId="{83DA7555-522F-43FF-BE3F-0DCB2492B80C}" type="pres">
      <dgm:prSet presAssocID="{B7233C3C-1592-4DAC-8F8A-819482CAE091}" presName="parentShp" presStyleLbl="node1" presStyleIdx="1" presStyleCnt="2" custScaleY="115518">
        <dgm:presLayoutVars>
          <dgm:bulletEnabled val="1"/>
        </dgm:presLayoutVars>
      </dgm:prSet>
      <dgm:spPr/>
    </dgm:pt>
    <dgm:pt modelId="{D769BE62-9FA1-4FEE-AAA4-EEC79236C6E5}" type="pres">
      <dgm:prSet presAssocID="{B7233C3C-1592-4DAC-8F8A-819482CAE091}" presName="childShp" presStyleLbl="bgAccFollowNode1" presStyleIdx="1" presStyleCnt="2" custLinFactNeighborY="1239">
        <dgm:presLayoutVars>
          <dgm:bulletEnabled val="1"/>
        </dgm:presLayoutVars>
      </dgm:prSet>
      <dgm:spPr/>
    </dgm:pt>
  </dgm:ptLst>
  <dgm:cxnLst>
    <dgm:cxn modelId="{9EFB120F-9111-4D4F-A1EB-3C61F48863B8}" srcId="{807B9FF5-A2AE-4A5C-A86C-530CFDECC0E6}" destId="{B7233C3C-1592-4DAC-8F8A-819482CAE091}" srcOrd="1" destOrd="0" parTransId="{F776D8E4-5B6D-434A-AD79-5A7576F03294}" sibTransId="{0B7FE07F-F6AD-4A6D-A89A-D8C2EE1B274F}"/>
    <dgm:cxn modelId="{C8F92011-6D1A-4704-8815-2E27A6466A94}" type="presOf" srcId="{807B9FF5-A2AE-4A5C-A86C-530CFDECC0E6}" destId="{3E78689D-4E59-4757-B5E8-9C5D1819BAC5}" srcOrd="0" destOrd="0" presId="urn:microsoft.com/office/officeart/2005/8/layout/vList6"/>
    <dgm:cxn modelId="{B1AED915-FE7D-447A-BCA7-9795D0946369}" type="presOf" srcId="{D36D679E-ADFF-4064-BD8A-651268AE6CD2}" destId="{D769BE62-9FA1-4FEE-AAA4-EEC79236C6E5}" srcOrd="0" destOrd="4" presId="urn:microsoft.com/office/officeart/2005/8/layout/vList6"/>
    <dgm:cxn modelId="{65B7201E-754D-419E-B44C-E104574795E9}" srcId="{B7233C3C-1592-4DAC-8F8A-819482CAE091}" destId="{1A47CB3F-A3B5-46F4-A462-E621BFD89A42}" srcOrd="3" destOrd="0" parTransId="{38A24BCC-4342-4E3A-8185-59C8773CB00C}" sibTransId="{4041DF94-8559-432D-997F-8E880A9FE6DE}"/>
    <dgm:cxn modelId="{0C5CEB1E-DFB2-41BD-B611-FEBFB111A37B}" srcId="{807B9FF5-A2AE-4A5C-A86C-530CFDECC0E6}" destId="{8B4BDE55-007E-42B9-9291-F89729A6C5FA}" srcOrd="0" destOrd="0" parTransId="{FAD5ABD0-C13D-4094-AE77-CE0C0D21B147}" sibTransId="{78FDE464-67E0-427B-8589-BDBD9E787CE9}"/>
    <dgm:cxn modelId="{7EDC792A-FA73-4A18-BBAD-D36FA713E2BB}" srcId="{B7233C3C-1592-4DAC-8F8A-819482CAE091}" destId="{CA62CF1C-386E-4589-8292-43418E2530EA}" srcOrd="5" destOrd="0" parTransId="{0BCDCAE6-6319-46E7-A891-7EBAEE93BAD0}" sibTransId="{0F85F170-2C8F-478A-9F7D-9770C7BAFDB5}"/>
    <dgm:cxn modelId="{83FB702C-7EB6-42D9-BB95-7153E21C2E9D}" type="presOf" srcId="{1A47CB3F-A3B5-46F4-A462-E621BFD89A42}" destId="{D769BE62-9FA1-4FEE-AAA4-EEC79236C6E5}" srcOrd="0" destOrd="3" presId="urn:microsoft.com/office/officeart/2005/8/layout/vList6"/>
    <dgm:cxn modelId="{91C6902E-DB57-45A5-A280-307A8B7FEE70}" srcId="{8B4BDE55-007E-42B9-9291-F89729A6C5FA}" destId="{ADB9B476-BF89-46BF-BC5D-C80CA0FC5237}" srcOrd="6" destOrd="0" parTransId="{2A41964F-C400-491F-BC79-767F2FB1C10F}" sibTransId="{7FE9B0F2-D5A5-47B0-BAFD-B9D4BB0E61ED}"/>
    <dgm:cxn modelId="{92DBD433-DBD7-4544-8A85-31F05F1777A7}" type="presOf" srcId="{9C383F4D-723D-46AA-AC5E-FDBCE9B24EA1}" destId="{5C9EA719-5B38-487A-B8BA-0F169AF37BA1}" srcOrd="0" destOrd="0" presId="urn:microsoft.com/office/officeart/2005/8/layout/vList6"/>
    <dgm:cxn modelId="{A5E3835D-3998-4027-95DF-0482E80A2049}" srcId="{8B4BDE55-007E-42B9-9291-F89729A6C5FA}" destId="{9C383F4D-723D-46AA-AC5E-FDBCE9B24EA1}" srcOrd="0" destOrd="0" parTransId="{5B114D8A-5463-4A68-840B-4F06F7D3CC97}" sibTransId="{AAC07099-C33A-4385-8E93-59D2B49D64F3}"/>
    <dgm:cxn modelId="{38B6B547-FF7C-4585-879A-6E957590E19F}" type="presOf" srcId="{ADB9B476-BF89-46BF-BC5D-C80CA0FC5237}" destId="{5C9EA719-5B38-487A-B8BA-0F169AF37BA1}" srcOrd="0" destOrd="6" presId="urn:microsoft.com/office/officeart/2005/8/layout/vList6"/>
    <dgm:cxn modelId="{9C09FC4E-CF5D-4867-BAF6-3FDDA35AD9F8}" srcId="{8B4BDE55-007E-42B9-9291-F89729A6C5FA}" destId="{BF2EA135-566A-4845-80AE-001B738B05B9}" srcOrd="3" destOrd="0" parTransId="{E341C55C-9475-4E5C-B6E3-258468283C76}" sibTransId="{4F9A483C-BCD3-419D-8C15-6AB5F93EE76A}"/>
    <dgm:cxn modelId="{3554AE4F-3803-4402-BF5C-80EFB12C41D0}" type="presOf" srcId="{0BEF6D13-1B5D-4480-80FD-B6961BB40F5A}" destId="{D769BE62-9FA1-4FEE-AAA4-EEC79236C6E5}" srcOrd="0" destOrd="1" presId="urn:microsoft.com/office/officeart/2005/8/layout/vList6"/>
    <dgm:cxn modelId="{8B89FC56-FF3C-4435-B514-445D9571CCE0}" type="presOf" srcId="{86B4BB40-42BD-4401-A493-1DE6449DC928}" destId="{5C9EA719-5B38-487A-B8BA-0F169AF37BA1}" srcOrd="0" destOrd="1" presId="urn:microsoft.com/office/officeart/2005/8/layout/vList6"/>
    <dgm:cxn modelId="{AB44FC59-B6D1-403B-8163-82D45B9D1FCB}" type="presOf" srcId="{8B4BDE55-007E-42B9-9291-F89729A6C5FA}" destId="{2D03A44D-AAEE-4518-B407-0F6AFC06FDA5}" srcOrd="0" destOrd="0" presId="urn:microsoft.com/office/officeart/2005/8/layout/vList6"/>
    <dgm:cxn modelId="{01BA287B-5FB3-4711-BC4B-6B0F1CCD21E7}" srcId="{B7233C3C-1592-4DAC-8F8A-819482CAE091}" destId="{D36D679E-ADFF-4064-BD8A-651268AE6CD2}" srcOrd="4" destOrd="0" parTransId="{F43D8014-9E3F-49CC-BB75-024DE79307D8}" sibTransId="{9279EA0E-8799-4143-8841-A19EF312EBE6}"/>
    <dgm:cxn modelId="{AB046180-31A9-46AD-BC50-7D2EDDA4F92A}" srcId="{8B4BDE55-007E-42B9-9291-F89729A6C5FA}" destId="{B65BA2EC-BA50-4DC5-ABAE-1C8E6C2D56A8}" srcOrd="2" destOrd="0" parTransId="{39214039-9BFF-4B9D-85AB-7B15EB6BBCF6}" sibTransId="{56B40022-CE42-4811-A8DD-4D9A51968390}"/>
    <dgm:cxn modelId="{6ACA4D83-2C94-4A6D-9133-F408CCE755F3}" srcId="{8B4BDE55-007E-42B9-9291-F89729A6C5FA}" destId="{715E0640-D94C-4D2D-95B3-990EFC6D4AC5}" srcOrd="4" destOrd="0" parTransId="{265834B1-8C98-404F-99BC-46C5CB8688F9}" sibTransId="{7F10754F-B18F-495E-A69D-E8C5108AA9BF}"/>
    <dgm:cxn modelId="{B31CF584-E8DA-4983-A03D-71E340FBFA1F}" srcId="{8B4BDE55-007E-42B9-9291-F89729A6C5FA}" destId="{86B4BB40-42BD-4401-A493-1DE6449DC928}" srcOrd="1" destOrd="0" parTransId="{70B33E08-44DF-4CD5-8DE2-975571A919AF}" sibTransId="{B4D06089-01BB-4669-9BC6-9776D2AB4B6F}"/>
    <dgm:cxn modelId="{CDFC2E85-EEB4-4097-A1FE-90CD2F609CB1}" type="presOf" srcId="{B7233C3C-1592-4DAC-8F8A-819482CAE091}" destId="{83DA7555-522F-43FF-BE3F-0DCB2492B80C}" srcOrd="0" destOrd="0" presId="urn:microsoft.com/office/officeart/2005/8/layout/vList6"/>
    <dgm:cxn modelId="{4A334688-97A5-4582-90A0-4D3C1EA073F8}" srcId="{8B4BDE55-007E-42B9-9291-F89729A6C5FA}" destId="{038306A5-A626-4ED2-AFA5-4191822DAC8E}" srcOrd="5" destOrd="0" parTransId="{636B82C6-80E5-4026-BDD1-DB3F8B791DFA}" sibTransId="{DB12BAE8-5353-467D-9101-5CE8E85E87F2}"/>
    <dgm:cxn modelId="{A55C4690-BE51-4727-86D4-D59EFC26C09A}" srcId="{B7233C3C-1592-4DAC-8F8A-819482CAE091}" destId="{AB4342EE-ED20-4850-B26B-7DB5EC8AC334}" srcOrd="0" destOrd="0" parTransId="{4C43ADCE-5C19-4BE7-BDE8-87C6BB095E44}" sibTransId="{234205C0-24E4-4924-B919-1AA3A7A15F06}"/>
    <dgm:cxn modelId="{18EFC792-1C97-4C2D-86CE-7E7B035DF426}" type="presOf" srcId="{B65BA2EC-BA50-4DC5-ABAE-1C8E6C2D56A8}" destId="{5C9EA719-5B38-487A-B8BA-0F169AF37BA1}" srcOrd="0" destOrd="2" presId="urn:microsoft.com/office/officeart/2005/8/layout/vList6"/>
    <dgm:cxn modelId="{3AC73194-FA41-47E3-AC60-88A17874F603}" type="presOf" srcId="{CA62CF1C-386E-4589-8292-43418E2530EA}" destId="{D769BE62-9FA1-4FEE-AAA4-EEC79236C6E5}" srcOrd="0" destOrd="5" presId="urn:microsoft.com/office/officeart/2005/8/layout/vList6"/>
    <dgm:cxn modelId="{127FE294-4896-43A5-AB54-60A1F8727147}" srcId="{B7233C3C-1592-4DAC-8F8A-819482CAE091}" destId="{0BEF6D13-1B5D-4480-80FD-B6961BB40F5A}" srcOrd="1" destOrd="0" parTransId="{EF1127FD-1A5B-4378-8890-23668307645D}" sibTransId="{32C3335C-9312-4877-8A3D-3BF4EC114733}"/>
    <dgm:cxn modelId="{6981D3A1-4C02-476C-BDCF-A5FDF1365982}" type="presOf" srcId="{BF2EA135-566A-4845-80AE-001B738B05B9}" destId="{5C9EA719-5B38-487A-B8BA-0F169AF37BA1}" srcOrd="0" destOrd="3" presId="urn:microsoft.com/office/officeart/2005/8/layout/vList6"/>
    <dgm:cxn modelId="{DB12E6A6-4895-4B41-9E1F-1B97054A23D1}" srcId="{B7233C3C-1592-4DAC-8F8A-819482CAE091}" destId="{238A2E5F-943D-4592-A0F8-1947E422CF44}" srcOrd="2" destOrd="0" parTransId="{7F8243BA-20B4-46B2-8C8E-E4FD096619DD}" sibTransId="{6DC76480-CFF6-43A4-8785-2D68EE247BBE}"/>
    <dgm:cxn modelId="{28CB0EAE-1E4C-4376-B716-1F4E8B99559D}" type="presOf" srcId="{238A2E5F-943D-4592-A0F8-1947E422CF44}" destId="{D769BE62-9FA1-4FEE-AAA4-EEC79236C6E5}" srcOrd="0" destOrd="2" presId="urn:microsoft.com/office/officeart/2005/8/layout/vList6"/>
    <dgm:cxn modelId="{AF53C9C4-3836-45B5-B3DC-8C61501A4D60}" type="presOf" srcId="{038306A5-A626-4ED2-AFA5-4191822DAC8E}" destId="{5C9EA719-5B38-487A-B8BA-0F169AF37BA1}" srcOrd="0" destOrd="5" presId="urn:microsoft.com/office/officeart/2005/8/layout/vList6"/>
    <dgm:cxn modelId="{3EAB65E9-316C-42A2-9960-18EA311101BA}" type="presOf" srcId="{AB4342EE-ED20-4850-B26B-7DB5EC8AC334}" destId="{D769BE62-9FA1-4FEE-AAA4-EEC79236C6E5}" srcOrd="0" destOrd="0" presId="urn:microsoft.com/office/officeart/2005/8/layout/vList6"/>
    <dgm:cxn modelId="{49383DEB-83BB-48A9-83F0-8D516E2DE701}" type="presOf" srcId="{715E0640-D94C-4D2D-95B3-990EFC6D4AC5}" destId="{5C9EA719-5B38-487A-B8BA-0F169AF37BA1}" srcOrd="0" destOrd="4" presId="urn:microsoft.com/office/officeart/2005/8/layout/vList6"/>
    <dgm:cxn modelId="{247C9C07-AA1C-4A58-BD69-F240DECEAC54}" type="presParOf" srcId="{3E78689D-4E59-4757-B5E8-9C5D1819BAC5}" destId="{28EE70A7-B151-4009-B956-9117135B2D79}" srcOrd="0" destOrd="0" presId="urn:microsoft.com/office/officeart/2005/8/layout/vList6"/>
    <dgm:cxn modelId="{5BF5E2AA-6F3F-4BDC-BCA6-765E9C09AFFC}" type="presParOf" srcId="{28EE70A7-B151-4009-B956-9117135B2D79}" destId="{2D03A44D-AAEE-4518-B407-0F6AFC06FDA5}" srcOrd="0" destOrd="0" presId="urn:microsoft.com/office/officeart/2005/8/layout/vList6"/>
    <dgm:cxn modelId="{DE57BFBA-95EE-4A3B-BB71-1637E020429C}" type="presParOf" srcId="{28EE70A7-B151-4009-B956-9117135B2D79}" destId="{5C9EA719-5B38-487A-B8BA-0F169AF37BA1}" srcOrd="1" destOrd="0" presId="urn:microsoft.com/office/officeart/2005/8/layout/vList6"/>
    <dgm:cxn modelId="{A9AA3DC6-C1F6-4153-A9E7-1BEAD15E72F8}" type="presParOf" srcId="{3E78689D-4E59-4757-B5E8-9C5D1819BAC5}" destId="{9FB3E63D-4B56-40BC-AD2C-2758F6944188}" srcOrd="1" destOrd="0" presId="urn:microsoft.com/office/officeart/2005/8/layout/vList6"/>
    <dgm:cxn modelId="{368A9307-D835-4D5D-BFCC-BBC503B663F5}" type="presParOf" srcId="{3E78689D-4E59-4757-B5E8-9C5D1819BAC5}" destId="{61D72B87-C6A8-4B25-87E8-3930BD1101AC}" srcOrd="2" destOrd="0" presId="urn:microsoft.com/office/officeart/2005/8/layout/vList6"/>
    <dgm:cxn modelId="{75BABAD9-7459-4F18-BA6F-D6FD6E8442DC}" type="presParOf" srcId="{61D72B87-C6A8-4B25-87E8-3930BD1101AC}" destId="{83DA7555-522F-43FF-BE3F-0DCB2492B80C}" srcOrd="0" destOrd="0" presId="urn:microsoft.com/office/officeart/2005/8/layout/vList6"/>
    <dgm:cxn modelId="{A2553EB6-58C2-458E-8770-BDB994782EFB}" type="presParOf" srcId="{61D72B87-C6A8-4B25-87E8-3930BD1101AC}" destId="{D769BE62-9FA1-4FEE-AAA4-EEC79236C6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57E5C1-1934-4B60-A908-9BAAC87C29B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18F2898-9731-4462-AE62-9168A70556E8}">
      <dgm:prSet phldrT="[Texto]"/>
      <dgm:spPr/>
      <dgm:t>
        <a:bodyPr/>
        <a:lstStyle/>
        <a:p>
          <a:r>
            <a:rPr lang="es-ES" dirty="0"/>
            <a:t>Informática</a:t>
          </a:r>
        </a:p>
      </dgm:t>
    </dgm:pt>
    <dgm:pt modelId="{D100EDB8-B103-402C-BF8E-5AF6DE4BF514}" type="parTrans" cxnId="{9D65384C-B064-4745-8056-CD4A7451F1CB}">
      <dgm:prSet/>
      <dgm:spPr/>
      <dgm:t>
        <a:bodyPr/>
        <a:lstStyle/>
        <a:p>
          <a:endParaRPr lang="es-ES"/>
        </a:p>
      </dgm:t>
    </dgm:pt>
    <dgm:pt modelId="{B7E890F7-12C5-4C79-9CFA-2DFEB4F75618}" type="sibTrans" cxnId="{9D65384C-B064-4745-8056-CD4A7451F1CB}">
      <dgm:prSet/>
      <dgm:spPr/>
      <dgm:t>
        <a:bodyPr/>
        <a:lstStyle/>
        <a:p>
          <a:endParaRPr lang="es-ES"/>
        </a:p>
      </dgm:t>
    </dgm:pt>
    <dgm:pt modelId="{9F0A0FFE-3B0B-4F83-9878-1FAA34C1C8C3}">
      <dgm:prSet phldrT="[Texto]" custT="1"/>
      <dgm:spPr/>
      <dgm:t>
        <a:bodyPr/>
        <a:lstStyle/>
        <a:p>
          <a:r>
            <a:rPr lang="es-ES" sz="1800" dirty="0"/>
            <a:t>Diagnóstica</a:t>
          </a:r>
        </a:p>
      </dgm:t>
    </dgm:pt>
    <dgm:pt modelId="{762FAA67-C815-4400-A605-8F76659453CA}" type="parTrans" cxnId="{3650DCBC-DC57-4601-9DE4-1D4532CC0DCB}">
      <dgm:prSet/>
      <dgm:spPr/>
      <dgm:t>
        <a:bodyPr/>
        <a:lstStyle/>
        <a:p>
          <a:endParaRPr lang="es-ES"/>
        </a:p>
      </dgm:t>
    </dgm:pt>
    <dgm:pt modelId="{4D00A21C-098D-4B4B-91DF-ABB2F12A2B6C}" type="sibTrans" cxnId="{3650DCBC-DC57-4601-9DE4-1D4532CC0DCB}">
      <dgm:prSet/>
      <dgm:spPr/>
      <dgm:t>
        <a:bodyPr/>
        <a:lstStyle/>
        <a:p>
          <a:endParaRPr lang="es-ES"/>
        </a:p>
      </dgm:t>
    </dgm:pt>
    <dgm:pt modelId="{6A0BD529-6B29-4C25-B805-3A23D84A8BED}">
      <dgm:prSet phldrT="[Texto]" custT="1"/>
      <dgm:spPr/>
      <dgm:t>
        <a:bodyPr/>
        <a:lstStyle/>
        <a:p>
          <a:r>
            <a:rPr lang="es-ES" sz="1800" dirty="0"/>
            <a:t>Formativa</a:t>
          </a:r>
        </a:p>
      </dgm:t>
    </dgm:pt>
    <dgm:pt modelId="{EE487AB0-2EB3-4716-B70F-966F581BF74D}" type="parTrans" cxnId="{99D3621B-2B76-4FDA-B532-06DDA79E76A6}">
      <dgm:prSet/>
      <dgm:spPr/>
      <dgm:t>
        <a:bodyPr/>
        <a:lstStyle/>
        <a:p>
          <a:endParaRPr lang="es-ES"/>
        </a:p>
      </dgm:t>
    </dgm:pt>
    <dgm:pt modelId="{722D5A43-7461-4E41-B1DE-AE7EF123FB40}" type="sibTrans" cxnId="{99D3621B-2B76-4FDA-B532-06DDA79E76A6}">
      <dgm:prSet/>
      <dgm:spPr/>
      <dgm:t>
        <a:bodyPr/>
        <a:lstStyle/>
        <a:p>
          <a:endParaRPr lang="es-ES"/>
        </a:p>
      </dgm:t>
    </dgm:pt>
    <dgm:pt modelId="{ABFB796A-2D70-4592-BD65-A281045C3E4F}">
      <dgm:prSet phldrT="[Texto]" custT="1"/>
      <dgm:spPr/>
      <dgm:t>
        <a:bodyPr/>
        <a:lstStyle/>
        <a:p>
          <a:pPr algn="just"/>
          <a:r>
            <a:rPr lang="es-ES" sz="1800" dirty="0"/>
            <a:t>Lluvia de ideas (Diagnostica).- Se realizarán preguntas referentes a los programas y paquetes de Office, con la finalidad de dar pauta a que el docente conozca sobre los conocimientos del alumnos</a:t>
          </a:r>
          <a:endParaRPr lang="es-ES" dirty="0"/>
        </a:p>
      </dgm:t>
    </dgm:pt>
    <dgm:pt modelId="{0241D77A-7AD7-44BA-BD68-33021713F9B8}" type="parTrans" cxnId="{8FE963AB-937F-4112-903D-928C8EA3C6D1}">
      <dgm:prSet/>
      <dgm:spPr/>
      <dgm:t>
        <a:bodyPr/>
        <a:lstStyle/>
        <a:p>
          <a:endParaRPr lang="es-ES"/>
        </a:p>
      </dgm:t>
    </dgm:pt>
    <dgm:pt modelId="{215C8030-234E-4289-BA25-6B5BA071CC3D}" type="sibTrans" cxnId="{8FE963AB-937F-4112-903D-928C8EA3C6D1}">
      <dgm:prSet/>
      <dgm:spPr/>
      <dgm:t>
        <a:bodyPr/>
        <a:lstStyle/>
        <a:p>
          <a:endParaRPr lang="es-ES"/>
        </a:p>
      </dgm:t>
    </dgm:pt>
    <dgm:pt modelId="{8395E3E7-0359-43D9-B345-D0C82F9C5EB5}">
      <dgm:prSet phldrT="[Texto]" custT="1"/>
      <dgm:spPr/>
      <dgm:t>
        <a:bodyPr/>
        <a:lstStyle/>
        <a:p>
          <a:r>
            <a:rPr lang="es-ES" sz="1800" dirty="0"/>
            <a:t>Sumativa </a:t>
          </a:r>
        </a:p>
      </dgm:t>
    </dgm:pt>
    <dgm:pt modelId="{33BEFBCD-4517-4D57-8A03-5567F8E7D831}" type="parTrans" cxnId="{39FDA15D-AC0D-4777-98FD-9FC145164C15}">
      <dgm:prSet/>
      <dgm:spPr/>
      <dgm:t>
        <a:bodyPr/>
        <a:lstStyle/>
        <a:p>
          <a:endParaRPr lang="es-ES"/>
        </a:p>
      </dgm:t>
    </dgm:pt>
    <dgm:pt modelId="{2FCA98BD-3DA2-4892-9B87-09D24EE71821}" type="sibTrans" cxnId="{39FDA15D-AC0D-4777-98FD-9FC145164C15}">
      <dgm:prSet/>
      <dgm:spPr/>
      <dgm:t>
        <a:bodyPr/>
        <a:lstStyle/>
        <a:p>
          <a:endParaRPr lang="es-ES"/>
        </a:p>
      </dgm:t>
    </dgm:pt>
    <dgm:pt modelId="{EB4C516C-1BD0-419D-916F-2DD598355E6D}">
      <dgm:prSet phldrT="[Texto]" custT="1"/>
      <dgm:spPr/>
      <dgm:t>
        <a:bodyPr/>
        <a:lstStyle/>
        <a:p>
          <a:pPr algn="just"/>
          <a:r>
            <a:rPr lang="es-ES" sz="1800" dirty="0"/>
            <a:t>Relación de proyecto final con los contenidos del tema (Sumativa).- Al finalizar el alumno integrará los contenidos de las practicas realizadas un tríptico y una presentación con las características necesarias para el proyecto interdisciplinar. </a:t>
          </a:r>
        </a:p>
      </dgm:t>
    </dgm:pt>
    <dgm:pt modelId="{9E17C7D8-5CD7-40D9-B1CB-AE75F27ED136}" type="parTrans" cxnId="{0C55B8B9-CA66-4B5F-8B94-78AE006C7831}">
      <dgm:prSet/>
      <dgm:spPr/>
      <dgm:t>
        <a:bodyPr/>
        <a:lstStyle/>
        <a:p>
          <a:endParaRPr lang="es-ES"/>
        </a:p>
      </dgm:t>
    </dgm:pt>
    <dgm:pt modelId="{CC897E9D-1440-461C-870F-59E03FD21274}" type="sibTrans" cxnId="{0C55B8B9-CA66-4B5F-8B94-78AE006C7831}">
      <dgm:prSet/>
      <dgm:spPr/>
      <dgm:t>
        <a:bodyPr/>
        <a:lstStyle/>
        <a:p>
          <a:endParaRPr lang="es-ES"/>
        </a:p>
      </dgm:t>
    </dgm:pt>
    <dgm:pt modelId="{8A9E279C-18E3-475D-83B6-28D1BD7E8C4E}">
      <dgm:prSet phldrT="[Texto]" custT="1"/>
      <dgm:spPr/>
      <dgm:t>
        <a:bodyPr/>
        <a:lstStyle/>
        <a:p>
          <a:pPr algn="just"/>
          <a:r>
            <a:rPr lang="es-ES" sz="1800" dirty="0"/>
            <a:t>Realización de practicas (Formativa).- A través de la realización de las practicas el alumno realizará los trípticos y presentaciones a emplear. </a:t>
          </a:r>
        </a:p>
      </dgm:t>
    </dgm:pt>
    <dgm:pt modelId="{975471FB-CA34-4A59-929C-C10D58EEE723}" type="parTrans" cxnId="{D2E8CD99-187C-4E81-AE82-1CBC31A81E50}">
      <dgm:prSet/>
      <dgm:spPr/>
      <dgm:t>
        <a:bodyPr/>
        <a:lstStyle/>
        <a:p>
          <a:endParaRPr lang="es-ES"/>
        </a:p>
      </dgm:t>
    </dgm:pt>
    <dgm:pt modelId="{0A9F0AA7-F15F-42E9-8616-5594FF8FDA1C}" type="sibTrans" cxnId="{D2E8CD99-187C-4E81-AE82-1CBC31A81E50}">
      <dgm:prSet/>
      <dgm:spPr/>
      <dgm:t>
        <a:bodyPr/>
        <a:lstStyle/>
        <a:p>
          <a:endParaRPr lang="es-ES"/>
        </a:p>
      </dgm:t>
    </dgm:pt>
    <dgm:pt modelId="{9FD22984-050E-40D6-AA8F-D346FB861818}" type="pres">
      <dgm:prSet presAssocID="{DF57E5C1-1934-4B60-A908-9BAAC87C29B3}" presName="Name0" presStyleCnt="0">
        <dgm:presLayoutVars>
          <dgm:dir/>
          <dgm:resizeHandles val="exact"/>
        </dgm:presLayoutVars>
      </dgm:prSet>
      <dgm:spPr/>
    </dgm:pt>
    <dgm:pt modelId="{32020B93-D0C7-40DD-8974-2CB5F62B7A32}" type="pres">
      <dgm:prSet presAssocID="{218F2898-9731-4462-AE62-9168A70556E8}" presName="node" presStyleLbl="node1" presStyleIdx="0" presStyleCnt="2" custScaleX="90249">
        <dgm:presLayoutVars>
          <dgm:bulletEnabled val="1"/>
        </dgm:presLayoutVars>
      </dgm:prSet>
      <dgm:spPr/>
    </dgm:pt>
    <dgm:pt modelId="{3732BAAB-E079-4E48-BC21-A6433A1E9020}" type="pres">
      <dgm:prSet presAssocID="{B7E890F7-12C5-4C79-9CFA-2DFEB4F75618}" presName="sibTrans" presStyleLbl="sibTrans2D1" presStyleIdx="0" presStyleCnt="1"/>
      <dgm:spPr/>
    </dgm:pt>
    <dgm:pt modelId="{FC1B1872-CE8E-46DB-9B9E-68FE9FFA4377}" type="pres">
      <dgm:prSet presAssocID="{B7E890F7-12C5-4C79-9CFA-2DFEB4F75618}" presName="connectorText" presStyleLbl="sibTrans2D1" presStyleIdx="0" presStyleCnt="1"/>
      <dgm:spPr/>
    </dgm:pt>
    <dgm:pt modelId="{26B829B6-D915-4FAC-8F41-BB8F6088F80A}" type="pres">
      <dgm:prSet presAssocID="{ABFB796A-2D70-4592-BD65-A281045C3E4F}" presName="node" presStyleLbl="node1" presStyleIdx="1" presStyleCnt="2" custScaleX="152476">
        <dgm:presLayoutVars>
          <dgm:bulletEnabled val="1"/>
        </dgm:presLayoutVars>
      </dgm:prSet>
      <dgm:spPr/>
    </dgm:pt>
  </dgm:ptLst>
  <dgm:cxnLst>
    <dgm:cxn modelId="{99D3621B-2B76-4FDA-B532-06DDA79E76A6}" srcId="{218F2898-9731-4462-AE62-9168A70556E8}" destId="{6A0BD529-6B29-4C25-B805-3A23D84A8BED}" srcOrd="1" destOrd="0" parTransId="{EE487AB0-2EB3-4716-B70F-966F581BF74D}" sibTransId="{722D5A43-7461-4E41-B1DE-AE7EF123FB40}"/>
    <dgm:cxn modelId="{5686B622-886A-4A4B-94DF-A493E28CEF0F}" type="presOf" srcId="{8395E3E7-0359-43D9-B345-D0C82F9C5EB5}" destId="{32020B93-D0C7-40DD-8974-2CB5F62B7A32}" srcOrd="0" destOrd="3" presId="urn:microsoft.com/office/officeart/2005/8/layout/process1"/>
    <dgm:cxn modelId="{13DEA52C-9E68-4321-BF1A-481BA6886661}" type="presOf" srcId="{EB4C516C-1BD0-419D-916F-2DD598355E6D}" destId="{26B829B6-D915-4FAC-8F41-BB8F6088F80A}" srcOrd="0" destOrd="2" presId="urn:microsoft.com/office/officeart/2005/8/layout/process1"/>
    <dgm:cxn modelId="{39FDA15D-AC0D-4777-98FD-9FC145164C15}" srcId="{218F2898-9731-4462-AE62-9168A70556E8}" destId="{8395E3E7-0359-43D9-B345-D0C82F9C5EB5}" srcOrd="2" destOrd="0" parTransId="{33BEFBCD-4517-4D57-8A03-5567F8E7D831}" sibTransId="{2FCA98BD-3DA2-4892-9B87-09D24EE71821}"/>
    <dgm:cxn modelId="{49E7525E-4E3D-4C38-B207-78A62B965911}" type="presOf" srcId="{B7E890F7-12C5-4C79-9CFA-2DFEB4F75618}" destId="{FC1B1872-CE8E-46DB-9B9E-68FE9FFA4377}" srcOrd="1" destOrd="0" presId="urn:microsoft.com/office/officeart/2005/8/layout/process1"/>
    <dgm:cxn modelId="{C9D9EB46-C8F8-4B4F-97C5-3C8B327348EA}" type="presOf" srcId="{8A9E279C-18E3-475D-83B6-28D1BD7E8C4E}" destId="{26B829B6-D915-4FAC-8F41-BB8F6088F80A}" srcOrd="0" destOrd="1" presId="urn:microsoft.com/office/officeart/2005/8/layout/process1"/>
    <dgm:cxn modelId="{9D65384C-B064-4745-8056-CD4A7451F1CB}" srcId="{DF57E5C1-1934-4B60-A908-9BAAC87C29B3}" destId="{218F2898-9731-4462-AE62-9168A70556E8}" srcOrd="0" destOrd="0" parTransId="{D100EDB8-B103-402C-BF8E-5AF6DE4BF514}" sibTransId="{B7E890F7-12C5-4C79-9CFA-2DFEB4F75618}"/>
    <dgm:cxn modelId="{D2E8CD99-187C-4E81-AE82-1CBC31A81E50}" srcId="{ABFB796A-2D70-4592-BD65-A281045C3E4F}" destId="{8A9E279C-18E3-475D-83B6-28D1BD7E8C4E}" srcOrd="0" destOrd="0" parTransId="{975471FB-CA34-4A59-929C-C10D58EEE723}" sibTransId="{0A9F0AA7-F15F-42E9-8616-5594FF8FDA1C}"/>
    <dgm:cxn modelId="{8FE963AB-937F-4112-903D-928C8EA3C6D1}" srcId="{DF57E5C1-1934-4B60-A908-9BAAC87C29B3}" destId="{ABFB796A-2D70-4592-BD65-A281045C3E4F}" srcOrd="1" destOrd="0" parTransId="{0241D77A-7AD7-44BA-BD68-33021713F9B8}" sibTransId="{215C8030-234E-4289-BA25-6B5BA071CC3D}"/>
    <dgm:cxn modelId="{0C55B8B9-CA66-4B5F-8B94-78AE006C7831}" srcId="{ABFB796A-2D70-4592-BD65-A281045C3E4F}" destId="{EB4C516C-1BD0-419D-916F-2DD598355E6D}" srcOrd="1" destOrd="0" parTransId="{9E17C7D8-5CD7-40D9-B1CB-AE75F27ED136}" sibTransId="{CC897E9D-1440-461C-870F-59E03FD21274}"/>
    <dgm:cxn modelId="{3650DCBC-DC57-4601-9DE4-1D4532CC0DCB}" srcId="{218F2898-9731-4462-AE62-9168A70556E8}" destId="{9F0A0FFE-3B0B-4F83-9878-1FAA34C1C8C3}" srcOrd="0" destOrd="0" parTransId="{762FAA67-C815-4400-A605-8F76659453CA}" sibTransId="{4D00A21C-098D-4B4B-91DF-ABB2F12A2B6C}"/>
    <dgm:cxn modelId="{DFD269CF-32BC-41A9-9C55-10A8262A9EE8}" type="presOf" srcId="{6A0BD529-6B29-4C25-B805-3A23D84A8BED}" destId="{32020B93-D0C7-40DD-8974-2CB5F62B7A32}" srcOrd="0" destOrd="2" presId="urn:microsoft.com/office/officeart/2005/8/layout/process1"/>
    <dgm:cxn modelId="{17633ED9-6C9A-4ACC-A620-9A44A92DC3BB}" type="presOf" srcId="{DF57E5C1-1934-4B60-A908-9BAAC87C29B3}" destId="{9FD22984-050E-40D6-AA8F-D346FB861818}" srcOrd="0" destOrd="0" presId="urn:microsoft.com/office/officeart/2005/8/layout/process1"/>
    <dgm:cxn modelId="{2621F7DE-5763-4012-A15F-4330ACD4508D}" type="presOf" srcId="{ABFB796A-2D70-4592-BD65-A281045C3E4F}" destId="{26B829B6-D915-4FAC-8F41-BB8F6088F80A}" srcOrd="0" destOrd="0" presId="urn:microsoft.com/office/officeart/2005/8/layout/process1"/>
    <dgm:cxn modelId="{7ED8C0EA-A1AD-4073-AACC-42FEDE08ACBA}" type="presOf" srcId="{9F0A0FFE-3B0B-4F83-9878-1FAA34C1C8C3}" destId="{32020B93-D0C7-40DD-8974-2CB5F62B7A32}" srcOrd="0" destOrd="1" presId="urn:microsoft.com/office/officeart/2005/8/layout/process1"/>
    <dgm:cxn modelId="{284C4EEE-A7C1-4788-B22D-614B203D1D29}" type="presOf" srcId="{218F2898-9731-4462-AE62-9168A70556E8}" destId="{32020B93-D0C7-40DD-8974-2CB5F62B7A32}" srcOrd="0" destOrd="0" presId="urn:microsoft.com/office/officeart/2005/8/layout/process1"/>
    <dgm:cxn modelId="{621DEEF2-7C82-40D7-BC02-F26BB7A18A77}" type="presOf" srcId="{B7E890F7-12C5-4C79-9CFA-2DFEB4F75618}" destId="{3732BAAB-E079-4E48-BC21-A6433A1E9020}" srcOrd="0" destOrd="0" presId="urn:microsoft.com/office/officeart/2005/8/layout/process1"/>
    <dgm:cxn modelId="{FB5378E7-B70E-491E-A0A3-9C58F85FFEA6}" type="presParOf" srcId="{9FD22984-050E-40D6-AA8F-D346FB861818}" destId="{32020B93-D0C7-40DD-8974-2CB5F62B7A32}" srcOrd="0" destOrd="0" presId="urn:microsoft.com/office/officeart/2005/8/layout/process1"/>
    <dgm:cxn modelId="{0B770188-FDE1-4B58-82C6-738E81DF2CD4}" type="presParOf" srcId="{9FD22984-050E-40D6-AA8F-D346FB861818}" destId="{3732BAAB-E079-4E48-BC21-A6433A1E9020}" srcOrd="1" destOrd="0" presId="urn:microsoft.com/office/officeart/2005/8/layout/process1"/>
    <dgm:cxn modelId="{BA01A321-5BCE-43E2-95F2-BAAFAA29FBA6}" type="presParOf" srcId="{3732BAAB-E079-4E48-BC21-A6433A1E9020}" destId="{FC1B1872-CE8E-46DB-9B9E-68FE9FFA4377}" srcOrd="0" destOrd="0" presId="urn:microsoft.com/office/officeart/2005/8/layout/process1"/>
    <dgm:cxn modelId="{E55E5450-5000-4133-A067-A88F6D641E06}" type="presParOf" srcId="{9FD22984-050E-40D6-AA8F-D346FB861818}" destId="{26B829B6-D915-4FAC-8F41-BB8F6088F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57E5C1-1934-4B60-A908-9BAAC87C29B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18F2898-9731-4462-AE62-9168A70556E8}">
      <dgm:prSet phldrT="[Texto]"/>
      <dgm:spPr/>
      <dgm:t>
        <a:bodyPr/>
        <a:lstStyle/>
        <a:p>
          <a:r>
            <a:rPr lang="es-ES" dirty="0"/>
            <a:t>Teatro IV</a:t>
          </a:r>
        </a:p>
      </dgm:t>
    </dgm:pt>
    <dgm:pt modelId="{D100EDB8-B103-402C-BF8E-5AF6DE4BF514}" type="parTrans" cxnId="{9D65384C-B064-4745-8056-CD4A7451F1CB}">
      <dgm:prSet/>
      <dgm:spPr/>
      <dgm:t>
        <a:bodyPr/>
        <a:lstStyle/>
        <a:p>
          <a:endParaRPr lang="es-ES"/>
        </a:p>
      </dgm:t>
    </dgm:pt>
    <dgm:pt modelId="{B7E890F7-12C5-4C79-9CFA-2DFEB4F75618}" type="sibTrans" cxnId="{9D65384C-B064-4745-8056-CD4A7451F1CB}">
      <dgm:prSet/>
      <dgm:spPr/>
      <dgm:t>
        <a:bodyPr/>
        <a:lstStyle/>
        <a:p>
          <a:endParaRPr lang="es-ES"/>
        </a:p>
      </dgm:t>
    </dgm:pt>
    <dgm:pt modelId="{9F0A0FFE-3B0B-4F83-9878-1FAA34C1C8C3}">
      <dgm:prSet phldrT="[Texto]" custT="1"/>
      <dgm:spPr/>
      <dgm:t>
        <a:bodyPr/>
        <a:lstStyle/>
        <a:p>
          <a:r>
            <a:rPr lang="es-ES" sz="1800" dirty="0"/>
            <a:t>Diagnóstica</a:t>
          </a:r>
        </a:p>
      </dgm:t>
    </dgm:pt>
    <dgm:pt modelId="{762FAA67-C815-4400-A605-8F76659453CA}" type="parTrans" cxnId="{3650DCBC-DC57-4601-9DE4-1D4532CC0DCB}">
      <dgm:prSet/>
      <dgm:spPr/>
      <dgm:t>
        <a:bodyPr/>
        <a:lstStyle/>
        <a:p>
          <a:endParaRPr lang="es-ES"/>
        </a:p>
      </dgm:t>
    </dgm:pt>
    <dgm:pt modelId="{4D00A21C-098D-4B4B-91DF-ABB2F12A2B6C}" type="sibTrans" cxnId="{3650DCBC-DC57-4601-9DE4-1D4532CC0DCB}">
      <dgm:prSet/>
      <dgm:spPr/>
      <dgm:t>
        <a:bodyPr/>
        <a:lstStyle/>
        <a:p>
          <a:endParaRPr lang="es-ES"/>
        </a:p>
      </dgm:t>
    </dgm:pt>
    <dgm:pt modelId="{6A0BD529-6B29-4C25-B805-3A23D84A8BED}">
      <dgm:prSet phldrT="[Texto]" custT="1"/>
      <dgm:spPr/>
      <dgm:t>
        <a:bodyPr/>
        <a:lstStyle/>
        <a:p>
          <a:r>
            <a:rPr lang="es-ES" sz="1800" dirty="0"/>
            <a:t>Formativa</a:t>
          </a:r>
        </a:p>
      </dgm:t>
    </dgm:pt>
    <dgm:pt modelId="{EE487AB0-2EB3-4716-B70F-966F581BF74D}" type="parTrans" cxnId="{99D3621B-2B76-4FDA-B532-06DDA79E76A6}">
      <dgm:prSet/>
      <dgm:spPr/>
      <dgm:t>
        <a:bodyPr/>
        <a:lstStyle/>
        <a:p>
          <a:endParaRPr lang="es-ES"/>
        </a:p>
      </dgm:t>
    </dgm:pt>
    <dgm:pt modelId="{722D5A43-7461-4E41-B1DE-AE7EF123FB40}" type="sibTrans" cxnId="{99D3621B-2B76-4FDA-B532-06DDA79E76A6}">
      <dgm:prSet/>
      <dgm:spPr/>
      <dgm:t>
        <a:bodyPr/>
        <a:lstStyle/>
        <a:p>
          <a:endParaRPr lang="es-ES"/>
        </a:p>
      </dgm:t>
    </dgm:pt>
    <dgm:pt modelId="{547D258D-83A9-400B-98F5-25215B26AEAA}">
      <dgm:prSet phldrT="[Texto]"/>
      <dgm:spPr/>
      <dgm:t>
        <a:bodyPr/>
        <a:lstStyle/>
        <a:p>
          <a:pPr algn="l"/>
          <a:endParaRPr lang="es-ES" dirty="0"/>
        </a:p>
      </dgm:t>
    </dgm:pt>
    <dgm:pt modelId="{FF78105C-426B-4F6C-8442-60D23FC0989B}" type="parTrans" cxnId="{03814640-0E87-45E5-8283-F57AEB3E72FF}">
      <dgm:prSet/>
      <dgm:spPr/>
      <dgm:t>
        <a:bodyPr/>
        <a:lstStyle/>
        <a:p>
          <a:endParaRPr lang="es-ES"/>
        </a:p>
      </dgm:t>
    </dgm:pt>
    <dgm:pt modelId="{2E5B79FB-C139-4505-A236-AD08056BC1B5}" type="sibTrans" cxnId="{03814640-0E87-45E5-8283-F57AEB3E72FF}">
      <dgm:prSet/>
      <dgm:spPr/>
      <dgm:t>
        <a:bodyPr/>
        <a:lstStyle/>
        <a:p>
          <a:endParaRPr lang="es-ES"/>
        </a:p>
      </dgm:t>
    </dgm:pt>
    <dgm:pt modelId="{46C3F2D8-72A1-4358-B01D-4CB3F2E61343}">
      <dgm:prSet phldrT="[Texto]" custT="1"/>
      <dgm:spPr/>
      <dgm:t>
        <a:bodyPr/>
        <a:lstStyle/>
        <a:p>
          <a:pPr algn="just"/>
          <a:r>
            <a:rPr lang="es-ES" sz="1800" dirty="0"/>
            <a:t>Diagnostica: Realizará un debate para apreciar y conocer sus aprendizajes acerca de la adaptación y creación colectica.  </a:t>
          </a:r>
        </a:p>
      </dgm:t>
    </dgm:pt>
    <dgm:pt modelId="{4ABE149D-9986-46EA-8274-56F7C9D728E5}" type="parTrans" cxnId="{2C10CF3D-2BFA-4201-A56C-363A278F8643}">
      <dgm:prSet/>
      <dgm:spPr/>
      <dgm:t>
        <a:bodyPr/>
        <a:lstStyle/>
        <a:p>
          <a:endParaRPr lang="es-ES"/>
        </a:p>
      </dgm:t>
    </dgm:pt>
    <dgm:pt modelId="{C76403FE-94BB-42BE-9827-0F3A9554ACEE}" type="sibTrans" cxnId="{2C10CF3D-2BFA-4201-A56C-363A278F8643}">
      <dgm:prSet/>
      <dgm:spPr/>
      <dgm:t>
        <a:bodyPr/>
        <a:lstStyle/>
        <a:p>
          <a:endParaRPr lang="es-ES"/>
        </a:p>
      </dgm:t>
    </dgm:pt>
    <dgm:pt modelId="{3F9C59BB-10F1-4BDB-BC8B-8DBA2D000463}">
      <dgm:prSet phldrT="[Texto]" custT="1"/>
      <dgm:spPr/>
      <dgm:t>
        <a:bodyPr/>
        <a:lstStyle/>
        <a:p>
          <a:pPr algn="just"/>
          <a:r>
            <a:rPr lang="es-ES" sz="1800" dirty="0"/>
            <a:t>Formativa: Creación de guion teatral. Elabora un guion dramático tomando en cuanta un estudio de casos.</a:t>
          </a:r>
        </a:p>
      </dgm:t>
    </dgm:pt>
    <dgm:pt modelId="{34C0F7B4-C91E-4750-869C-15749C30E64B}" type="parTrans" cxnId="{0693449E-F5DC-4E5C-8719-8C321E1CC939}">
      <dgm:prSet/>
      <dgm:spPr/>
      <dgm:t>
        <a:bodyPr/>
        <a:lstStyle/>
        <a:p>
          <a:endParaRPr lang="es-ES"/>
        </a:p>
      </dgm:t>
    </dgm:pt>
    <dgm:pt modelId="{62931570-62DA-4BE9-8C61-FA903871B5CD}" type="sibTrans" cxnId="{0693449E-F5DC-4E5C-8719-8C321E1CC939}">
      <dgm:prSet/>
      <dgm:spPr/>
      <dgm:t>
        <a:bodyPr/>
        <a:lstStyle/>
        <a:p>
          <a:endParaRPr lang="es-ES"/>
        </a:p>
      </dgm:t>
    </dgm:pt>
    <dgm:pt modelId="{8395E3E7-0359-43D9-B345-D0C82F9C5EB5}">
      <dgm:prSet phldrT="[Texto]" custT="1"/>
      <dgm:spPr/>
      <dgm:t>
        <a:bodyPr/>
        <a:lstStyle/>
        <a:p>
          <a:r>
            <a:rPr lang="es-ES" sz="1800" dirty="0"/>
            <a:t>Sumativa </a:t>
          </a:r>
        </a:p>
      </dgm:t>
    </dgm:pt>
    <dgm:pt modelId="{33BEFBCD-4517-4D57-8A03-5567F8E7D831}" type="parTrans" cxnId="{39FDA15D-AC0D-4777-98FD-9FC145164C15}">
      <dgm:prSet/>
      <dgm:spPr/>
      <dgm:t>
        <a:bodyPr/>
        <a:lstStyle/>
        <a:p>
          <a:endParaRPr lang="es-ES"/>
        </a:p>
      </dgm:t>
    </dgm:pt>
    <dgm:pt modelId="{2FCA98BD-3DA2-4892-9B87-09D24EE71821}" type="sibTrans" cxnId="{39FDA15D-AC0D-4777-98FD-9FC145164C15}">
      <dgm:prSet/>
      <dgm:spPr/>
      <dgm:t>
        <a:bodyPr/>
        <a:lstStyle/>
        <a:p>
          <a:endParaRPr lang="es-ES"/>
        </a:p>
      </dgm:t>
    </dgm:pt>
    <dgm:pt modelId="{9179FC69-3493-4112-A361-9AD553AA66CF}">
      <dgm:prSet phldrT="[Texto]" custT="1"/>
      <dgm:spPr/>
      <dgm:t>
        <a:bodyPr/>
        <a:lstStyle/>
        <a:p>
          <a:pPr algn="just"/>
          <a:r>
            <a:rPr lang="es-ES" sz="1800" dirty="0"/>
            <a:t>Sumativa: Representación ante el público.</a:t>
          </a:r>
        </a:p>
        <a:p>
          <a:pPr algn="l"/>
          <a:endParaRPr lang="es-ES" sz="1600" dirty="0"/>
        </a:p>
      </dgm:t>
    </dgm:pt>
    <dgm:pt modelId="{5A94583C-E2EA-40E2-A564-D05C13D4C4CD}" type="parTrans" cxnId="{9F045E53-BF0B-4DA7-9E6B-ED630BA6DC92}">
      <dgm:prSet/>
      <dgm:spPr/>
      <dgm:t>
        <a:bodyPr/>
        <a:lstStyle/>
        <a:p>
          <a:endParaRPr lang="es-ES"/>
        </a:p>
      </dgm:t>
    </dgm:pt>
    <dgm:pt modelId="{A9761AB8-BA5B-47E3-9FA0-D50D771C79E6}" type="sibTrans" cxnId="{9F045E53-BF0B-4DA7-9E6B-ED630BA6DC92}">
      <dgm:prSet/>
      <dgm:spPr/>
      <dgm:t>
        <a:bodyPr/>
        <a:lstStyle/>
        <a:p>
          <a:endParaRPr lang="es-ES"/>
        </a:p>
      </dgm:t>
    </dgm:pt>
    <dgm:pt modelId="{4F6D522F-1383-4880-BE5E-9BA6ECC589D4}">
      <dgm:prSet phldrT="[Texto]" custT="1"/>
      <dgm:spPr/>
      <dgm:t>
        <a:bodyPr/>
        <a:lstStyle/>
        <a:p>
          <a:pPr algn="just"/>
          <a:r>
            <a:rPr lang="es-ES" sz="1800" dirty="0"/>
            <a:t>Formativa: El proceso de ensayo y montaje escénico.</a:t>
          </a:r>
        </a:p>
      </dgm:t>
    </dgm:pt>
    <dgm:pt modelId="{9F53C9DC-4112-49E8-80B7-6A0C3E59424D}" type="parTrans" cxnId="{1382F2B7-1A3E-4665-A085-3740D7E250BC}">
      <dgm:prSet/>
      <dgm:spPr/>
      <dgm:t>
        <a:bodyPr/>
        <a:lstStyle/>
        <a:p>
          <a:endParaRPr lang="es-ES"/>
        </a:p>
      </dgm:t>
    </dgm:pt>
    <dgm:pt modelId="{969DF6CD-5D4C-4BC3-B7AA-9D030415B053}" type="sibTrans" cxnId="{1382F2B7-1A3E-4665-A085-3740D7E250BC}">
      <dgm:prSet/>
      <dgm:spPr/>
      <dgm:t>
        <a:bodyPr/>
        <a:lstStyle/>
        <a:p>
          <a:endParaRPr lang="es-ES"/>
        </a:p>
      </dgm:t>
    </dgm:pt>
    <dgm:pt modelId="{5AB9F8BE-2EB0-44BC-B3BA-737AD09CDF98}" type="pres">
      <dgm:prSet presAssocID="{DF57E5C1-1934-4B60-A908-9BAAC87C29B3}" presName="Name0" presStyleCnt="0">
        <dgm:presLayoutVars>
          <dgm:dir/>
          <dgm:resizeHandles val="exact"/>
        </dgm:presLayoutVars>
      </dgm:prSet>
      <dgm:spPr/>
    </dgm:pt>
    <dgm:pt modelId="{A602840A-C504-46FD-B2EB-C6AE096E9A75}" type="pres">
      <dgm:prSet presAssocID="{218F2898-9731-4462-AE62-9168A70556E8}" presName="node" presStyleLbl="node1" presStyleIdx="0" presStyleCnt="2" custScaleX="53129">
        <dgm:presLayoutVars>
          <dgm:bulletEnabled val="1"/>
        </dgm:presLayoutVars>
      </dgm:prSet>
      <dgm:spPr/>
    </dgm:pt>
    <dgm:pt modelId="{6BABC8FB-07F0-4CD5-A56D-CDE3E116DBB4}" type="pres">
      <dgm:prSet presAssocID="{B7E890F7-12C5-4C79-9CFA-2DFEB4F75618}" presName="sibTrans" presStyleLbl="sibTrans2D1" presStyleIdx="0" presStyleCnt="1"/>
      <dgm:spPr/>
    </dgm:pt>
    <dgm:pt modelId="{334CBFB2-B34D-4302-8EFD-F7F9BFED24D2}" type="pres">
      <dgm:prSet presAssocID="{B7E890F7-12C5-4C79-9CFA-2DFEB4F75618}" presName="connectorText" presStyleLbl="sibTrans2D1" presStyleIdx="0" presStyleCnt="1"/>
      <dgm:spPr/>
    </dgm:pt>
    <dgm:pt modelId="{48F89CA1-533B-4304-A3F6-4A87B9754759}" type="pres">
      <dgm:prSet presAssocID="{547D258D-83A9-400B-98F5-25215B26AEAA}" presName="node" presStyleLbl="node1" presStyleIdx="1" presStyleCnt="2">
        <dgm:presLayoutVars>
          <dgm:bulletEnabled val="1"/>
        </dgm:presLayoutVars>
      </dgm:prSet>
      <dgm:spPr/>
    </dgm:pt>
  </dgm:ptLst>
  <dgm:cxnLst>
    <dgm:cxn modelId="{99D3621B-2B76-4FDA-B532-06DDA79E76A6}" srcId="{218F2898-9731-4462-AE62-9168A70556E8}" destId="{6A0BD529-6B29-4C25-B805-3A23D84A8BED}" srcOrd="1" destOrd="0" parTransId="{EE487AB0-2EB3-4716-B70F-966F581BF74D}" sibTransId="{722D5A43-7461-4E41-B1DE-AE7EF123FB40}"/>
    <dgm:cxn modelId="{2E607B1C-5C55-4D10-8932-553C2342379B}" type="presOf" srcId="{547D258D-83A9-400B-98F5-25215B26AEAA}" destId="{48F89CA1-533B-4304-A3F6-4A87B9754759}" srcOrd="0" destOrd="0" presId="urn:microsoft.com/office/officeart/2005/8/layout/process1"/>
    <dgm:cxn modelId="{59648F23-7C67-4558-90A6-7BA837858E8A}" type="presOf" srcId="{DF57E5C1-1934-4B60-A908-9BAAC87C29B3}" destId="{5AB9F8BE-2EB0-44BC-B3BA-737AD09CDF98}" srcOrd="0" destOrd="0" presId="urn:microsoft.com/office/officeart/2005/8/layout/process1"/>
    <dgm:cxn modelId="{4EB3FF2D-DD87-44F2-8D12-963A6B14C3B2}" type="presOf" srcId="{3F9C59BB-10F1-4BDB-BC8B-8DBA2D000463}" destId="{48F89CA1-533B-4304-A3F6-4A87B9754759}" srcOrd="0" destOrd="2" presId="urn:microsoft.com/office/officeart/2005/8/layout/process1"/>
    <dgm:cxn modelId="{2C10CF3D-2BFA-4201-A56C-363A278F8643}" srcId="{547D258D-83A9-400B-98F5-25215B26AEAA}" destId="{46C3F2D8-72A1-4358-B01D-4CB3F2E61343}" srcOrd="0" destOrd="0" parTransId="{4ABE149D-9986-46EA-8274-56F7C9D728E5}" sibTransId="{C76403FE-94BB-42BE-9827-0F3A9554ACEE}"/>
    <dgm:cxn modelId="{03814640-0E87-45E5-8283-F57AEB3E72FF}" srcId="{DF57E5C1-1934-4B60-A908-9BAAC87C29B3}" destId="{547D258D-83A9-400B-98F5-25215B26AEAA}" srcOrd="1" destOrd="0" parTransId="{FF78105C-426B-4F6C-8442-60D23FC0989B}" sibTransId="{2E5B79FB-C139-4505-A236-AD08056BC1B5}"/>
    <dgm:cxn modelId="{39FDA15D-AC0D-4777-98FD-9FC145164C15}" srcId="{218F2898-9731-4462-AE62-9168A70556E8}" destId="{8395E3E7-0359-43D9-B345-D0C82F9C5EB5}" srcOrd="2" destOrd="0" parTransId="{33BEFBCD-4517-4D57-8A03-5567F8E7D831}" sibTransId="{2FCA98BD-3DA2-4892-9B87-09D24EE71821}"/>
    <dgm:cxn modelId="{454BB95E-B323-4558-9DD9-C79F95145526}" type="presOf" srcId="{6A0BD529-6B29-4C25-B805-3A23D84A8BED}" destId="{A602840A-C504-46FD-B2EB-C6AE096E9A75}" srcOrd="0" destOrd="2" presId="urn:microsoft.com/office/officeart/2005/8/layout/process1"/>
    <dgm:cxn modelId="{6F60E16A-AA0F-41DF-8808-FEC56BCF7CBA}" type="presOf" srcId="{9179FC69-3493-4112-A361-9AD553AA66CF}" destId="{48F89CA1-533B-4304-A3F6-4A87B9754759}" srcOrd="0" destOrd="4" presId="urn:microsoft.com/office/officeart/2005/8/layout/process1"/>
    <dgm:cxn modelId="{9D65384C-B064-4745-8056-CD4A7451F1CB}" srcId="{DF57E5C1-1934-4B60-A908-9BAAC87C29B3}" destId="{218F2898-9731-4462-AE62-9168A70556E8}" srcOrd="0" destOrd="0" parTransId="{D100EDB8-B103-402C-BF8E-5AF6DE4BF514}" sibTransId="{B7E890F7-12C5-4C79-9CFA-2DFEB4F75618}"/>
    <dgm:cxn modelId="{9F045E53-BF0B-4DA7-9E6B-ED630BA6DC92}" srcId="{547D258D-83A9-400B-98F5-25215B26AEAA}" destId="{9179FC69-3493-4112-A361-9AD553AA66CF}" srcOrd="3" destOrd="0" parTransId="{5A94583C-E2EA-40E2-A564-D05C13D4C4CD}" sibTransId="{A9761AB8-BA5B-47E3-9FA0-D50D771C79E6}"/>
    <dgm:cxn modelId="{781D0074-A0CF-49DB-9B38-2895E26602F8}" type="presOf" srcId="{B7E890F7-12C5-4C79-9CFA-2DFEB4F75618}" destId="{6BABC8FB-07F0-4CD5-A56D-CDE3E116DBB4}" srcOrd="0" destOrd="0" presId="urn:microsoft.com/office/officeart/2005/8/layout/process1"/>
    <dgm:cxn modelId="{7EB4787A-924C-4E29-9953-EE74D38CF06E}" type="presOf" srcId="{46C3F2D8-72A1-4358-B01D-4CB3F2E61343}" destId="{48F89CA1-533B-4304-A3F6-4A87B9754759}" srcOrd="0" destOrd="1" presId="urn:microsoft.com/office/officeart/2005/8/layout/process1"/>
    <dgm:cxn modelId="{0693449E-F5DC-4E5C-8719-8C321E1CC939}" srcId="{547D258D-83A9-400B-98F5-25215B26AEAA}" destId="{3F9C59BB-10F1-4BDB-BC8B-8DBA2D000463}" srcOrd="1" destOrd="0" parTransId="{34C0F7B4-C91E-4750-869C-15749C30E64B}" sibTransId="{62931570-62DA-4BE9-8C61-FA903871B5CD}"/>
    <dgm:cxn modelId="{1382F2B7-1A3E-4665-A085-3740D7E250BC}" srcId="{547D258D-83A9-400B-98F5-25215B26AEAA}" destId="{4F6D522F-1383-4880-BE5E-9BA6ECC589D4}" srcOrd="2" destOrd="0" parTransId="{9F53C9DC-4112-49E8-80B7-6A0C3E59424D}" sibTransId="{969DF6CD-5D4C-4BC3-B7AA-9D030415B053}"/>
    <dgm:cxn modelId="{3650DCBC-DC57-4601-9DE4-1D4532CC0DCB}" srcId="{218F2898-9731-4462-AE62-9168A70556E8}" destId="{9F0A0FFE-3B0B-4F83-9878-1FAA34C1C8C3}" srcOrd="0" destOrd="0" parTransId="{762FAA67-C815-4400-A605-8F76659453CA}" sibTransId="{4D00A21C-098D-4B4B-91DF-ABB2F12A2B6C}"/>
    <dgm:cxn modelId="{82329CE3-9D01-44FB-BDCC-8FBBEB6C779C}" type="presOf" srcId="{B7E890F7-12C5-4C79-9CFA-2DFEB4F75618}" destId="{334CBFB2-B34D-4302-8EFD-F7F9BFED24D2}" srcOrd="1" destOrd="0" presId="urn:microsoft.com/office/officeart/2005/8/layout/process1"/>
    <dgm:cxn modelId="{B070F9E4-3D26-4FDD-AE5C-21CC163EF0D7}" type="presOf" srcId="{9F0A0FFE-3B0B-4F83-9878-1FAA34C1C8C3}" destId="{A602840A-C504-46FD-B2EB-C6AE096E9A75}" srcOrd="0" destOrd="1" presId="urn:microsoft.com/office/officeart/2005/8/layout/process1"/>
    <dgm:cxn modelId="{AC1036E9-BF88-4B13-A807-FDD3F1B125EE}" type="presOf" srcId="{8395E3E7-0359-43D9-B345-D0C82F9C5EB5}" destId="{A602840A-C504-46FD-B2EB-C6AE096E9A75}" srcOrd="0" destOrd="3" presId="urn:microsoft.com/office/officeart/2005/8/layout/process1"/>
    <dgm:cxn modelId="{A59D5EFE-93A2-4195-91A2-267EF555E2E2}" type="presOf" srcId="{4F6D522F-1383-4880-BE5E-9BA6ECC589D4}" destId="{48F89CA1-533B-4304-A3F6-4A87B9754759}" srcOrd="0" destOrd="3" presId="urn:microsoft.com/office/officeart/2005/8/layout/process1"/>
    <dgm:cxn modelId="{511691FE-4345-4EC6-B316-BE6BA388E0AC}" type="presOf" srcId="{218F2898-9731-4462-AE62-9168A70556E8}" destId="{A602840A-C504-46FD-B2EB-C6AE096E9A75}" srcOrd="0" destOrd="0" presId="urn:microsoft.com/office/officeart/2005/8/layout/process1"/>
    <dgm:cxn modelId="{A5184156-C30F-472B-8263-7E769CBA7040}" type="presParOf" srcId="{5AB9F8BE-2EB0-44BC-B3BA-737AD09CDF98}" destId="{A602840A-C504-46FD-B2EB-C6AE096E9A75}" srcOrd="0" destOrd="0" presId="urn:microsoft.com/office/officeart/2005/8/layout/process1"/>
    <dgm:cxn modelId="{FDCE75A8-83C2-41CE-A132-277537FDD5CA}" type="presParOf" srcId="{5AB9F8BE-2EB0-44BC-B3BA-737AD09CDF98}" destId="{6BABC8FB-07F0-4CD5-A56D-CDE3E116DBB4}" srcOrd="1" destOrd="0" presId="urn:microsoft.com/office/officeart/2005/8/layout/process1"/>
    <dgm:cxn modelId="{4B0F5589-E2BD-4A13-958B-129B6ABDADF2}" type="presParOf" srcId="{6BABC8FB-07F0-4CD5-A56D-CDE3E116DBB4}" destId="{334CBFB2-B34D-4302-8EFD-F7F9BFED24D2}" srcOrd="0" destOrd="0" presId="urn:microsoft.com/office/officeart/2005/8/layout/process1"/>
    <dgm:cxn modelId="{DEEB33AA-53FA-433F-AD1C-C7A45AFADB36}" type="presParOf" srcId="{5AB9F8BE-2EB0-44BC-B3BA-737AD09CDF98}" destId="{48F89CA1-533B-4304-A3F6-4A87B975475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7E5C1-1934-4B60-A908-9BAAC87C29B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18F2898-9731-4462-AE62-9168A70556E8}">
      <dgm:prSet phldrT="[Texto]" custT="1"/>
      <dgm:spPr/>
      <dgm:t>
        <a:bodyPr/>
        <a:lstStyle/>
        <a:p>
          <a:r>
            <a:rPr lang="es-ES" sz="2000" dirty="0"/>
            <a:t>Orientación IV</a:t>
          </a:r>
        </a:p>
      </dgm:t>
    </dgm:pt>
    <dgm:pt modelId="{D100EDB8-B103-402C-BF8E-5AF6DE4BF514}" type="parTrans" cxnId="{9D65384C-B064-4745-8056-CD4A7451F1CB}">
      <dgm:prSet/>
      <dgm:spPr/>
      <dgm:t>
        <a:bodyPr/>
        <a:lstStyle/>
        <a:p>
          <a:endParaRPr lang="es-ES"/>
        </a:p>
      </dgm:t>
    </dgm:pt>
    <dgm:pt modelId="{B7E890F7-12C5-4C79-9CFA-2DFEB4F75618}" type="sibTrans" cxnId="{9D65384C-B064-4745-8056-CD4A7451F1CB}">
      <dgm:prSet/>
      <dgm:spPr/>
      <dgm:t>
        <a:bodyPr/>
        <a:lstStyle/>
        <a:p>
          <a:endParaRPr lang="es-ES"/>
        </a:p>
      </dgm:t>
    </dgm:pt>
    <dgm:pt modelId="{9F0A0FFE-3B0B-4F83-9878-1FAA34C1C8C3}">
      <dgm:prSet phldrT="[Texto]" custT="1"/>
      <dgm:spPr/>
      <dgm:t>
        <a:bodyPr/>
        <a:lstStyle/>
        <a:p>
          <a:r>
            <a:rPr lang="es-ES" sz="1800" dirty="0"/>
            <a:t>Diagnóstica</a:t>
          </a:r>
        </a:p>
      </dgm:t>
    </dgm:pt>
    <dgm:pt modelId="{762FAA67-C815-4400-A605-8F76659453CA}" type="parTrans" cxnId="{3650DCBC-DC57-4601-9DE4-1D4532CC0DCB}">
      <dgm:prSet/>
      <dgm:spPr/>
      <dgm:t>
        <a:bodyPr/>
        <a:lstStyle/>
        <a:p>
          <a:endParaRPr lang="es-ES"/>
        </a:p>
      </dgm:t>
    </dgm:pt>
    <dgm:pt modelId="{4D00A21C-098D-4B4B-91DF-ABB2F12A2B6C}" type="sibTrans" cxnId="{3650DCBC-DC57-4601-9DE4-1D4532CC0DCB}">
      <dgm:prSet/>
      <dgm:spPr/>
      <dgm:t>
        <a:bodyPr/>
        <a:lstStyle/>
        <a:p>
          <a:endParaRPr lang="es-ES"/>
        </a:p>
      </dgm:t>
    </dgm:pt>
    <dgm:pt modelId="{6A0BD529-6B29-4C25-B805-3A23D84A8BED}">
      <dgm:prSet phldrT="[Texto]" custT="1"/>
      <dgm:spPr/>
      <dgm:t>
        <a:bodyPr/>
        <a:lstStyle/>
        <a:p>
          <a:r>
            <a:rPr lang="es-ES" sz="1800" dirty="0"/>
            <a:t>Formativa</a:t>
          </a:r>
        </a:p>
      </dgm:t>
    </dgm:pt>
    <dgm:pt modelId="{EE487AB0-2EB3-4716-B70F-966F581BF74D}" type="parTrans" cxnId="{99D3621B-2B76-4FDA-B532-06DDA79E76A6}">
      <dgm:prSet/>
      <dgm:spPr/>
      <dgm:t>
        <a:bodyPr/>
        <a:lstStyle/>
        <a:p>
          <a:endParaRPr lang="es-ES"/>
        </a:p>
      </dgm:t>
    </dgm:pt>
    <dgm:pt modelId="{722D5A43-7461-4E41-B1DE-AE7EF123FB40}" type="sibTrans" cxnId="{99D3621B-2B76-4FDA-B532-06DDA79E76A6}">
      <dgm:prSet/>
      <dgm:spPr/>
      <dgm:t>
        <a:bodyPr/>
        <a:lstStyle/>
        <a:p>
          <a:endParaRPr lang="es-ES"/>
        </a:p>
      </dgm:t>
    </dgm:pt>
    <dgm:pt modelId="{8395E3E7-0359-43D9-B345-D0C82F9C5EB5}">
      <dgm:prSet phldrT="[Texto]" custT="1"/>
      <dgm:spPr/>
      <dgm:t>
        <a:bodyPr/>
        <a:lstStyle/>
        <a:p>
          <a:r>
            <a:rPr lang="es-ES" sz="1800" dirty="0"/>
            <a:t>Sumativa </a:t>
          </a:r>
        </a:p>
      </dgm:t>
    </dgm:pt>
    <dgm:pt modelId="{33BEFBCD-4517-4D57-8A03-5567F8E7D831}" type="parTrans" cxnId="{39FDA15D-AC0D-4777-98FD-9FC145164C15}">
      <dgm:prSet/>
      <dgm:spPr/>
      <dgm:t>
        <a:bodyPr/>
        <a:lstStyle/>
        <a:p>
          <a:endParaRPr lang="es-ES"/>
        </a:p>
      </dgm:t>
    </dgm:pt>
    <dgm:pt modelId="{2FCA98BD-3DA2-4892-9B87-09D24EE71821}" type="sibTrans" cxnId="{39FDA15D-AC0D-4777-98FD-9FC145164C15}">
      <dgm:prSet/>
      <dgm:spPr/>
      <dgm:t>
        <a:bodyPr/>
        <a:lstStyle/>
        <a:p>
          <a:endParaRPr lang="es-ES"/>
        </a:p>
      </dgm:t>
    </dgm:pt>
    <dgm:pt modelId="{0D8E5BB5-7981-40D1-B534-858F2F6C22AD}">
      <dgm:prSet phldrT="[Texto]"/>
      <dgm:spPr/>
      <dgm:t>
        <a:bodyPr/>
        <a:lstStyle/>
        <a:p>
          <a:endParaRPr lang="es-ES" dirty="0"/>
        </a:p>
      </dgm:t>
    </dgm:pt>
    <dgm:pt modelId="{E214CE85-276D-49EC-8523-DA1F9E09160E}" type="parTrans" cxnId="{BD4B3519-C47F-48E5-8D5E-830C7C3AFD57}">
      <dgm:prSet/>
      <dgm:spPr/>
      <dgm:t>
        <a:bodyPr/>
        <a:lstStyle/>
        <a:p>
          <a:endParaRPr lang="es-ES"/>
        </a:p>
      </dgm:t>
    </dgm:pt>
    <dgm:pt modelId="{9821ABC9-07A4-4796-A151-3C51DD62DFB9}" type="sibTrans" cxnId="{BD4B3519-C47F-48E5-8D5E-830C7C3AFD57}">
      <dgm:prSet/>
      <dgm:spPr/>
      <dgm:t>
        <a:bodyPr/>
        <a:lstStyle/>
        <a:p>
          <a:endParaRPr lang="es-ES"/>
        </a:p>
      </dgm:t>
    </dgm:pt>
    <dgm:pt modelId="{DB9953CF-4FF8-462B-9E3F-ADDD294E2799}">
      <dgm:prSet phldrT="[Texto]"/>
      <dgm:spPr/>
      <dgm:t>
        <a:bodyPr/>
        <a:lstStyle/>
        <a:p>
          <a:r>
            <a:rPr lang="es-ES" dirty="0"/>
            <a:t>Diagnostica .-Se evaluará los conocimientos previos de los estudiantes a través de un cuestionario  con la finalidad de indagar qué conocen de sexualidad, enfermedades de transmisión sexual y enfermedades de transmisión. </a:t>
          </a:r>
        </a:p>
        <a:p>
          <a:r>
            <a:rPr lang="es-ES" dirty="0"/>
            <a:t>En plenaria  se dará respuesta  a cada pregunta, contestando de manera somera la profesora. </a:t>
          </a:r>
        </a:p>
      </dgm:t>
    </dgm:pt>
    <dgm:pt modelId="{05455F39-EE03-4EA3-A87C-C63ABE0B3E14}" type="parTrans" cxnId="{B1492FCC-E526-4F5B-BB10-394D4100C1C0}">
      <dgm:prSet/>
      <dgm:spPr/>
      <dgm:t>
        <a:bodyPr/>
        <a:lstStyle/>
        <a:p>
          <a:endParaRPr lang="es-ES"/>
        </a:p>
      </dgm:t>
    </dgm:pt>
    <dgm:pt modelId="{FF64C222-F0A9-4152-B994-A5D30313EC40}" type="sibTrans" cxnId="{B1492FCC-E526-4F5B-BB10-394D4100C1C0}">
      <dgm:prSet/>
      <dgm:spPr/>
      <dgm:t>
        <a:bodyPr/>
        <a:lstStyle/>
        <a:p>
          <a:endParaRPr lang="es-ES"/>
        </a:p>
      </dgm:t>
    </dgm:pt>
    <dgm:pt modelId="{630C7944-CA63-4BCA-A1D6-BB881F9B1498}">
      <dgm:prSet phldrT="[Texto]"/>
      <dgm:spPr/>
      <dgm:t>
        <a:bodyPr/>
        <a:lstStyle/>
        <a:p>
          <a:r>
            <a:rPr lang="es-ES" dirty="0"/>
            <a:t>Formativa.- Se evaluará el desarrollo de este proyecto a través de las evidencias de aprendizaje en los que los estudiantes investigarán los temas de sexualidad, ETS y métodos anticonceptivos. Los estudiantes investigarán cada uno de los temas y se trabajaran en clase a través de plenaria, carteles y exposiciones por equipo. Se busca que en grupo se vaya retroalimentando los temas para que en la obra de teatro se refleje con claridad cada uno de ellos. </a:t>
          </a:r>
        </a:p>
      </dgm:t>
    </dgm:pt>
    <dgm:pt modelId="{90A52144-127D-4A48-A611-656585FB670A}" type="parTrans" cxnId="{9EF69EAB-BFB0-4D6E-AB8B-FB117CD7976B}">
      <dgm:prSet/>
      <dgm:spPr/>
      <dgm:t>
        <a:bodyPr/>
        <a:lstStyle/>
        <a:p>
          <a:endParaRPr lang="es-ES"/>
        </a:p>
      </dgm:t>
    </dgm:pt>
    <dgm:pt modelId="{A719A02D-2316-4D67-B787-775328ADF159}" type="sibTrans" cxnId="{9EF69EAB-BFB0-4D6E-AB8B-FB117CD7976B}">
      <dgm:prSet/>
      <dgm:spPr/>
      <dgm:t>
        <a:bodyPr/>
        <a:lstStyle/>
        <a:p>
          <a:endParaRPr lang="es-ES"/>
        </a:p>
      </dgm:t>
    </dgm:pt>
    <dgm:pt modelId="{4EF56927-DF3E-48AE-8B72-0A95F2B53ACC}">
      <dgm:prSet phldrT="[Texto]"/>
      <dgm:spPr/>
      <dgm:t>
        <a:bodyPr/>
        <a:lstStyle/>
        <a:p>
          <a:r>
            <a:rPr lang="es-ES" dirty="0"/>
            <a:t>Sumativa.- Para plasmar la evaluación sumativa, se utilizarán los siguientes instrumentos: Rúbrica, lista de cotejo, cuestionarios, estudio de casos. A través de estos instrumentos se determinarán los logros o avances de cada actividad de los estudiantes.</a:t>
          </a:r>
        </a:p>
      </dgm:t>
    </dgm:pt>
    <dgm:pt modelId="{01ECF7AB-665E-40AD-A5BA-35804E4F9E6E}" type="parTrans" cxnId="{6F522BAB-7D6C-4830-9B23-EA9F72B8DE19}">
      <dgm:prSet/>
      <dgm:spPr/>
      <dgm:t>
        <a:bodyPr/>
        <a:lstStyle/>
        <a:p>
          <a:endParaRPr lang="es-ES"/>
        </a:p>
      </dgm:t>
    </dgm:pt>
    <dgm:pt modelId="{B72F7881-7D2F-478D-A0FE-8F5A91605BEC}" type="sibTrans" cxnId="{6F522BAB-7D6C-4830-9B23-EA9F72B8DE19}">
      <dgm:prSet/>
      <dgm:spPr/>
      <dgm:t>
        <a:bodyPr/>
        <a:lstStyle/>
        <a:p>
          <a:endParaRPr lang="es-ES"/>
        </a:p>
      </dgm:t>
    </dgm:pt>
    <dgm:pt modelId="{15CCDED3-86F1-4919-80A4-4E27A6E3696F}" type="pres">
      <dgm:prSet presAssocID="{DF57E5C1-1934-4B60-A908-9BAAC87C29B3}" presName="Name0" presStyleCnt="0">
        <dgm:presLayoutVars>
          <dgm:dir/>
          <dgm:resizeHandles val="exact"/>
        </dgm:presLayoutVars>
      </dgm:prSet>
      <dgm:spPr/>
    </dgm:pt>
    <dgm:pt modelId="{C32B69E4-F4B1-4B8C-8D2A-168B5F47C65D}" type="pres">
      <dgm:prSet presAssocID="{218F2898-9731-4462-AE62-9168A70556E8}" presName="node" presStyleLbl="node1" presStyleIdx="0" presStyleCnt="2" custScaleX="51025">
        <dgm:presLayoutVars>
          <dgm:bulletEnabled val="1"/>
        </dgm:presLayoutVars>
      </dgm:prSet>
      <dgm:spPr/>
    </dgm:pt>
    <dgm:pt modelId="{4701DFCB-B7EF-4DC1-B262-CF6A8C91303A}" type="pres">
      <dgm:prSet presAssocID="{B7E890F7-12C5-4C79-9CFA-2DFEB4F75618}" presName="sibTrans" presStyleLbl="sibTrans2D1" presStyleIdx="0" presStyleCnt="1"/>
      <dgm:spPr/>
    </dgm:pt>
    <dgm:pt modelId="{0211839D-276D-4ECA-AA9D-E03C10380623}" type="pres">
      <dgm:prSet presAssocID="{B7E890F7-12C5-4C79-9CFA-2DFEB4F75618}" presName="connectorText" presStyleLbl="sibTrans2D1" presStyleIdx="0" presStyleCnt="1"/>
      <dgm:spPr/>
    </dgm:pt>
    <dgm:pt modelId="{38C711DA-1A3F-4642-B73C-1BE8F075BB9D}" type="pres">
      <dgm:prSet presAssocID="{0D8E5BB5-7981-40D1-B534-858F2F6C22AD}" presName="node" presStyleLbl="node1" presStyleIdx="1" presStyleCnt="2" custScaleX="137290">
        <dgm:presLayoutVars>
          <dgm:bulletEnabled val="1"/>
        </dgm:presLayoutVars>
      </dgm:prSet>
      <dgm:spPr/>
    </dgm:pt>
  </dgm:ptLst>
  <dgm:cxnLst>
    <dgm:cxn modelId="{14A4C001-B63E-4C77-89A7-67487B13D0A1}" type="presOf" srcId="{218F2898-9731-4462-AE62-9168A70556E8}" destId="{C32B69E4-F4B1-4B8C-8D2A-168B5F47C65D}" srcOrd="0" destOrd="0" presId="urn:microsoft.com/office/officeart/2005/8/layout/process1"/>
    <dgm:cxn modelId="{E9E6AF15-EDC1-40D5-8236-8E345EC3A6A8}" type="presOf" srcId="{0D8E5BB5-7981-40D1-B534-858F2F6C22AD}" destId="{38C711DA-1A3F-4642-B73C-1BE8F075BB9D}" srcOrd="0" destOrd="0" presId="urn:microsoft.com/office/officeart/2005/8/layout/process1"/>
    <dgm:cxn modelId="{BD4B3519-C47F-48E5-8D5E-830C7C3AFD57}" srcId="{DF57E5C1-1934-4B60-A908-9BAAC87C29B3}" destId="{0D8E5BB5-7981-40D1-B534-858F2F6C22AD}" srcOrd="1" destOrd="0" parTransId="{E214CE85-276D-49EC-8523-DA1F9E09160E}" sibTransId="{9821ABC9-07A4-4796-A151-3C51DD62DFB9}"/>
    <dgm:cxn modelId="{99D3621B-2B76-4FDA-B532-06DDA79E76A6}" srcId="{218F2898-9731-4462-AE62-9168A70556E8}" destId="{6A0BD529-6B29-4C25-B805-3A23D84A8BED}" srcOrd="1" destOrd="0" parTransId="{EE487AB0-2EB3-4716-B70F-966F581BF74D}" sibTransId="{722D5A43-7461-4E41-B1DE-AE7EF123FB40}"/>
    <dgm:cxn modelId="{230A8130-BFA2-4910-8F37-249E138543B3}" type="presOf" srcId="{B7E890F7-12C5-4C79-9CFA-2DFEB4F75618}" destId="{0211839D-276D-4ECA-AA9D-E03C10380623}" srcOrd="1" destOrd="0" presId="urn:microsoft.com/office/officeart/2005/8/layout/process1"/>
    <dgm:cxn modelId="{A427FB35-FE2D-4A9C-AC50-CBFEC4520CAF}" type="presOf" srcId="{9F0A0FFE-3B0B-4F83-9878-1FAA34C1C8C3}" destId="{C32B69E4-F4B1-4B8C-8D2A-168B5F47C65D}" srcOrd="0" destOrd="1" presId="urn:microsoft.com/office/officeart/2005/8/layout/process1"/>
    <dgm:cxn modelId="{DDF6E739-C213-4CCE-8AD9-7AF0254C3803}" type="presOf" srcId="{DB9953CF-4FF8-462B-9E3F-ADDD294E2799}" destId="{38C711DA-1A3F-4642-B73C-1BE8F075BB9D}" srcOrd="0" destOrd="1" presId="urn:microsoft.com/office/officeart/2005/8/layout/process1"/>
    <dgm:cxn modelId="{39FDA15D-AC0D-4777-98FD-9FC145164C15}" srcId="{218F2898-9731-4462-AE62-9168A70556E8}" destId="{8395E3E7-0359-43D9-B345-D0C82F9C5EB5}" srcOrd="2" destOrd="0" parTransId="{33BEFBCD-4517-4D57-8A03-5567F8E7D831}" sibTransId="{2FCA98BD-3DA2-4892-9B87-09D24EE71821}"/>
    <dgm:cxn modelId="{9D65384C-B064-4745-8056-CD4A7451F1CB}" srcId="{DF57E5C1-1934-4B60-A908-9BAAC87C29B3}" destId="{218F2898-9731-4462-AE62-9168A70556E8}" srcOrd="0" destOrd="0" parTransId="{D100EDB8-B103-402C-BF8E-5AF6DE4BF514}" sibTransId="{B7E890F7-12C5-4C79-9CFA-2DFEB4F75618}"/>
    <dgm:cxn modelId="{3322D76D-2A37-4F77-AB8C-A151AD85FA1E}" type="presOf" srcId="{8395E3E7-0359-43D9-B345-D0C82F9C5EB5}" destId="{C32B69E4-F4B1-4B8C-8D2A-168B5F47C65D}" srcOrd="0" destOrd="3" presId="urn:microsoft.com/office/officeart/2005/8/layout/process1"/>
    <dgm:cxn modelId="{9E45F752-D2CF-4E1E-ADC8-13565C6C9A79}" type="presOf" srcId="{6A0BD529-6B29-4C25-B805-3A23D84A8BED}" destId="{C32B69E4-F4B1-4B8C-8D2A-168B5F47C65D}" srcOrd="0" destOrd="2" presId="urn:microsoft.com/office/officeart/2005/8/layout/process1"/>
    <dgm:cxn modelId="{6F522BAB-7D6C-4830-9B23-EA9F72B8DE19}" srcId="{0D8E5BB5-7981-40D1-B534-858F2F6C22AD}" destId="{4EF56927-DF3E-48AE-8B72-0A95F2B53ACC}" srcOrd="2" destOrd="0" parTransId="{01ECF7AB-665E-40AD-A5BA-35804E4F9E6E}" sibTransId="{B72F7881-7D2F-478D-A0FE-8F5A91605BEC}"/>
    <dgm:cxn modelId="{9EF69EAB-BFB0-4D6E-AB8B-FB117CD7976B}" srcId="{0D8E5BB5-7981-40D1-B534-858F2F6C22AD}" destId="{630C7944-CA63-4BCA-A1D6-BB881F9B1498}" srcOrd="1" destOrd="0" parTransId="{90A52144-127D-4A48-A611-656585FB670A}" sibTransId="{A719A02D-2316-4D67-B787-775328ADF159}"/>
    <dgm:cxn modelId="{DC0C13AC-947E-4024-AC0C-744C3DF55BA4}" type="presOf" srcId="{630C7944-CA63-4BCA-A1D6-BB881F9B1498}" destId="{38C711DA-1A3F-4642-B73C-1BE8F075BB9D}" srcOrd="0" destOrd="2" presId="urn:microsoft.com/office/officeart/2005/8/layout/process1"/>
    <dgm:cxn modelId="{3650DCBC-DC57-4601-9DE4-1D4532CC0DCB}" srcId="{218F2898-9731-4462-AE62-9168A70556E8}" destId="{9F0A0FFE-3B0B-4F83-9878-1FAA34C1C8C3}" srcOrd="0" destOrd="0" parTransId="{762FAA67-C815-4400-A605-8F76659453CA}" sibTransId="{4D00A21C-098D-4B4B-91DF-ABB2F12A2B6C}"/>
    <dgm:cxn modelId="{B1492FCC-E526-4F5B-BB10-394D4100C1C0}" srcId="{0D8E5BB5-7981-40D1-B534-858F2F6C22AD}" destId="{DB9953CF-4FF8-462B-9E3F-ADDD294E2799}" srcOrd="0" destOrd="0" parTransId="{05455F39-EE03-4EA3-A87C-C63ABE0B3E14}" sibTransId="{FF64C222-F0A9-4152-B994-A5D30313EC40}"/>
    <dgm:cxn modelId="{522755D6-80A6-4DD6-B7AD-767962FD3718}" type="presOf" srcId="{DF57E5C1-1934-4B60-A908-9BAAC87C29B3}" destId="{15CCDED3-86F1-4919-80A4-4E27A6E3696F}" srcOrd="0" destOrd="0" presId="urn:microsoft.com/office/officeart/2005/8/layout/process1"/>
    <dgm:cxn modelId="{8BAED4DB-9303-40E0-B8A6-9F47F775681A}" type="presOf" srcId="{B7E890F7-12C5-4C79-9CFA-2DFEB4F75618}" destId="{4701DFCB-B7EF-4DC1-B262-CF6A8C91303A}" srcOrd="0" destOrd="0" presId="urn:microsoft.com/office/officeart/2005/8/layout/process1"/>
    <dgm:cxn modelId="{44DE0DE5-FF50-4B6B-90A0-B5D6E4FC796C}" type="presOf" srcId="{4EF56927-DF3E-48AE-8B72-0A95F2B53ACC}" destId="{38C711DA-1A3F-4642-B73C-1BE8F075BB9D}" srcOrd="0" destOrd="3" presId="urn:microsoft.com/office/officeart/2005/8/layout/process1"/>
    <dgm:cxn modelId="{C186C555-3F57-42B8-9F76-C1F1121CBF1A}" type="presParOf" srcId="{15CCDED3-86F1-4919-80A4-4E27A6E3696F}" destId="{C32B69E4-F4B1-4B8C-8D2A-168B5F47C65D}" srcOrd="0" destOrd="0" presId="urn:microsoft.com/office/officeart/2005/8/layout/process1"/>
    <dgm:cxn modelId="{182689C6-82C2-4738-8006-2B7ED756CD37}" type="presParOf" srcId="{15CCDED3-86F1-4919-80A4-4E27A6E3696F}" destId="{4701DFCB-B7EF-4DC1-B262-CF6A8C91303A}" srcOrd="1" destOrd="0" presId="urn:microsoft.com/office/officeart/2005/8/layout/process1"/>
    <dgm:cxn modelId="{EDF94A03-BCF8-40B3-AA19-501143EDE814}" type="presParOf" srcId="{4701DFCB-B7EF-4DC1-B262-CF6A8C91303A}" destId="{0211839D-276D-4ECA-AA9D-E03C10380623}" srcOrd="0" destOrd="0" presId="urn:microsoft.com/office/officeart/2005/8/layout/process1"/>
    <dgm:cxn modelId="{7FA1CA24-A787-407A-97ED-2DA0456A30A5}" type="presParOf" srcId="{15CCDED3-86F1-4919-80A4-4E27A6E3696F}" destId="{38C711DA-1A3F-4642-B73C-1BE8F075BB9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57E5C1-1934-4B60-A908-9BAAC87C29B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18F2898-9731-4462-AE62-9168A70556E8}">
      <dgm:prSet phldrT="[Texto]"/>
      <dgm:spPr/>
      <dgm:t>
        <a:bodyPr/>
        <a:lstStyle/>
        <a:p>
          <a:r>
            <a:rPr lang="es-ES" dirty="0"/>
            <a:t>Lengua Española</a:t>
          </a:r>
        </a:p>
      </dgm:t>
    </dgm:pt>
    <dgm:pt modelId="{D100EDB8-B103-402C-BF8E-5AF6DE4BF514}" type="parTrans" cxnId="{9D65384C-B064-4745-8056-CD4A7451F1CB}">
      <dgm:prSet/>
      <dgm:spPr/>
      <dgm:t>
        <a:bodyPr/>
        <a:lstStyle/>
        <a:p>
          <a:endParaRPr lang="es-ES"/>
        </a:p>
      </dgm:t>
    </dgm:pt>
    <dgm:pt modelId="{B7E890F7-12C5-4C79-9CFA-2DFEB4F75618}" type="sibTrans" cxnId="{9D65384C-B064-4745-8056-CD4A7451F1CB}">
      <dgm:prSet/>
      <dgm:spPr/>
      <dgm:t>
        <a:bodyPr/>
        <a:lstStyle/>
        <a:p>
          <a:endParaRPr lang="es-ES"/>
        </a:p>
      </dgm:t>
    </dgm:pt>
    <dgm:pt modelId="{9F0A0FFE-3B0B-4F83-9878-1FAA34C1C8C3}">
      <dgm:prSet phldrT="[Texto]" custT="1"/>
      <dgm:spPr/>
      <dgm:t>
        <a:bodyPr/>
        <a:lstStyle/>
        <a:p>
          <a:r>
            <a:rPr lang="es-ES" sz="1800" dirty="0"/>
            <a:t>Diagnóstica</a:t>
          </a:r>
        </a:p>
      </dgm:t>
    </dgm:pt>
    <dgm:pt modelId="{762FAA67-C815-4400-A605-8F76659453CA}" type="parTrans" cxnId="{3650DCBC-DC57-4601-9DE4-1D4532CC0DCB}">
      <dgm:prSet/>
      <dgm:spPr/>
      <dgm:t>
        <a:bodyPr/>
        <a:lstStyle/>
        <a:p>
          <a:endParaRPr lang="es-ES"/>
        </a:p>
      </dgm:t>
    </dgm:pt>
    <dgm:pt modelId="{4D00A21C-098D-4B4B-91DF-ABB2F12A2B6C}" type="sibTrans" cxnId="{3650DCBC-DC57-4601-9DE4-1D4532CC0DCB}">
      <dgm:prSet/>
      <dgm:spPr/>
      <dgm:t>
        <a:bodyPr/>
        <a:lstStyle/>
        <a:p>
          <a:endParaRPr lang="es-ES"/>
        </a:p>
      </dgm:t>
    </dgm:pt>
    <dgm:pt modelId="{6A0BD529-6B29-4C25-B805-3A23D84A8BED}">
      <dgm:prSet phldrT="[Texto]" custT="1"/>
      <dgm:spPr/>
      <dgm:t>
        <a:bodyPr/>
        <a:lstStyle/>
        <a:p>
          <a:r>
            <a:rPr lang="es-ES" sz="1800" dirty="0"/>
            <a:t>Formativa</a:t>
          </a:r>
        </a:p>
      </dgm:t>
    </dgm:pt>
    <dgm:pt modelId="{EE487AB0-2EB3-4716-B70F-966F581BF74D}" type="parTrans" cxnId="{99D3621B-2B76-4FDA-B532-06DDA79E76A6}">
      <dgm:prSet/>
      <dgm:spPr/>
      <dgm:t>
        <a:bodyPr/>
        <a:lstStyle/>
        <a:p>
          <a:endParaRPr lang="es-ES"/>
        </a:p>
      </dgm:t>
    </dgm:pt>
    <dgm:pt modelId="{722D5A43-7461-4E41-B1DE-AE7EF123FB40}" type="sibTrans" cxnId="{99D3621B-2B76-4FDA-B532-06DDA79E76A6}">
      <dgm:prSet/>
      <dgm:spPr/>
      <dgm:t>
        <a:bodyPr/>
        <a:lstStyle/>
        <a:p>
          <a:endParaRPr lang="es-ES"/>
        </a:p>
      </dgm:t>
    </dgm:pt>
    <dgm:pt modelId="{8395E3E7-0359-43D9-B345-D0C82F9C5EB5}">
      <dgm:prSet phldrT="[Texto]" custT="1"/>
      <dgm:spPr/>
      <dgm:t>
        <a:bodyPr/>
        <a:lstStyle/>
        <a:p>
          <a:r>
            <a:rPr lang="es-ES" sz="1800" dirty="0"/>
            <a:t>Sumativa </a:t>
          </a:r>
        </a:p>
      </dgm:t>
    </dgm:pt>
    <dgm:pt modelId="{33BEFBCD-4517-4D57-8A03-5567F8E7D831}" type="parTrans" cxnId="{39FDA15D-AC0D-4777-98FD-9FC145164C15}">
      <dgm:prSet/>
      <dgm:spPr/>
      <dgm:t>
        <a:bodyPr/>
        <a:lstStyle/>
        <a:p>
          <a:endParaRPr lang="es-ES"/>
        </a:p>
      </dgm:t>
    </dgm:pt>
    <dgm:pt modelId="{2FCA98BD-3DA2-4892-9B87-09D24EE71821}" type="sibTrans" cxnId="{39FDA15D-AC0D-4777-98FD-9FC145164C15}">
      <dgm:prSet/>
      <dgm:spPr/>
      <dgm:t>
        <a:bodyPr/>
        <a:lstStyle/>
        <a:p>
          <a:endParaRPr lang="es-ES"/>
        </a:p>
      </dgm:t>
    </dgm:pt>
    <dgm:pt modelId="{B630B38E-2FA2-4EE4-B37F-135E886D5374}">
      <dgm:prSet phldrT="[Texto]" custT="1"/>
      <dgm:spPr/>
      <dgm:t>
        <a:bodyPr/>
        <a:lstStyle/>
        <a:p>
          <a:r>
            <a:rPr lang="es-ES" sz="1600" dirty="0"/>
            <a:t>Cuestionario (Diagnostica)</a:t>
          </a:r>
        </a:p>
        <a:p>
          <a:r>
            <a:rPr lang="es-ES" sz="1600" dirty="0"/>
            <a:t>Se pretende que los estudiantes elaboren un cuestionario con el objetivo de saber el nivel de conocimiento sobre el tema de la sexualidad. En conjunto, se resolverán dichas cuestiones a partir de lo investigado en colaboración del docente.</a:t>
          </a:r>
        </a:p>
      </dgm:t>
    </dgm:pt>
    <dgm:pt modelId="{1796E4B9-2E06-4BF5-ABFB-83A121757FE6}" type="parTrans" cxnId="{2B309D07-30AF-4498-9868-E4FA8F41E60E}">
      <dgm:prSet/>
      <dgm:spPr/>
      <dgm:t>
        <a:bodyPr/>
        <a:lstStyle/>
        <a:p>
          <a:endParaRPr lang="es-ES"/>
        </a:p>
      </dgm:t>
    </dgm:pt>
    <dgm:pt modelId="{548A7ECE-3420-410D-862F-2CCE20C6F887}" type="sibTrans" cxnId="{2B309D07-30AF-4498-9868-E4FA8F41E60E}">
      <dgm:prSet/>
      <dgm:spPr/>
      <dgm:t>
        <a:bodyPr/>
        <a:lstStyle/>
        <a:p>
          <a:endParaRPr lang="es-ES"/>
        </a:p>
      </dgm:t>
    </dgm:pt>
    <dgm:pt modelId="{F401B550-6164-4DEB-B645-74CA4ADC63A5}">
      <dgm:prSet phldrT="[Texto]" custT="1"/>
      <dgm:spPr/>
      <dgm:t>
        <a:bodyPr/>
        <a:lstStyle/>
        <a:p>
          <a:r>
            <a:rPr lang="es-ES" sz="1600" dirty="0"/>
            <a:t>Presentación de la Historieta a través de: Expresión oral (Sumativa)</a:t>
          </a:r>
        </a:p>
        <a:p>
          <a:r>
            <a:rPr lang="es-ES" sz="1600" dirty="0"/>
            <a:t>Claridad en el lenguaje por medio de rúbricas, cuestionarios y la elaboración de un ensayo, se podrá observar en el alumno el conocimiento adquirido del tema en cuestión.</a:t>
          </a:r>
        </a:p>
        <a:p>
          <a:endParaRPr lang="es-ES" sz="1800" dirty="0"/>
        </a:p>
      </dgm:t>
    </dgm:pt>
    <dgm:pt modelId="{97F234F1-5230-4700-9552-BE7664BDE85D}" type="parTrans" cxnId="{F1031585-EDCA-493B-9B8A-9ACEBD2021C7}">
      <dgm:prSet/>
      <dgm:spPr/>
      <dgm:t>
        <a:bodyPr/>
        <a:lstStyle/>
        <a:p>
          <a:endParaRPr lang="es-ES"/>
        </a:p>
      </dgm:t>
    </dgm:pt>
    <dgm:pt modelId="{DFF12943-8CB5-42A6-82FE-2E3C3C4AC561}" type="sibTrans" cxnId="{F1031585-EDCA-493B-9B8A-9ACEBD2021C7}">
      <dgm:prSet/>
      <dgm:spPr/>
      <dgm:t>
        <a:bodyPr/>
        <a:lstStyle/>
        <a:p>
          <a:endParaRPr lang="es-ES"/>
        </a:p>
      </dgm:t>
    </dgm:pt>
    <dgm:pt modelId="{C6B3FBFB-15D5-4D6B-935E-150715DBB30D}">
      <dgm:prSet phldrT="[Texto]" custT="1"/>
      <dgm:spPr/>
      <dgm:t>
        <a:bodyPr/>
        <a:lstStyle/>
        <a:p>
          <a:r>
            <a:rPr lang="es-ES" sz="1600" dirty="0"/>
            <a:t>Investigación (Formativa)</a:t>
          </a:r>
        </a:p>
        <a:p>
          <a:r>
            <a:rPr lang="es-ES" sz="1600" dirty="0"/>
            <a:t>Capacidad de análisis</a:t>
          </a:r>
        </a:p>
        <a:p>
          <a:r>
            <a:rPr lang="es-ES" sz="1600" dirty="0"/>
            <a:t>En ésta parte se dará seguimiento a lo ya investigado por los alumnos. Se tomarán en cuenta los siguientes puntos: cuestionario, la elaboración de un ensayo, mapas mentales, rúbricas, expresión oral y sintaxis</a:t>
          </a:r>
        </a:p>
      </dgm:t>
    </dgm:pt>
    <dgm:pt modelId="{0B0A0460-3630-4DC5-BA20-5E606DCC8496}" type="parTrans" cxnId="{7E6E2CDC-05FD-47E7-82FD-86C9CC83E018}">
      <dgm:prSet/>
      <dgm:spPr/>
      <dgm:t>
        <a:bodyPr/>
        <a:lstStyle/>
        <a:p>
          <a:endParaRPr lang="es-ES"/>
        </a:p>
      </dgm:t>
    </dgm:pt>
    <dgm:pt modelId="{C17E85B9-3290-445F-A35A-4791C48019CD}" type="sibTrans" cxnId="{7E6E2CDC-05FD-47E7-82FD-86C9CC83E018}">
      <dgm:prSet/>
      <dgm:spPr/>
      <dgm:t>
        <a:bodyPr/>
        <a:lstStyle/>
        <a:p>
          <a:endParaRPr lang="es-ES"/>
        </a:p>
      </dgm:t>
    </dgm:pt>
    <dgm:pt modelId="{2930720F-547C-458A-96BF-44EC17AA7390}" type="pres">
      <dgm:prSet presAssocID="{DF57E5C1-1934-4B60-A908-9BAAC87C29B3}" presName="Name0" presStyleCnt="0">
        <dgm:presLayoutVars>
          <dgm:dir/>
          <dgm:resizeHandles val="exact"/>
        </dgm:presLayoutVars>
      </dgm:prSet>
      <dgm:spPr/>
    </dgm:pt>
    <dgm:pt modelId="{367024CA-B146-472F-8874-7E5C8FA62DCC}" type="pres">
      <dgm:prSet presAssocID="{218F2898-9731-4462-AE62-9168A70556E8}" presName="node" presStyleLbl="node1" presStyleIdx="0" presStyleCnt="2" custScaleX="93588">
        <dgm:presLayoutVars>
          <dgm:bulletEnabled val="1"/>
        </dgm:presLayoutVars>
      </dgm:prSet>
      <dgm:spPr/>
    </dgm:pt>
    <dgm:pt modelId="{972D3772-BBBA-4D3A-85A1-E9E024BB6CBA}" type="pres">
      <dgm:prSet presAssocID="{B7E890F7-12C5-4C79-9CFA-2DFEB4F75618}" presName="sibTrans" presStyleLbl="sibTrans2D1" presStyleIdx="0" presStyleCnt="1"/>
      <dgm:spPr/>
    </dgm:pt>
    <dgm:pt modelId="{059BE787-406F-4320-887F-D8AD5777004F}" type="pres">
      <dgm:prSet presAssocID="{B7E890F7-12C5-4C79-9CFA-2DFEB4F75618}" presName="connectorText" presStyleLbl="sibTrans2D1" presStyleIdx="0" presStyleCnt="1"/>
      <dgm:spPr/>
    </dgm:pt>
    <dgm:pt modelId="{97DA5C53-C077-42A8-A3D3-A83E402B6FE7}" type="pres">
      <dgm:prSet presAssocID="{B630B38E-2FA2-4EE4-B37F-135E886D5374}" presName="node" presStyleLbl="node1" presStyleIdx="1" presStyleCnt="2" custScaleX="214720">
        <dgm:presLayoutVars>
          <dgm:bulletEnabled val="1"/>
        </dgm:presLayoutVars>
      </dgm:prSet>
      <dgm:spPr/>
    </dgm:pt>
  </dgm:ptLst>
  <dgm:cxnLst>
    <dgm:cxn modelId="{2B309D07-30AF-4498-9868-E4FA8F41E60E}" srcId="{DF57E5C1-1934-4B60-A908-9BAAC87C29B3}" destId="{B630B38E-2FA2-4EE4-B37F-135E886D5374}" srcOrd="1" destOrd="0" parTransId="{1796E4B9-2E06-4BF5-ABFB-83A121757FE6}" sibTransId="{548A7ECE-3420-410D-862F-2CCE20C6F887}"/>
    <dgm:cxn modelId="{99D3621B-2B76-4FDA-B532-06DDA79E76A6}" srcId="{218F2898-9731-4462-AE62-9168A70556E8}" destId="{6A0BD529-6B29-4C25-B805-3A23D84A8BED}" srcOrd="1" destOrd="0" parTransId="{EE487AB0-2EB3-4716-B70F-966F581BF74D}" sibTransId="{722D5A43-7461-4E41-B1DE-AE7EF123FB40}"/>
    <dgm:cxn modelId="{B1E8F326-D0F3-49E6-9272-3E005A924905}" type="presOf" srcId="{F401B550-6164-4DEB-B645-74CA4ADC63A5}" destId="{97DA5C53-C077-42A8-A3D3-A83E402B6FE7}" srcOrd="0" destOrd="2" presId="urn:microsoft.com/office/officeart/2005/8/layout/process1"/>
    <dgm:cxn modelId="{C577143D-2C93-41FD-8D46-3EE746A34405}" type="presOf" srcId="{8395E3E7-0359-43D9-B345-D0C82F9C5EB5}" destId="{367024CA-B146-472F-8874-7E5C8FA62DCC}" srcOrd="0" destOrd="3" presId="urn:microsoft.com/office/officeart/2005/8/layout/process1"/>
    <dgm:cxn modelId="{9C3CA33F-431F-40AD-A9C5-16CACFC7808E}" type="presOf" srcId="{9F0A0FFE-3B0B-4F83-9878-1FAA34C1C8C3}" destId="{367024CA-B146-472F-8874-7E5C8FA62DCC}" srcOrd="0" destOrd="1" presId="urn:microsoft.com/office/officeart/2005/8/layout/process1"/>
    <dgm:cxn modelId="{39FDA15D-AC0D-4777-98FD-9FC145164C15}" srcId="{218F2898-9731-4462-AE62-9168A70556E8}" destId="{8395E3E7-0359-43D9-B345-D0C82F9C5EB5}" srcOrd="2" destOrd="0" parTransId="{33BEFBCD-4517-4D57-8A03-5567F8E7D831}" sibTransId="{2FCA98BD-3DA2-4892-9B87-09D24EE71821}"/>
    <dgm:cxn modelId="{D1433663-C97C-4C63-B729-BD70DDCE149C}" type="presOf" srcId="{B630B38E-2FA2-4EE4-B37F-135E886D5374}" destId="{97DA5C53-C077-42A8-A3D3-A83E402B6FE7}" srcOrd="0" destOrd="0" presId="urn:microsoft.com/office/officeart/2005/8/layout/process1"/>
    <dgm:cxn modelId="{5CF20248-D3C9-4AFA-83D8-859C59F25F18}" type="presOf" srcId="{B7E890F7-12C5-4C79-9CFA-2DFEB4F75618}" destId="{972D3772-BBBA-4D3A-85A1-E9E024BB6CBA}" srcOrd="0" destOrd="0" presId="urn:microsoft.com/office/officeart/2005/8/layout/process1"/>
    <dgm:cxn modelId="{9D65384C-B064-4745-8056-CD4A7451F1CB}" srcId="{DF57E5C1-1934-4B60-A908-9BAAC87C29B3}" destId="{218F2898-9731-4462-AE62-9168A70556E8}" srcOrd="0" destOrd="0" parTransId="{D100EDB8-B103-402C-BF8E-5AF6DE4BF514}" sibTransId="{B7E890F7-12C5-4C79-9CFA-2DFEB4F75618}"/>
    <dgm:cxn modelId="{5517D94F-33CB-4C9F-89E2-9A072CED605F}" type="presOf" srcId="{DF57E5C1-1934-4B60-A908-9BAAC87C29B3}" destId="{2930720F-547C-458A-96BF-44EC17AA7390}" srcOrd="0" destOrd="0" presId="urn:microsoft.com/office/officeart/2005/8/layout/process1"/>
    <dgm:cxn modelId="{E9424377-145D-4833-BAC4-47092AC54C2D}" type="presOf" srcId="{6A0BD529-6B29-4C25-B805-3A23D84A8BED}" destId="{367024CA-B146-472F-8874-7E5C8FA62DCC}" srcOrd="0" destOrd="2" presId="urn:microsoft.com/office/officeart/2005/8/layout/process1"/>
    <dgm:cxn modelId="{2BDAD27B-2A24-4BCF-8567-5F12568E6004}" type="presOf" srcId="{B7E890F7-12C5-4C79-9CFA-2DFEB4F75618}" destId="{059BE787-406F-4320-887F-D8AD5777004F}" srcOrd="1" destOrd="0" presId="urn:microsoft.com/office/officeart/2005/8/layout/process1"/>
    <dgm:cxn modelId="{F1031585-EDCA-493B-9B8A-9ACEBD2021C7}" srcId="{B630B38E-2FA2-4EE4-B37F-135E886D5374}" destId="{F401B550-6164-4DEB-B645-74CA4ADC63A5}" srcOrd="1" destOrd="0" parTransId="{97F234F1-5230-4700-9552-BE7664BDE85D}" sibTransId="{DFF12943-8CB5-42A6-82FE-2E3C3C4AC561}"/>
    <dgm:cxn modelId="{3650DCBC-DC57-4601-9DE4-1D4532CC0DCB}" srcId="{218F2898-9731-4462-AE62-9168A70556E8}" destId="{9F0A0FFE-3B0B-4F83-9878-1FAA34C1C8C3}" srcOrd="0" destOrd="0" parTransId="{762FAA67-C815-4400-A605-8F76659453CA}" sibTransId="{4D00A21C-098D-4B4B-91DF-ABB2F12A2B6C}"/>
    <dgm:cxn modelId="{179CEFC7-A8D3-4A1B-B00E-9C882669999F}" type="presOf" srcId="{C6B3FBFB-15D5-4D6B-935E-150715DBB30D}" destId="{97DA5C53-C077-42A8-A3D3-A83E402B6FE7}" srcOrd="0" destOrd="1" presId="urn:microsoft.com/office/officeart/2005/8/layout/process1"/>
    <dgm:cxn modelId="{7E6E2CDC-05FD-47E7-82FD-86C9CC83E018}" srcId="{B630B38E-2FA2-4EE4-B37F-135E886D5374}" destId="{C6B3FBFB-15D5-4D6B-935E-150715DBB30D}" srcOrd="0" destOrd="0" parTransId="{0B0A0460-3630-4DC5-BA20-5E606DCC8496}" sibTransId="{C17E85B9-3290-445F-A35A-4791C48019CD}"/>
    <dgm:cxn modelId="{04BB2EF3-011D-411B-86F0-6366DA23F0B5}" type="presOf" srcId="{218F2898-9731-4462-AE62-9168A70556E8}" destId="{367024CA-B146-472F-8874-7E5C8FA62DCC}" srcOrd="0" destOrd="0" presId="urn:microsoft.com/office/officeart/2005/8/layout/process1"/>
    <dgm:cxn modelId="{0680E106-DA85-43FE-A0F0-88504A534591}" type="presParOf" srcId="{2930720F-547C-458A-96BF-44EC17AA7390}" destId="{367024CA-B146-472F-8874-7E5C8FA62DCC}" srcOrd="0" destOrd="0" presId="urn:microsoft.com/office/officeart/2005/8/layout/process1"/>
    <dgm:cxn modelId="{3178C60C-9CA9-4060-981F-789EE4BB57B8}" type="presParOf" srcId="{2930720F-547C-458A-96BF-44EC17AA7390}" destId="{972D3772-BBBA-4D3A-85A1-E9E024BB6CBA}" srcOrd="1" destOrd="0" presId="urn:microsoft.com/office/officeart/2005/8/layout/process1"/>
    <dgm:cxn modelId="{976643BC-75DA-47C2-A779-F009A5DD56F2}" type="presParOf" srcId="{972D3772-BBBA-4D3A-85A1-E9E024BB6CBA}" destId="{059BE787-406F-4320-887F-D8AD5777004F}" srcOrd="0" destOrd="0" presId="urn:microsoft.com/office/officeart/2005/8/layout/process1"/>
    <dgm:cxn modelId="{193CE121-F375-444A-B52C-3A4D7DE10028}" type="presParOf" srcId="{2930720F-547C-458A-96BF-44EC17AA7390}" destId="{97DA5C53-C077-42A8-A3D3-A83E402B6FE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A719-5B38-487A-B8BA-0F169AF37BA1}">
      <dsp:nvSpPr>
        <dsp:cNvPr id="0" name=""/>
        <dsp:cNvSpPr/>
      </dsp:nvSpPr>
      <dsp:spPr>
        <a:xfrm>
          <a:off x="2861680" y="0"/>
          <a:ext cx="4287282" cy="1637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 dirty="0"/>
            <a:t>   </a:t>
          </a:r>
          <a:r>
            <a:rPr lang="es-ES" sz="1400" kern="1200" dirty="0"/>
            <a:t>Es una metodología que permite vincular y/o integrar diferentes áreas de conocimiento, encontrando las relaciones que permiten dar respuesta o solución a problemáticas reales.   </a:t>
          </a:r>
        </a:p>
      </dsp:txBody>
      <dsp:txXfrm>
        <a:off x="2861680" y="204698"/>
        <a:ext cx="3673190" cy="1228185"/>
      </dsp:txXfrm>
    </dsp:sp>
    <dsp:sp modelId="{2D03A44D-AAEE-4518-B407-0F6AFC06FDA5}">
      <dsp:nvSpPr>
        <dsp:cNvPr id="0" name=""/>
        <dsp:cNvSpPr/>
      </dsp:nvSpPr>
      <dsp:spPr>
        <a:xfrm>
          <a:off x="3492" y="128414"/>
          <a:ext cx="2858188" cy="1387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¿Qué es?</a:t>
          </a:r>
        </a:p>
      </dsp:txBody>
      <dsp:txXfrm>
        <a:off x="71216" y="196138"/>
        <a:ext cx="2722740" cy="1251885"/>
      </dsp:txXfrm>
    </dsp:sp>
    <dsp:sp modelId="{D769BE62-9FA1-4FEE-AAA4-EEC79236C6E5}">
      <dsp:nvSpPr>
        <dsp:cNvPr id="0" name=""/>
        <dsp:cNvSpPr/>
      </dsp:nvSpPr>
      <dsp:spPr>
        <a:xfrm>
          <a:off x="2860982" y="1796793"/>
          <a:ext cx="4291473" cy="1387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 dirty="0"/>
            <a:t>   </a:t>
          </a:r>
          <a:r>
            <a:rPr lang="es-ES" sz="1400" kern="1200" dirty="0"/>
            <a:t>Dinámica, Analítica, Critica, Reflexiva, Objetiva, Holística, Significativa, Integración Social, Relación Social, Académica. </a:t>
          </a:r>
        </a:p>
      </dsp:txBody>
      <dsp:txXfrm>
        <a:off x="2860982" y="1970210"/>
        <a:ext cx="3771223" cy="1040499"/>
      </dsp:txXfrm>
    </dsp:sp>
    <dsp:sp modelId="{83DA7555-522F-43FF-BE3F-0DCB2492B80C}">
      <dsp:nvSpPr>
        <dsp:cNvPr id="0" name=""/>
        <dsp:cNvSpPr/>
      </dsp:nvSpPr>
      <dsp:spPr>
        <a:xfrm>
          <a:off x="0" y="1779604"/>
          <a:ext cx="2860982" cy="1387333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¿Qué características tiene?</a:t>
          </a:r>
        </a:p>
      </dsp:txBody>
      <dsp:txXfrm>
        <a:off x="67724" y="1847328"/>
        <a:ext cx="2725534" cy="1251885"/>
      </dsp:txXfrm>
    </dsp:sp>
    <dsp:sp modelId="{01D4E07C-D821-4A71-8360-A44702AAD08A}">
      <dsp:nvSpPr>
        <dsp:cNvPr id="0" name=""/>
        <dsp:cNvSpPr/>
      </dsp:nvSpPr>
      <dsp:spPr>
        <a:xfrm>
          <a:off x="2860982" y="3305671"/>
          <a:ext cx="4291473" cy="1387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Permite que los estudiantes encuentren un sentido y significado al aprendizaje escolar a través de la relación con su entorno, posibilitando la solución y análisis de problemas concretos.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200" kern="1200" dirty="0"/>
            <a:t>Permite una mayor comprensión de los problemas </a:t>
          </a:r>
        </a:p>
      </dsp:txBody>
      <dsp:txXfrm>
        <a:off x="2860982" y="3479088"/>
        <a:ext cx="3771223" cy="1040499"/>
      </dsp:txXfrm>
    </dsp:sp>
    <dsp:sp modelId="{687898EE-C698-4571-AAEA-E1202E3878E9}">
      <dsp:nvSpPr>
        <dsp:cNvPr id="0" name=""/>
        <dsp:cNvSpPr/>
      </dsp:nvSpPr>
      <dsp:spPr>
        <a:xfrm>
          <a:off x="0" y="3305671"/>
          <a:ext cx="2860982" cy="1387333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¿Por qué es importante en la educación?</a:t>
          </a:r>
        </a:p>
      </dsp:txBody>
      <dsp:txXfrm>
        <a:off x="67724" y="3373395"/>
        <a:ext cx="2725534" cy="1251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A719-5B38-487A-B8BA-0F169AF37BA1}">
      <dsp:nvSpPr>
        <dsp:cNvPr id="0" name=""/>
        <dsp:cNvSpPr/>
      </dsp:nvSpPr>
      <dsp:spPr>
        <a:xfrm>
          <a:off x="2861680" y="0"/>
          <a:ext cx="4287282" cy="1567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Con la utilización de las Tics.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Generando espacios que promuevan el intercambio de ideas entre estudiantes.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 Generar situaciones que estimulen el despliegue de creatividad.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Contextualizando los temas y los problemas.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400" kern="1200" dirty="0"/>
        </a:p>
      </dsp:txBody>
      <dsp:txXfrm>
        <a:off x="2861680" y="195901"/>
        <a:ext cx="3699580" cy="1175403"/>
      </dsp:txXfrm>
    </dsp:sp>
    <dsp:sp modelId="{2D03A44D-AAEE-4518-B407-0F6AFC06FDA5}">
      <dsp:nvSpPr>
        <dsp:cNvPr id="0" name=""/>
        <dsp:cNvSpPr/>
      </dsp:nvSpPr>
      <dsp:spPr>
        <a:xfrm>
          <a:off x="3492" y="120790"/>
          <a:ext cx="2858188" cy="1327712"/>
        </a:xfrm>
        <a:prstGeom prst="roundRect">
          <a:avLst/>
        </a:prstGeom>
        <a:solidFill>
          <a:schemeClr val="accent6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¿Cómo motivar a los alumnos para el trabajo interdisciplinario</a:t>
          </a:r>
          <a:r>
            <a:rPr lang="es-ES" sz="2500" kern="1200" dirty="0"/>
            <a:t>?</a:t>
          </a:r>
        </a:p>
      </dsp:txBody>
      <dsp:txXfrm>
        <a:off x="68306" y="185604"/>
        <a:ext cx="2728560" cy="1198084"/>
      </dsp:txXfrm>
    </dsp:sp>
    <dsp:sp modelId="{D769BE62-9FA1-4FEE-AAA4-EEC79236C6E5}">
      <dsp:nvSpPr>
        <dsp:cNvPr id="0" name=""/>
        <dsp:cNvSpPr/>
      </dsp:nvSpPr>
      <dsp:spPr>
        <a:xfrm>
          <a:off x="2861680" y="1820488"/>
          <a:ext cx="4287282" cy="1327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b="1" kern="1200" dirty="0"/>
            <a:t>Materiales: </a:t>
          </a:r>
          <a:r>
            <a:rPr lang="es-ES" sz="1300" kern="1200" dirty="0"/>
            <a:t>Acceso a las Tics, crear espacios y facilitar los lugares para favorecer la comunicación.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b="1" kern="1200" dirty="0"/>
            <a:t>Organizacionales: </a:t>
          </a:r>
          <a:r>
            <a:rPr lang="es-ES" sz="1300" kern="1200" dirty="0"/>
            <a:t>Organización y comunicación con la directiva institucional, reuniones de trabajo </a:t>
          </a:r>
        </a:p>
      </dsp:txBody>
      <dsp:txXfrm>
        <a:off x="2861680" y="1986452"/>
        <a:ext cx="3789390" cy="995784"/>
      </dsp:txXfrm>
    </dsp:sp>
    <dsp:sp modelId="{83DA7555-522F-43FF-BE3F-0DCB2492B80C}">
      <dsp:nvSpPr>
        <dsp:cNvPr id="0" name=""/>
        <dsp:cNvSpPr/>
      </dsp:nvSpPr>
      <dsp:spPr>
        <a:xfrm>
          <a:off x="3492" y="1701020"/>
          <a:ext cx="2858188" cy="1533747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lumMod val="100000"/>
              </a:schemeClr>
            </a:gs>
            <a:gs pos="78000">
              <a:schemeClr val="dk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50" kern="1200" dirty="0">
              <a:solidFill>
                <a:schemeClr val="bg1"/>
              </a:solidFill>
            </a:rPr>
            <a:t>¿Cuáles son los prerrequisitos materiales organizacionales y personales para  la planeación del trabajo interdisciplinar?</a:t>
          </a:r>
        </a:p>
      </dsp:txBody>
      <dsp:txXfrm>
        <a:off x="78363" y="1775891"/>
        <a:ext cx="2708446" cy="1384005"/>
      </dsp:txXfrm>
    </dsp:sp>
    <dsp:sp modelId="{01D4E07C-D821-4A71-8360-A44702AAD08A}">
      <dsp:nvSpPr>
        <dsp:cNvPr id="0" name=""/>
        <dsp:cNvSpPr/>
      </dsp:nvSpPr>
      <dsp:spPr>
        <a:xfrm>
          <a:off x="2860982" y="3367539"/>
          <a:ext cx="4291473" cy="1327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Vincular la conexión entre las diferentes disciplinas.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Delimitación de la investigación.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Construcción de espacios que propicien el trabajo interdisciplinario.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300" kern="1200" dirty="0"/>
        </a:p>
      </dsp:txBody>
      <dsp:txXfrm>
        <a:off x="2860982" y="3533503"/>
        <a:ext cx="3793581" cy="995784"/>
      </dsp:txXfrm>
    </dsp:sp>
    <dsp:sp modelId="{687898EE-C698-4571-AAEA-E1202E3878E9}">
      <dsp:nvSpPr>
        <dsp:cNvPr id="0" name=""/>
        <dsp:cNvSpPr/>
      </dsp:nvSpPr>
      <dsp:spPr>
        <a:xfrm>
          <a:off x="0" y="3367539"/>
          <a:ext cx="2860982" cy="1327712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¿Qué papel juega la planeación en el trabajo interdisciplinar y que características debe tener?</a:t>
          </a:r>
        </a:p>
      </dsp:txBody>
      <dsp:txXfrm>
        <a:off x="64814" y="3432353"/>
        <a:ext cx="2731354" cy="1198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A719-5B38-487A-B8BA-0F169AF37BA1}">
      <dsp:nvSpPr>
        <dsp:cNvPr id="0" name=""/>
        <dsp:cNvSpPr/>
      </dsp:nvSpPr>
      <dsp:spPr>
        <a:xfrm>
          <a:off x="2861680" y="0"/>
          <a:ext cx="4287282" cy="1637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 dirty="0"/>
            <a:t>   </a:t>
          </a:r>
          <a:r>
            <a:rPr lang="es-ES" sz="1300" kern="1200" dirty="0"/>
            <a:t>Es un aprendizaje en conjunto para lograr objetivos en común. Se realiza a través del trabajo colaborativo  y con interdependencia positiva.</a:t>
          </a:r>
        </a:p>
      </dsp:txBody>
      <dsp:txXfrm>
        <a:off x="2861680" y="204698"/>
        <a:ext cx="3673190" cy="1228185"/>
      </dsp:txXfrm>
    </dsp:sp>
    <dsp:sp modelId="{2D03A44D-AAEE-4518-B407-0F6AFC06FDA5}">
      <dsp:nvSpPr>
        <dsp:cNvPr id="0" name=""/>
        <dsp:cNvSpPr/>
      </dsp:nvSpPr>
      <dsp:spPr>
        <a:xfrm>
          <a:off x="3492" y="128414"/>
          <a:ext cx="2858188" cy="1387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¿Qué es?</a:t>
          </a:r>
        </a:p>
      </dsp:txBody>
      <dsp:txXfrm>
        <a:off x="71216" y="196138"/>
        <a:ext cx="2722740" cy="1251885"/>
      </dsp:txXfrm>
    </dsp:sp>
    <dsp:sp modelId="{D769BE62-9FA1-4FEE-AAA4-EEC79236C6E5}">
      <dsp:nvSpPr>
        <dsp:cNvPr id="0" name=""/>
        <dsp:cNvSpPr/>
      </dsp:nvSpPr>
      <dsp:spPr>
        <a:xfrm>
          <a:off x="2860982" y="1796793"/>
          <a:ext cx="4291473" cy="1387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 dirty="0"/>
            <a:t>   </a:t>
          </a:r>
          <a:r>
            <a:rPr lang="es-ES" sz="1300" kern="1200" dirty="0"/>
            <a:t>Inclusión, Motivación intrínseca y extrínseca, Interacción Cara a Cara, Tolerancia, Empatía entre los participantes, potencializado de valores, desarrollo de habilidades en la comunicación.  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ES" sz="1400" kern="1200" dirty="0"/>
        </a:p>
      </dsp:txBody>
      <dsp:txXfrm>
        <a:off x="2860982" y="1970210"/>
        <a:ext cx="3771223" cy="1040499"/>
      </dsp:txXfrm>
    </dsp:sp>
    <dsp:sp modelId="{83DA7555-522F-43FF-BE3F-0DCB2492B80C}">
      <dsp:nvSpPr>
        <dsp:cNvPr id="0" name=""/>
        <dsp:cNvSpPr/>
      </dsp:nvSpPr>
      <dsp:spPr>
        <a:xfrm>
          <a:off x="0" y="1779604"/>
          <a:ext cx="2860982" cy="1387333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¿Cuáles son sus  características?</a:t>
          </a:r>
        </a:p>
      </dsp:txBody>
      <dsp:txXfrm>
        <a:off x="67724" y="1847328"/>
        <a:ext cx="2725534" cy="1251885"/>
      </dsp:txXfrm>
    </dsp:sp>
    <dsp:sp modelId="{01D4E07C-D821-4A71-8360-A44702AAD08A}">
      <dsp:nvSpPr>
        <dsp:cNvPr id="0" name=""/>
        <dsp:cNvSpPr/>
      </dsp:nvSpPr>
      <dsp:spPr>
        <a:xfrm>
          <a:off x="2860982" y="3305671"/>
          <a:ext cx="4291473" cy="1387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200" kern="1200" dirty="0"/>
            <a:t>Construcción de aprendizaje que permitan la solución de problemas reales.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200" kern="1200" dirty="0"/>
            <a:t>Adquirir conocimientos por medio de la integración entre alumnos.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200" kern="1200" dirty="0"/>
            <a:t>Que los integrantes de un equipo logren el aprendizaje con el apoyo de los demás.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300" kern="1200" dirty="0"/>
            <a:t>  </a:t>
          </a:r>
        </a:p>
      </dsp:txBody>
      <dsp:txXfrm>
        <a:off x="2860982" y="3479088"/>
        <a:ext cx="3771223" cy="1040499"/>
      </dsp:txXfrm>
    </dsp:sp>
    <dsp:sp modelId="{687898EE-C698-4571-AAEA-E1202E3878E9}">
      <dsp:nvSpPr>
        <dsp:cNvPr id="0" name=""/>
        <dsp:cNvSpPr/>
      </dsp:nvSpPr>
      <dsp:spPr>
        <a:xfrm>
          <a:off x="0" y="3305671"/>
          <a:ext cx="2860982" cy="1387333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¿Cuáles son sus objetivos?</a:t>
          </a:r>
        </a:p>
      </dsp:txBody>
      <dsp:txXfrm>
        <a:off x="67724" y="3373395"/>
        <a:ext cx="2725534" cy="1251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A719-5B38-487A-B8BA-0F169AF37BA1}">
      <dsp:nvSpPr>
        <dsp:cNvPr id="0" name=""/>
        <dsp:cNvSpPr/>
      </dsp:nvSpPr>
      <dsp:spPr>
        <a:xfrm>
          <a:off x="2660009" y="0"/>
          <a:ext cx="3985144" cy="17507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Establecer estrategias que permitan promover el trabajo colaborativo.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Es un Asesor, guía y  facilitador.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Brinda retroalimentación.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La planeación es flexible.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3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400" kern="1200" dirty="0"/>
        </a:p>
      </dsp:txBody>
      <dsp:txXfrm>
        <a:off x="2660009" y="218842"/>
        <a:ext cx="3328618" cy="1313052"/>
      </dsp:txXfrm>
    </dsp:sp>
    <dsp:sp modelId="{2D03A44D-AAEE-4518-B407-0F6AFC06FDA5}">
      <dsp:nvSpPr>
        <dsp:cNvPr id="0" name=""/>
        <dsp:cNvSpPr/>
      </dsp:nvSpPr>
      <dsp:spPr>
        <a:xfrm>
          <a:off x="3246" y="135649"/>
          <a:ext cx="2656762" cy="1483197"/>
        </a:xfrm>
        <a:prstGeom prst="roundRect">
          <a:avLst/>
        </a:prstGeom>
        <a:solidFill>
          <a:schemeClr val="accent6"/>
        </a:solid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¿Cuáles son las acciones de planeación y acompañamiento más importantes del profesor en este tipo de trabajo?</a:t>
          </a:r>
        </a:p>
      </dsp:txBody>
      <dsp:txXfrm>
        <a:off x="75650" y="208053"/>
        <a:ext cx="2511954" cy="1338389"/>
      </dsp:txXfrm>
    </dsp:sp>
    <dsp:sp modelId="{D769BE62-9FA1-4FEE-AAA4-EEC79236C6E5}">
      <dsp:nvSpPr>
        <dsp:cNvPr id="0" name=""/>
        <dsp:cNvSpPr/>
      </dsp:nvSpPr>
      <dsp:spPr>
        <a:xfrm>
          <a:off x="2660009" y="2034394"/>
          <a:ext cx="3985144" cy="1483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b="1" kern="1200" dirty="0"/>
            <a:t>Formación de valores.</a:t>
          </a: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Trabajar el vinculo entre disciplinas buscando la conexión y/o  practica de cada situación concreta.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Medio: Aprendizaje cooperativo.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Fin: Trabajo interdisciplinario.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S" sz="1300" kern="1200" dirty="0"/>
        </a:p>
      </dsp:txBody>
      <dsp:txXfrm>
        <a:off x="2660009" y="2219794"/>
        <a:ext cx="3428945" cy="1112397"/>
      </dsp:txXfrm>
    </dsp:sp>
    <dsp:sp modelId="{83DA7555-522F-43FF-BE3F-0DCB2492B80C}">
      <dsp:nvSpPr>
        <dsp:cNvPr id="0" name=""/>
        <dsp:cNvSpPr/>
      </dsp:nvSpPr>
      <dsp:spPr>
        <a:xfrm>
          <a:off x="3246" y="1900936"/>
          <a:ext cx="2656762" cy="1713359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50" kern="1200" dirty="0">
              <a:solidFill>
                <a:schemeClr val="bg1"/>
              </a:solidFill>
            </a:rPr>
            <a:t>¿De qué manera se vincula el trabajo interdisciplinario y el aprendizaje cooperativo?</a:t>
          </a:r>
        </a:p>
      </dsp:txBody>
      <dsp:txXfrm>
        <a:off x="86885" y="1984575"/>
        <a:ext cx="2489484" cy="1546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20B93-D0C7-40DD-8974-2CB5F62B7A32}">
      <dsp:nvSpPr>
        <dsp:cNvPr id="0" name=""/>
        <dsp:cNvSpPr/>
      </dsp:nvSpPr>
      <dsp:spPr>
        <a:xfrm>
          <a:off x="6433" y="0"/>
          <a:ext cx="2736032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Informática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Diagnóstica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Sumativa </a:t>
          </a:r>
        </a:p>
      </dsp:txBody>
      <dsp:txXfrm>
        <a:off x="86569" y="80136"/>
        <a:ext cx="2575760" cy="3903728"/>
      </dsp:txXfrm>
    </dsp:sp>
    <dsp:sp modelId="{3732BAAB-E079-4E48-BC21-A6433A1E9020}">
      <dsp:nvSpPr>
        <dsp:cNvPr id="0" name=""/>
        <dsp:cNvSpPr/>
      </dsp:nvSpPr>
      <dsp:spPr>
        <a:xfrm>
          <a:off x="3045631" y="1656075"/>
          <a:ext cx="642709" cy="751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3045631" y="1806445"/>
        <a:ext cx="449896" cy="451108"/>
      </dsp:txXfrm>
    </dsp:sp>
    <dsp:sp modelId="{26B829B6-D915-4FAC-8F41-BB8F6088F80A}">
      <dsp:nvSpPr>
        <dsp:cNvPr id="0" name=""/>
        <dsp:cNvSpPr/>
      </dsp:nvSpPr>
      <dsp:spPr>
        <a:xfrm>
          <a:off x="3955126" y="0"/>
          <a:ext cx="4622537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Lluvia de ideas (Diagnostica).- Se realizarán preguntas referentes a los programas y paquetes de Office, con la finalidad de dar pauta a que el docente conozca sobre los conocimientos del alumnos</a:t>
          </a:r>
          <a:endParaRPr lang="es-ES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Realización de practicas (Formativa).- A través de la realización de las practicas el alumno realizará los trípticos y presentaciones a emplear.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Relación de proyecto final con los contenidos del tema (Sumativa).- Al finalizar el alumno integrará los contenidos de las practicas realizadas un tríptico y una presentación con las características necesarias para el proyecto interdisciplinar. </a:t>
          </a:r>
        </a:p>
      </dsp:txBody>
      <dsp:txXfrm>
        <a:off x="4074156" y="119030"/>
        <a:ext cx="4384477" cy="3825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840A-C504-46FD-B2EB-C6AE096E9A75}">
      <dsp:nvSpPr>
        <dsp:cNvPr id="0" name=""/>
        <dsp:cNvSpPr/>
      </dsp:nvSpPr>
      <dsp:spPr>
        <a:xfrm>
          <a:off x="1744" y="11850"/>
          <a:ext cx="2360490" cy="4040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Teatro IV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Diagnóstica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Sumativa </a:t>
          </a:r>
        </a:p>
      </dsp:txBody>
      <dsp:txXfrm>
        <a:off x="70880" y="80986"/>
        <a:ext cx="2222218" cy="3902027"/>
      </dsp:txXfrm>
    </dsp:sp>
    <dsp:sp modelId="{6BABC8FB-07F0-4CD5-A56D-CDE3E116DBB4}">
      <dsp:nvSpPr>
        <dsp:cNvPr id="0" name=""/>
        <dsp:cNvSpPr/>
      </dsp:nvSpPr>
      <dsp:spPr>
        <a:xfrm>
          <a:off x="2806529" y="1481075"/>
          <a:ext cx="941903" cy="1101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900" kern="1200"/>
        </a:p>
      </dsp:txBody>
      <dsp:txXfrm>
        <a:off x="2806529" y="1701445"/>
        <a:ext cx="659332" cy="661109"/>
      </dsp:txXfrm>
    </dsp:sp>
    <dsp:sp modelId="{48F89CA1-533B-4304-A3F6-4A87B9754759}">
      <dsp:nvSpPr>
        <dsp:cNvPr id="0" name=""/>
        <dsp:cNvSpPr/>
      </dsp:nvSpPr>
      <dsp:spPr>
        <a:xfrm>
          <a:off x="4139411" y="11850"/>
          <a:ext cx="4442940" cy="4040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Diagnostica: Realizará un debate para apreciar y conocer sus aprendizajes acerca de la adaptación y creación colectica. 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Formativa: Creación de guion teatral. Elabora un guion dramático tomando en cuanta un estudio de casos.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Formativa: El proceso de ensayo y montaje escénico.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Sumativa: Representación ante el público.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4257747" y="130186"/>
        <a:ext cx="4206268" cy="380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B69E4-F4B1-4B8C-8D2A-168B5F47C65D}">
      <dsp:nvSpPr>
        <dsp:cNvPr id="0" name=""/>
        <dsp:cNvSpPr/>
      </dsp:nvSpPr>
      <dsp:spPr>
        <a:xfrm>
          <a:off x="30" y="0"/>
          <a:ext cx="1918404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Orientación IV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Diagnóstica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Sumativa </a:t>
          </a:r>
        </a:p>
      </dsp:txBody>
      <dsp:txXfrm>
        <a:off x="56218" y="56188"/>
        <a:ext cx="1806028" cy="3951624"/>
      </dsp:txXfrm>
    </dsp:sp>
    <dsp:sp modelId="{4701DFCB-B7EF-4DC1-B262-CF6A8C91303A}">
      <dsp:nvSpPr>
        <dsp:cNvPr id="0" name=""/>
        <dsp:cNvSpPr/>
      </dsp:nvSpPr>
      <dsp:spPr>
        <a:xfrm>
          <a:off x="2294407" y="1565792"/>
          <a:ext cx="797063" cy="93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2294407" y="1752275"/>
        <a:ext cx="557944" cy="559448"/>
      </dsp:txXfrm>
    </dsp:sp>
    <dsp:sp modelId="{38C711DA-1A3F-4642-B73C-1BE8F075BB9D}">
      <dsp:nvSpPr>
        <dsp:cNvPr id="0" name=""/>
        <dsp:cNvSpPr/>
      </dsp:nvSpPr>
      <dsp:spPr>
        <a:xfrm>
          <a:off x="3422328" y="0"/>
          <a:ext cx="5161738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Diagnostica .-Se evaluará los conocimientos previos de los estudiantes a través de un cuestionario  con la finalidad de indagar qué conocen de sexualidad, enfermedades de transmisión sexual y enfermedades de transmisión.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En plenaria  se dará respuesta  a cada pregunta, contestando de manera somera la profesora.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Formativa.- Se evaluará el desarrollo de este proyecto a través de las evidencias de aprendizaje en los que los estudiantes investigarán los temas de sexualidad, ETS y métodos anticonceptivos. Los estudiantes investigarán cada uno de los temas y se trabajaran en clase a través de plenaria, carteles y exposiciones por equipo. Se busca que en grupo se vaya retroalimentando los temas para que en la obra de teatro se refleje con claridad cada uno de ellos.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Sumativa.- Para plasmar la evaluación sumativa, se utilizarán los siguientes instrumentos: Rúbrica, lista de cotejo, cuestionarios, estudio de casos. A través de estos instrumentos se determinarán los logros o avances de cada actividad de los estudiantes.</a:t>
          </a:r>
        </a:p>
      </dsp:txBody>
      <dsp:txXfrm>
        <a:off x="3541358" y="119030"/>
        <a:ext cx="4923678" cy="3825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024CA-B146-472F-8874-7E5C8FA62DCC}">
      <dsp:nvSpPr>
        <dsp:cNvPr id="0" name=""/>
        <dsp:cNvSpPr/>
      </dsp:nvSpPr>
      <dsp:spPr>
        <a:xfrm>
          <a:off x="11377" y="0"/>
          <a:ext cx="2300374" cy="4962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Lengua Española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Diagnóstica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Sumativa </a:t>
          </a:r>
        </a:p>
      </dsp:txBody>
      <dsp:txXfrm>
        <a:off x="78753" y="67376"/>
        <a:ext cx="2165622" cy="4827466"/>
      </dsp:txXfrm>
    </dsp:sp>
    <dsp:sp modelId="{972D3772-BBBA-4D3A-85A1-E9E024BB6CBA}">
      <dsp:nvSpPr>
        <dsp:cNvPr id="0" name=""/>
        <dsp:cNvSpPr/>
      </dsp:nvSpPr>
      <dsp:spPr>
        <a:xfrm>
          <a:off x="2557549" y="2176319"/>
          <a:ext cx="521091" cy="60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2557549" y="2298235"/>
        <a:ext cx="364764" cy="365747"/>
      </dsp:txXfrm>
    </dsp:sp>
    <dsp:sp modelId="{97DA5C53-C077-42A8-A3D3-A83E402B6FE7}">
      <dsp:nvSpPr>
        <dsp:cNvPr id="0" name=""/>
        <dsp:cNvSpPr/>
      </dsp:nvSpPr>
      <dsp:spPr>
        <a:xfrm>
          <a:off x="3294944" y="0"/>
          <a:ext cx="5277775" cy="4962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Cuestionario (Diagnostica)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pretende que los estudiantes elaboren un cuestionario con el objetivo de saber el nivel de conocimiento sobre el tema de la sexualidad. En conjunto, se resolverán dichas cuestiones a partir de lo investigado en colaboración del docente.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Investigación (Formativa)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Capacidad de análisis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En ésta parte se dará seguimiento a lo ya investigado por los alumnos. Se tomarán en cuenta los siguientes puntos: cuestionario, la elaboración de un ensayo, mapas mentales, rúbricas, expresión oral y sintaxis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Presentación de la Historieta a través de: Expresión oral (Sumativa)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Claridad en el lenguaje por medio de rúbricas, cuestionarios y la elaboración de un ensayo, se podrá observar en el alumno el conocimiento adquirido del tema en cuestión.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3440282" y="145338"/>
        <a:ext cx="4987099" cy="467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B2D3A-2A1E-4BD1-85D1-9A608C13EC37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AE01-1D4F-4509-8105-7F0A76D462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96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3AE01-1D4F-4509-8105-7F0A76D46232}" type="slidenum">
              <a:rPr lang="es-MX" smtClean="0"/>
              <a:t>59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8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8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41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58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22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88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25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4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8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3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56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55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25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3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87D6-E37A-41EC-BE6B-F16C852345A8}" type="datetimeFigureOut">
              <a:rPr lang="es-MX" smtClean="0"/>
              <a:t>29/06/2018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C537D9-6B13-4A33-B91E-A641E6AC14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0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75856" y="2878510"/>
            <a:ext cx="2592288" cy="478482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182766"/>
            <a:ext cx="2601338" cy="1096899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CLAVE DE INC. 6970</a:t>
            </a:r>
          </a:p>
          <a:p>
            <a:r>
              <a:rPr lang="es-MX" b="1" dirty="0">
                <a:solidFill>
                  <a:srgbClr val="002060"/>
                </a:solidFill>
              </a:rPr>
              <a:t>PREPARATORIA UNAM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30" y="1582366"/>
            <a:ext cx="3892886" cy="1368152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580112" y="4433804"/>
            <a:ext cx="2160240" cy="579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MX" sz="3200" b="1" dirty="0">
                <a:solidFill>
                  <a:srgbClr val="002060"/>
                </a:solidFill>
              </a:rPr>
              <a:t>EQUIPO 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292DF2-8B9B-498D-93C2-05872C0E773F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1.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D4CFCCF-8DD6-4836-AF8D-C7B91AEA3BC4}"/>
              </a:ext>
            </a:extLst>
          </p:cNvPr>
          <p:cNvSpPr/>
          <p:nvPr/>
        </p:nvSpPr>
        <p:spPr>
          <a:xfrm>
            <a:off x="3653898" y="3050958"/>
            <a:ext cx="38567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>
                <a:solidFill>
                  <a:srgbClr val="FF0000"/>
                </a:solidFill>
              </a:rPr>
              <a:t>5.a  Productos generados en la primera sesión de trabajo.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8C0B8B-4F4A-4D4E-9EC4-641FD211AF93}"/>
              </a:ext>
            </a:extLst>
          </p:cNvPr>
          <p:cNvSpPr/>
          <p:nvPr/>
        </p:nvSpPr>
        <p:spPr>
          <a:xfrm>
            <a:off x="7236296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5.a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9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99119"/>
            <a:ext cx="5256585" cy="731168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sz="2000" dirty="0">
                <a:solidFill>
                  <a:srgbClr val="002060"/>
                </a:solidFill>
              </a:rPr>
              <a:t>PRODUCTO 1. C.A.I.A.C. Conclusiones Generales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A9D778-70B1-4327-855D-CDA11FB5E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341433"/>
              </p:ext>
            </p:extLst>
          </p:nvPr>
        </p:nvGraphicFramePr>
        <p:xfrm>
          <a:off x="323528" y="1613024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CA3D55-FA8C-423D-A030-C15EAF31D01A}"/>
              </a:ext>
            </a:extLst>
          </p:cNvPr>
          <p:cNvSpPr txBox="1"/>
          <p:nvPr/>
        </p:nvSpPr>
        <p:spPr>
          <a:xfrm>
            <a:off x="3131840" y="1043444"/>
            <a:ext cx="27363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La interdisciplinariedad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E1649A5-2D2B-4A2E-8F1B-3D3F542347FA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28206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99119"/>
            <a:ext cx="5256585" cy="731168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sz="2000" dirty="0">
                <a:solidFill>
                  <a:srgbClr val="002060"/>
                </a:solidFill>
              </a:rPr>
              <a:t>PRODUCTO 1. C.A.I.A.C. Conclusiones Generales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6C732A2-D697-4009-8313-081EE8195A0E}"/>
              </a:ext>
            </a:extLst>
          </p:cNvPr>
          <p:cNvSpPr txBox="1"/>
          <p:nvPr/>
        </p:nvSpPr>
        <p:spPr>
          <a:xfrm>
            <a:off x="3131840" y="1043444"/>
            <a:ext cx="27363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La interdisciplinariedad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A9D778-70B1-4327-855D-CDA11FB5E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83515"/>
              </p:ext>
            </p:extLst>
          </p:nvPr>
        </p:nvGraphicFramePr>
        <p:xfrm>
          <a:off x="323528" y="1613024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499EF0F0-1C92-464A-A478-6FA8DC585A3E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3615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Graphic spid="7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99119"/>
            <a:ext cx="5256585" cy="731168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sz="2000" dirty="0">
                <a:solidFill>
                  <a:srgbClr val="002060"/>
                </a:solidFill>
              </a:rPr>
              <a:t>PRODUCTO 1. C.A.I.A.C. Conclusiones Generales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A9D778-70B1-4327-855D-CDA11FB5E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52273"/>
              </p:ext>
            </p:extLst>
          </p:nvPr>
        </p:nvGraphicFramePr>
        <p:xfrm>
          <a:off x="323528" y="1613024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CA3D55-FA8C-423D-A030-C15EAF31D01A}"/>
              </a:ext>
            </a:extLst>
          </p:cNvPr>
          <p:cNvSpPr txBox="1"/>
          <p:nvPr/>
        </p:nvSpPr>
        <p:spPr>
          <a:xfrm>
            <a:off x="3059832" y="1043444"/>
            <a:ext cx="30243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El aprendizaje cooperativo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D8CB39E-F612-46C7-AF69-55A94FA35CEA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537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99119"/>
            <a:ext cx="5256585" cy="731168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sz="2000" dirty="0">
                <a:solidFill>
                  <a:srgbClr val="002060"/>
                </a:solidFill>
              </a:rPr>
              <a:t>PRODUCTO 1. C.A.I.A.C. Conclusiones Generales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A9D778-70B1-4327-855D-CDA11FB5E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940538"/>
              </p:ext>
            </p:extLst>
          </p:nvPr>
        </p:nvGraphicFramePr>
        <p:xfrm>
          <a:off x="611560" y="1916832"/>
          <a:ext cx="66484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7325E34-BCB9-4138-9757-8DAED2F6A925}"/>
              </a:ext>
            </a:extLst>
          </p:cNvPr>
          <p:cNvSpPr txBox="1"/>
          <p:nvPr/>
        </p:nvSpPr>
        <p:spPr>
          <a:xfrm>
            <a:off x="3059832" y="1043444"/>
            <a:ext cx="30243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El aprendizaje cooperativo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2E06489E-3A1D-4F3F-A829-BADA6789D577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14586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81800" y="288220"/>
            <a:ext cx="5049608" cy="1320800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dirty="0">
                <a:solidFill>
                  <a:srgbClr val="002060"/>
                </a:solidFill>
              </a:rPr>
              <a:t>PRODUCTO 3. FOTOGRAFÍAS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10E21724-1C53-47C5-837C-68B3BA667F7E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3687F8-748B-4A85-92CF-4BD234BF4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" y="1844824"/>
            <a:ext cx="3290099" cy="18481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A2B99-61C5-48DD-B147-6E3F9C7D9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22" y="4077072"/>
            <a:ext cx="4055066" cy="2280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65B53D-EA68-4026-BD5C-0CEBF9E2C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3380833" cy="19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1320800"/>
          </a:xfrm>
        </p:spPr>
        <p:txBody>
          <a:bodyPr>
            <a:noAutofit/>
          </a:bodyPr>
          <a:lstStyle/>
          <a:p>
            <a:pPr marL="109728" indent="0" algn="ctr"/>
            <a:r>
              <a:rPr lang="es-MX" dirty="0">
                <a:solidFill>
                  <a:srgbClr val="002060"/>
                </a:solidFill>
              </a:rPr>
              <a:t>		PRODUCTO 2. ORGANIZADOR GRÁFICO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2DA0E8-6C42-43D3-9597-2F0B54FFB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/>
          <a:stretch/>
        </p:blipFill>
        <p:spPr>
          <a:xfrm>
            <a:off x="609599" y="2245675"/>
            <a:ext cx="6912768" cy="4155926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6A51A8B9-6B62-447C-A920-B2D13B3E3B5C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12947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5AEE98E-019A-4A3C-89F9-43B06F0D16F0}"/>
              </a:ext>
            </a:extLst>
          </p:cNvPr>
          <p:cNvSpPr/>
          <p:nvPr/>
        </p:nvSpPr>
        <p:spPr>
          <a:xfrm>
            <a:off x="539552" y="620688"/>
            <a:ext cx="677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5.c</a:t>
            </a:r>
            <a:r>
              <a:rPr lang="es-MX" dirty="0">
                <a:solidFill>
                  <a:srgbClr val="FF0000"/>
                </a:solidFill>
              </a:rPr>
              <a:t>    Introducción o justificación y descripción del proyecto.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9D747A-2490-4427-A547-BD68C9AC2054}"/>
              </a:ext>
            </a:extLst>
          </p:cNvPr>
          <p:cNvSpPr/>
          <p:nvPr/>
        </p:nvSpPr>
        <p:spPr>
          <a:xfrm>
            <a:off x="1763688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Dado el contexto que viven los jóvenes en la actualidad, es necesario abordar y considerar diferentes propuestas para la solución de un problema. En este caso, lo que en realidad viven y perciben en su entorno, va más allá de lo que la sociedad establece o permite como conductas juveniles.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468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BCA6CA1-F875-49C3-A31A-560F00D2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19" y="2367627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Objetivo general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Interacción de los alumnos, para poder afrontar una problemática social  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Objetivo por asignatura:</a:t>
            </a: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Informática: Diseño y elaboración de videos y folletos</a:t>
            </a: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Teatro: Montaje de una representación teatral</a:t>
            </a: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Orientación Educativa: Afrontar situaciones sobre la sexualidad</a:t>
            </a: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Lengua Española: Comprensión y manejo de la escritura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8B9649-8D9E-4593-9D85-0243E5AA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09600"/>
            <a:ext cx="5544616" cy="1320800"/>
          </a:xfrm>
        </p:spPr>
        <p:txBody>
          <a:bodyPr>
            <a:normAutofit/>
          </a:bodyPr>
          <a:lstStyle/>
          <a:p>
            <a:pPr algn="r"/>
            <a:r>
              <a:rPr lang="es-MX" sz="3200" dirty="0">
                <a:solidFill>
                  <a:srgbClr val="FF0000"/>
                </a:solidFill>
              </a:rPr>
              <a:t>El Reflejo de mi adolescencia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48BCBB24-F23D-4AF0-BC17-327A9FEFD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56516E42-048A-4889-9F39-75ABAD6D34DE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DE4D1FE-99D6-4014-BF1D-8F95492BB294}"/>
              </a:ext>
            </a:extLst>
          </p:cNvPr>
          <p:cNvSpPr/>
          <p:nvPr/>
        </p:nvSpPr>
        <p:spPr>
          <a:xfrm>
            <a:off x="782719" y="1607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5.d </a:t>
            </a:r>
            <a:r>
              <a:rPr lang="es-MX" dirty="0">
                <a:solidFill>
                  <a:srgbClr val="FF0000"/>
                </a:solidFill>
              </a:rPr>
              <a:t>   Objetivo general del proyecto y de cada asignatura involucrada.</a:t>
            </a:r>
          </a:p>
        </p:txBody>
      </p:sp>
    </p:spTree>
    <p:extLst>
      <p:ext uri="{BB962C8B-B14F-4D97-AF65-F5344CB8AC3E}">
        <p14:creationId xmlns:p14="http://schemas.microsoft.com/office/powerpoint/2010/main" val="14202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BCA6CA1-F875-49C3-A31A-560F00D2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6347714" cy="4556579"/>
          </a:xfrm>
        </p:spPr>
        <p:txBody>
          <a:bodyPr>
            <a:normAutofit fontScale="85000" lnSpcReduction="20000"/>
          </a:bodyPr>
          <a:lstStyle/>
          <a:p>
            <a:pPr marL="109728" indent="0" algn="r">
              <a:buNone/>
            </a:pPr>
            <a:r>
              <a:rPr lang="es-MX" b="1" dirty="0">
                <a:solidFill>
                  <a:srgbClr val="FF0000"/>
                </a:solidFill>
              </a:rPr>
              <a:t>5.e</a:t>
            </a:r>
            <a:r>
              <a:rPr lang="es-MX" dirty="0">
                <a:solidFill>
                  <a:srgbClr val="FF0000"/>
                </a:solidFill>
              </a:rPr>
              <a:t>    Pregunta generadora, pregunta guía, problema a abordar, asunto a resolver o a probar,    propuesta, etcétera, del proyecto(s) a realizar.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¿La sexualidad de los jóvenes?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b="1" dirty="0">
                <a:solidFill>
                  <a:srgbClr val="FF0000"/>
                </a:solidFill>
              </a:rPr>
              <a:t>5.f</a:t>
            </a:r>
            <a:r>
              <a:rPr lang="es-MX" dirty="0">
                <a:solidFill>
                  <a:srgbClr val="FF0000"/>
                </a:solidFill>
              </a:rPr>
              <a:t>    Contenido.  Temas y productos propuestos, organizados en forma cronológica.   Integrar diferentes tipos de evidencias o herramientas, por ejemplo:  Manuscritas, digitales, impresas, físicas, documentos para  planeación y seguimiento, etc.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Problema  a abordar (propuesta del proyecto)</a:t>
            </a: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Generar una obra de teatro en la cual se abordará el tema principal y con ello los alumnos podrán expresar sus inquietudes y problemáticas </a:t>
            </a:r>
          </a:p>
          <a:p>
            <a:pPr marL="109728" indent="0" algn="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Contenido: Libros de Sexualidad, videos, folletos 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8B9649-8D9E-4593-9D85-0243E5AA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539674"/>
            <a:ext cx="6347713" cy="1320800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El Reflejo de Mi Vida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B123C3C3-8819-4448-BC19-A49C01BC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44F1B53-B7E3-4FBC-8887-34A1FF0E74AF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</p:spTree>
    <p:extLst>
      <p:ext uri="{BB962C8B-B14F-4D97-AF65-F5344CB8AC3E}">
        <p14:creationId xmlns:p14="http://schemas.microsoft.com/office/powerpoint/2010/main" val="16236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>
                <a:solidFill>
                  <a:srgbClr val="002060"/>
                </a:solidFill>
              </a:rPr>
              <a:t>Docentes Participantes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7F5040F-93C6-4EE8-B8C6-F73987170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14027"/>
              </p:ext>
            </p:extLst>
          </p:nvPr>
        </p:nvGraphicFramePr>
        <p:xfrm>
          <a:off x="539552" y="2564904"/>
          <a:ext cx="712879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3950628592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140607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Docente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Materia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0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/>
                        <a:t>Arturo Hernández Fajardo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/>
                        <a:t>Informática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1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Elvia Bonilla Sosa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Lengua Española</a:t>
                      </a:r>
                      <a:endParaRPr lang="es-MX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88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Mirza Mayela Egremy Gerónimo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Educativa IV</a:t>
                      </a:r>
                      <a:endParaRPr lang="es-MX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52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Silvia Rebeca Villacorta Razo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Teatro IV</a:t>
                      </a:r>
                      <a:endParaRPr lang="es-MX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41434"/>
                  </a:ext>
                </a:extLst>
              </a:tr>
            </a:tbl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id="{A409D7D8-FEDC-4741-B124-09750778AFE6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FE7CDE-E468-4EDE-B86C-0A936B356414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2.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CCA567-D132-412A-BDC8-500887003820}"/>
              </a:ext>
            </a:extLst>
          </p:cNvPr>
          <p:cNvSpPr txBox="1"/>
          <p:nvPr/>
        </p:nvSpPr>
        <p:spPr>
          <a:xfrm>
            <a:off x="1824979" y="116632"/>
            <a:ext cx="53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5g.  Formatos e instrumentos para la planeación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3AAFB8-7110-45A6-A668-807F92451412}"/>
              </a:ext>
            </a:extLst>
          </p:cNvPr>
          <p:cNvGraphicFramePr/>
          <p:nvPr>
            <p:extLst/>
          </p:nvPr>
        </p:nvGraphicFramePr>
        <p:xfrm>
          <a:off x="202095" y="1734930"/>
          <a:ext cx="85840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52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3AAFB8-7110-45A6-A668-807F92451412}"/>
              </a:ext>
            </a:extLst>
          </p:cNvPr>
          <p:cNvGraphicFramePr/>
          <p:nvPr>
            <p:extLst/>
          </p:nvPr>
        </p:nvGraphicFramePr>
        <p:xfrm>
          <a:off x="202095" y="1734930"/>
          <a:ext cx="85840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31A0C7B-0B83-4AEA-83EE-1D58CADC7237}"/>
              </a:ext>
            </a:extLst>
          </p:cNvPr>
          <p:cNvSpPr txBox="1"/>
          <p:nvPr/>
        </p:nvSpPr>
        <p:spPr>
          <a:xfrm>
            <a:off x="1824979" y="116632"/>
            <a:ext cx="53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5g.  Formatos e instrumentos para la planeación </a:t>
            </a:r>
          </a:p>
        </p:txBody>
      </p:sp>
    </p:spTree>
    <p:extLst>
      <p:ext uri="{BB962C8B-B14F-4D97-AF65-F5344CB8AC3E}">
        <p14:creationId xmlns:p14="http://schemas.microsoft.com/office/powerpoint/2010/main" val="415562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3AAFB8-7110-45A6-A668-807F92451412}"/>
              </a:ext>
            </a:extLst>
          </p:cNvPr>
          <p:cNvGraphicFramePr/>
          <p:nvPr>
            <p:extLst/>
          </p:nvPr>
        </p:nvGraphicFramePr>
        <p:xfrm>
          <a:off x="202095" y="1734930"/>
          <a:ext cx="85840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69A3098-4C09-4097-B823-5375003579FB}"/>
              </a:ext>
            </a:extLst>
          </p:cNvPr>
          <p:cNvSpPr txBox="1"/>
          <p:nvPr/>
        </p:nvSpPr>
        <p:spPr>
          <a:xfrm>
            <a:off x="1824979" y="116632"/>
            <a:ext cx="53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5g.  Formatos e instrumentos para la planeación </a:t>
            </a:r>
          </a:p>
        </p:txBody>
      </p:sp>
    </p:spTree>
    <p:extLst>
      <p:ext uri="{BB962C8B-B14F-4D97-AF65-F5344CB8AC3E}">
        <p14:creationId xmlns:p14="http://schemas.microsoft.com/office/powerpoint/2010/main" val="108286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3AAFB8-7110-45A6-A668-807F92451412}"/>
              </a:ext>
            </a:extLst>
          </p:cNvPr>
          <p:cNvGraphicFramePr/>
          <p:nvPr>
            <p:extLst/>
          </p:nvPr>
        </p:nvGraphicFramePr>
        <p:xfrm>
          <a:off x="202095" y="836712"/>
          <a:ext cx="8584097" cy="496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51DFA3-4F6D-4D2E-B96B-B788558DDC81}"/>
              </a:ext>
            </a:extLst>
          </p:cNvPr>
          <p:cNvSpPr txBox="1"/>
          <p:nvPr/>
        </p:nvSpPr>
        <p:spPr>
          <a:xfrm>
            <a:off x="1824979" y="116632"/>
            <a:ext cx="53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5g.  Formatos e instrumentos para la planeación </a:t>
            </a:r>
          </a:p>
        </p:txBody>
      </p:sp>
    </p:spTree>
    <p:extLst>
      <p:ext uri="{BB962C8B-B14F-4D97-AF65-F5344CB8AC3E}">
        <p14:creationId xmlns:p14="http://schemas.microsoft.com/office/powerpoint/2010/main" val="48586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BCA6CA1-F875-49C3-A31A-560F00D2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266462"/>
            <a:ext cx="6737424" cy="3854156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s-ES" sz="1800" dirty="0"/>
              <a:t>PLANEACIÓN GENERAL</a:t>
            </a:r>
          </a:p>
          <a:p>
            <a:pPr marL="109728" indent="0" algn="r">
              <a:buNone/>
            </a:pPr>
            <a:r>
              <a:rPr lang="es-ES" sz="1800" dirty="0"/>
              <a:t>PLANEACIÓN DÍA A DÍA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65C2D9-C6F2-4246-BA5F-DC64C19997C2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5.g.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2E18BE-6775-4806-84A0-4ED9360F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89" y="1412776"/>
            <a:ext cx="76676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BCA6CA1-F875-49C3-A31A-560F00D2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266462"/>
            <a:ext cx="6737424" cy="3854156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s-ES" sz="1800" dirty="0"/>
              <a:t>PLANEACIÓN GENERAL</a:t>
            </a:r>
          </a:p>
          <a:p>
            <a:pPr marL="109728" indent="0" algn="r">
              <a:buNone/>
            </a:pPr>
            <a:r>
              <a:rPr lang="es-ES" sz="1800" dirty="0"/>
              <a:t>PLANEACIÓN DÍA A DÍA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65C2D9-C6F2-4246-BA5F-DC64C19997C2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5.g.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F916D4-6E0C-401B-8D0B-50A5A44F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4" y="1268760"/>
            <a:ext cx="8326936" cy="51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1AE4C-AF93-4867-9D70-B1E6DCFA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46F4FA-F309-435A-AA8D-F65E0936F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F90E23-4137-4DE6-9540-D20E26E6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747712"/>
            <a:ext cx="8648700" cy="53625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90E4134-7348-4ACE-AA2F-B608B52E24F8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5.g.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139C-655B-4241-A523-1BE0DF80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2560BF-5771-4B2F-B3D7-9C96BB45A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BC2B8F-2A9E-48E5-AC09-6783B9D9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666750"/>
            <a:ext cx="8848725" cy="5524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2251491-B51E-4F0C-8B6E-D1CD8ABFC02B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5.g.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139C-655B-4241-A523-1BE0DF80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REFLEXIÓN. GRUPO INTERDISCIPLINARIO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251491-B51E-4F0C-8B6E-D1CD8ABFC02B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5.h.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" name="Imagen 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F690BC28-ADDA-495E-92B5-A70803541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" y="1930400"/>
            <a:ext cx="3954341" cy="2221265"/>
          </a:xfrm>
          <a:prstGeom prst="rect">
            <a:avLst/>
          </a:prstGeom>
        </p:spPr>
      </p:pic>
      <p:pic>
        <p:nvPicPr>
          <p:cNvPr id="8" name="Imagen 7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BA14C07C-87C0-4F7E-A43D-078EFCBDD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831632" cy="32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98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251491-B51E-4F0C-8B6E-D1CD8ABFC02B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5.h.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98618A2-197B-44D3-BD5D-E2AE5579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E463DE7-D8F1-478A-A1D0-040A28B4BCBE}"/>
              </a:ext>
            </a:extLst>
          </p:cNvPr>
          <p:cNvSpPr txBox="1">
            <a:spLocks/>
          </p:cNvSpPr>
          <p:nvPr/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>
                <a:solidFill>
                  <a:schemeClr val="tx1"/>
                </a:solidFill>
              </a:rPr>
              <a:t>REFLEXIÓN. REUNIÓN DE ZONA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605459-5B05-489A-B8C3-13395DDE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08" y="1772816"/>
            <a:ext cx="77628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 txBox="1">
            <a:spLocks/>
          </p:cNvSpPr>
          <p:nvPr/>
        </p:nvSpPr>
        <p:spPr>
          <a:xfrm>
            <a:off x="1979712" y="2492896"/>
            <a:ext cx="5688632" cy="1371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s-MX" sz="2500" dirty="0"/>
              <a:t>Ciclo Escolar a implementar</a:t>
            </a:r>
          </a:p>
          <a:p>
            <a:pPr marL="109728" indent="0" algn="ctr">
              <a:buNone/>
            </a:pPr>
            <a:r>
              <a:rPr lang="es-MX" sz="2500" dirty="0"/>
              <a:t>2018-2019</a:t>
            </a:r>
          </a:p>
          <a:p>
            <a:pPr marL="109728" indent="0" algn="ctr">
              <a:buNone/>
            </a:pPr>
            <a:r>
              <a:rPr lang="es-MX" sz="2500" dirty="0"/>
              <a:t>(13 de Agosto 2018  17 de Mayo 2019)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409D7D8-FEDC-4741-B124-09750778AFE6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C9335B-A09D-4A0C-A386-1C0320F1A949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3.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251491-B51E-4F0C-8B6E-D1CD8ABFC02B}"/>
              </a:ext>
            </a:extLst>
          </p:cNvPr>
          <p:cNvSpPr/>
          <p:nvPr/>
        </p:nvSpPr>
        <p:spPr>
          <a:xfrm>
            <a:off x="7668344" y="26064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5.h.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98618A2-197B-44D3-BD5D-E2AE5579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E463DE7-D8F1-478A-A1D0-040A28B4BCBE}"/>
              </a:ext>
            </a:extLst>
          </p:cNvPr>
          <p:cNvSpPr txBox="1">
            <a:spLocks/>
          </p:cNvSpPr>
          <p:nvPr/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REFLEXIÓN. REUNIÓN DE ZONA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06C0CE-F33B-4698-BF56-6B3E8B9B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4" y="1578071"/>
            <a:ext cx="71894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0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722DB-F4F5-4AD6-ADCB-83677F3C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921A0-280C-43CC-8E02-B4C7C825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415851-5D43-42CA-9570-7BA71FD7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8" y="993113"/>
            <a:ext cx="7810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13C79-C9F2-4560-89B3-89DA5D76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C90EA-DF8B-44BF-9F97-441B5FC22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C8DF03-FBC3-4660-9489-AE4E3766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62087"/>
            <a:ext cx="77343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9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83DE7-D058-4FCD-BD4C-0927BDAC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64FD8-1C4A-4D28-9087-319834E4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C798BE-DB79-4BDC-A248-FFB6D8AA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74479"/>
            <a:ext cx="77914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94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F35D-D9D9-4D86-BB45-E1B9C6C0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 descr="Imagen que contiene pared, persona, interior, suelo&#10;&#10;Descripción generada con confianza muy alta">
            <a:extLst>
              <a:ext uri="{FF2B5EF4-FFF2-40B4-BE49-F238E27FC236}">
                <a16:creationId xmlns:a16="http://schemas.microsoft.com/office/drawing/2014/main" id="{7D6D8A5E-C2B3-43AD-922D-E2DD8F982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4618"/>
            <a:ext cx="3159794" cy="2369846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ABCDBE1-8B4F-4822-A2F1-2527A40CB1FC}"/>
              </a:ext>
            </a:extLst>
          </p:cNvPr>
          <p:cNvSpPr/>
          <p:nvPr/>
        </p:nvSpPr>
        <p:spPr>
          <a:xfrm>
            <a:off x="5194978" y="900668"/>
            <a:ext cx="289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FOTOS. REUNIÓN DE ZONA</a:t>
            </a:r>
          </a:p>
        </p:txBody>
      </p:sp>
      <p:pic>
        <p:nvPicPr>
          <p:cNvPr id="9" name="Imagen 8" descr="Imagen que contiene interior, persona, techo, pared&#10;&#10;Descripción generada con confianza muy alta">
            <a:extLst>
              <a:ext uri="{FF2B5EF4-FFF2-40B4-BE49-F238E27FC236}">
                <a16:creationId xmlns:a16="http://schemas.microsoft.com/office/drawing/2014/main" id="{DA46A6AD-9511-4FFA-A198-6521FF148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2221468"/>
            <a:ext cx="2939819" cy="2204864"/>
          </a:xfrm>
          <a:prstGeom prst="rect">
            <a:avLst/>
          </a:prstGeom>
        </p:spPr>
      </p:pic>
      <p:pic>
        <p:nvPicPr>
          <p:cNvPr id="11" name="Imagen 10" descr="Imagen que contiene persona, interior, grupo, personas&#10;&#10;Descripción generada con confianza muy alta">
            <a:extLst>
              <a:ext uri="{FF2B5EF4-FFF2-40B4-BE49-F238E27FC236}">
                <a16:creationId xmlns:a16="http://schemas.microsoft.com/office/drawing/2014/main" id="{9F01C5E0-D665-4EED-8D4A-6FBCACB4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95" y="4653136"/>
            <a:ext cx="391975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0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29232"/>
            <a:ext cx="6347713" cy="1320800"/>
          </a:xfrm>
        </p:spPr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4. ORGANIZADOR GRÁFICO. PREGUNTAS ESENCIALES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EDE99652-E194-4983-A76B-2D2A62302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6D0DA46F-1E7C-473D-88E8-1AE30E1A4024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8A77658B-F9CD-4154-9828-BF25CACA3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16401" r="13250"/>
          <a:stretch/>
        </p:blipFill>
        <p:spPr>
          <a:xfrm>
            <a:off x="1403648" y="1850032"/>
            <a:ext cx="5560185" cy="32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04606-EDCD-4941-B9E7-4ACED50A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chemeClr val="tx1"/>
                </a:solidFill>
              </a:rPr>
              <a:t>PRODUCTO 4. ORGANIZADOR GRÁFICO. PREGUNTAS ESENCIALES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29751E-041B-4DA3-8133-42BA358B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4B02F379-91C4-4A0D-8BCF-E0733523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9069" r="11150"/>
          <a:stretch/>
        </p:blipFill>
        <p:spPr>
          <a:xfrm>
            <a:off x="1403648" y="2060848"/>
            <a:ext cx="5256584" cy="35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dirty="0">
                <a:solidFill>
                  <a:schemeClr val="tx1"/>
                </a:solidFill>
              </a:rPr>
              <a:t>PRODUCTO 4. </a:t>
            </a:r>
            <a:r>
              <a:rPr lang="es-MX" sz="2200" dirty="0">
                <a:solidFill>
                  <a:schemeClr val="tx1"/>
                </a:solidFill>
              </a:rPr>
              <a:t>PREGUNTAS ESENCIALES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01E0E58-DE2A-4183-9FF9-25C5BA470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95CF8464-6506-41F1-9E85-08F28F91871F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310D9303-9531-4055-879E-EAE13B17A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9069" r="11150"/>
          <a:stretch/>
        </p:blipFill>
        <p:spPr>
          <a:xfrm>
            <a:off x="1763688" y="1675110"/>
            <a:ext cx="4752528" cy="35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29232"/>
            <a:ext cx="6347713" cy="1320800"/>
          </a:xfrm>
        </p:spPr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 5. ORGANIZADOR GRÁFICO. PROCESO DE INDAGACIÓN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EDE99652-E194-4983-A76B-2D2A62302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6D0DA46F-1E7C-473D-88E8-1AE30E1A4024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9670A0-75AB-496C-ADA6-B6A0C6B11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6638" r="12988"/>
          <a:stretch/>
        </p:blipFill>
        <p:spPr>
          <a:xfrm>
            <a:off x="854532" y="1522555"/>
            <a:ext cx="7067793" cy="48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PRODUCTO 6. A.M.E. GENERAL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2695E884-1A5C-458B-B466-B55A9D790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C1EEE05-0263-49B4-9809-BB6265AEE766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5B4572-2F8B-4109-B412-E223E7F4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32449" r="11413" b="11151"/>
          <a:stretch/>
        </p:blipFill>
        <p:spPr>
          <a:xfrm>
            <a:off x="251520" y="1187240"/>
            <a:ext cx="7131152" cy="47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403648" y="2204864"/>
            <a:ext cx="5826125" cy="260826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Proyecto:</a:t>
            </a:r>
            <a:br>
              <a:rPr lang="es-ES" sz="4400" dirty="0"/>
            </a:br>
            <a:r>
              <a:rPr lang="es-ES" sz="5400" dirty="0"/>
              <a:t>“El reflejo de mi adolescencia”</a:t>
            </a:r>
            <a:endParaRPr lang="es-MX" sz="8000" dirty="0">
              <a:solidFill>
                <a:srgbClr val="00206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21ED68A-2B9C-4275-AC7B-F240D7986BEC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2D5B545-5C0D-476A-BF67-F74F44D9E785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4.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1800" dirty="0">
                <a:solidFill>
                  <a:schemeClr val="tx1"/>
                </a:solidFill>
              </a:rPr>
              <a:t>PRODUCTO </a:t>
            </a:r>
            <a:r>
              <a:rPr lang="es-MX" sz="2000" dirty="0">
                <a:solidFill>
                  <a:schemeClr val="tx1"/>
                </a:solidFill>
              </a:rPr>
              <a:t>6. A.M.E. GENERAL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2695E884-1A5C-458B-B466-B55A9D790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C1EEE05-0263-49B4-9809-BB6265AEE766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8D0749-0FBA-4DF0-BD7B-9F737D3DC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4801" r="12200" b="17450"/>
          <a:stretch/>
        </p:blipFill>
        <p:spPr>
          <a:xfrm>
            <a:off x="609599" y="1059657"/>
            <a:ext cx="7114094" cy="50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3A4346-DF0D-4F48-BE56-D2D941A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" t="28147" r="20075" b="51051"/>
          <a:stretch/>
        </p:blipFill>
        <p:spPr>
          <a:xfrm>
            <a:off x="117992" y="1059657"/>
            <a:ext cx="7218912" cy="14265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613A69-DA10-443F-8EEF-794D30AC8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70" r="7077" b="9701"/>
          <a:stretch/>
        </p:blipFill>
        <p:spPr>
          <a:xfrm>
            <a:off x="251520" y="1969677"/>
            <a:ext cx="8496944" cy="44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613A69-DA10-443F-8EEF-794D30AC8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70" r="7077" b="9701"/>
          <a:stretch/>
        </p:blipFill>
        <p:spPr>
          <a:xfrm>
            <a:off x="333802" y="1340768"/>
            <a:ext cx="7766590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206243-BF04-465E-AA09-2F6F77795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2" t="24800" r="15350" b="12201"/>
          <a:stretch/>
        </p:blipFill>
        <p:spPr>
          <a:xfrm>
            <a:off x="251520" y="1340768"/>
            <a:ext cx="7130753" cy="48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B8A3F1-3B1D-42B2-AC26-B018BCAC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35300" r="17713" b="25850"/>
          <a:stretch/>
        </p:blipFill>
        <p:spPr>
          <a:xfrm>
            <a:off x="251520" y="1916735"/>
            <a:ext cx="744407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23916E-2076-4145-B25D-56C9991B6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1" t="22700" r="16926" b="12201"/>
          <a:stretch/>
        </p:blipFill>
        <p:spPr>
          <a:xfrm>
            <a:off x="609599" y="1286968"/>
            <a:ext cx="6666842" cy="48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2F3D55-A81E-4756-A80C-9376E0B9E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1" t="30410" r="16926" b="23750"/>
          <a:stretch/>
        </p:blipFill>
        <p:spPr>
          <a:xfrm>
            <a:off x="259360" y="1040251"/>
            <a:ext cx="7517878" cy="38164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4BD90C-94B4-4652-B899-C0D57FFC78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30409" r="15350" b="36351"/>
          <a:stretch/>
        </p:blipFill>
        <p:spPr>
          <a:xfrm>
            <a:off x="891807" y="4749800"/>
            <a:ext cx="6336704" cy="22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7. E.I.P. RESUMEN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85DDBA4-98E6-4521-BEC7-5B1F250B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358ABCC-ABC3-415D-A925-954CEA3A729B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81DF74-77A4-4691-A388-4447BCC8C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5" t="30410" r="16138" b="37400"/>
          <a:stretch/>
        </p:blipFill>
        <p:spPr>
          <a:xfrm>
            <a:off x="821063" y="2214230"/>
            <a:ext cx="6136249" cy="2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06" y="599890"/>
            <a:ext cx="7130753" cy="1320800"/>
          </a:xfrm>
        </p:spPr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8. ELABORACIÓN DE PROYECTO </a:t>
            </a:r>
            <a:br>
              <a:rPr lang="es-MX" sz="2000" dirty="0">
                <a:solidFill>
                  <a:schemeClr val="tx1"/>
                </a:solidFill>
              </a:rPr>
            </a:br>
            <a:r>
              <a:rPr lang="es-MX" sz="2000" dirty="0">
                <a:solidFill>
                  <a:schemeClr val="tx1"/>
                </a:solidFill>
              </a:rPr>
              <a:t>EL REFLEJO DE MI VIDA.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B24E236-98D4-4046-9154-18C6E0915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ECD7D54-D938-42BC-A674-B80DDA4F2200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FC50C3-9F0B-4C31-B258-14965E7B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6" y="1556792"/>
            <a:ext cx="4980046" cy="26364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3C263A-4EA3-4757-98E4-BEF92C515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036" y="4193287"/>
            <a:ext cx="4529138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06" y="599890"/>
            <a:ext cx="7130753" cy="1320800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8. ELABORACIÓN DE PROYECTO EL REFLEJO DE MI VIDA.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B24E236-98D4-4046-9154-18C6E0915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ECD7D54-D938-42BC-A674-B80DDA4F2200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A63503-C624-4FFC-B92B-556CA76E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9" y="1216491"/>
            <a:ext cx="5127304" cy="36613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BAE9E4-900B-47E3-A0BC-901F5EEE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47" y="3503381"/>
            <a:ext cx="4198611" cy="31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INDICE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278607"/>
            <a:ext cx="720323" cy="280529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954157" y="2173360"/>
          <a:ext cx="6011621" cy="3278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APARTADO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DIAPOSITIVA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5a.</a:t>
                      </a:r>
                    </a:p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1. C.A.I.A.C. Conclusiones Generales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3. Fotografías 1ª. Reunión de trabajo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5b. </a:t>
                      </a:r>
                    </a:p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2. Organizador gráfico.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5c.  Introducción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056077257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5d. Objetivo general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54428771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9A2E00B-73CB-40CF-987C-57FB20DDE22F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98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06" y="599890"/>
            <a:ext cx="7130753" cy="1320800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8. ELABORACIÓN DE PROYECTO EL REFLEJO DE MI VIDA.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B24E236-98D4-4046-9154-18C6E0915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ECD7D54-D938-42BC-A674-B80DDA4F2200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187914-4025-496D-9A4B-29BF68778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1" y="1130836"/>
            <a:ext cx="4746802" cy="36186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9E8B4E-03C7-484A-BA81-3CBCB4F56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38" y="3393297"/>
            <a:ext cx="4479990" cy="34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06" y="599890"/>
            <a:ext cx="7130753" cy="1320800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8. ELABORACIÓN DE PROYECTO EL REFLEJO DE MI VIDA.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FB24E236-98D4-4046-9154-18C6E0915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ECD7D54-D938-42BC-A674-B80DDA4F2200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0C5F87-A2DD-4728-8FC6-11979B0D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0290"/>
            <a:ext cx="3368799" cy="26054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EDE78F-8FD2-4469-95E3-74A856DBD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72305"/>
            <a:ext cx="3368799" cy="4664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C80A02-E028-4017-A0A9-6ECA2D350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365" y="1628800"/>
            <a:ext cx="4831594" cy="2917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7B1D73-72B8-45CB-8223-E9D133245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881" y="4378036"/>
            <a:ext cx="4831594" cy="15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E4B7A-F800-4D60-82C7-A9DE62C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chemeClr val="tx1"/>
                </a:solidFill>
              </a:rPr>
              <a:t>PRODUCTO 9. FOTOGRAFÍAS. 2ª. REUNIÓN DE TRABAJO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s-MX" sz="1800" dirty="0">
              <a:solidFill>
                <a:srgbClr val="FF0000"/>
              </a:solidFill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E87F6FBE-F65F-4B41-B1E7-508499B96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5D77F34-23F5-4A27-99A6-D0A2BD047F8A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57B213-9917-4BE6-A265-2F93EEEB86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2"/>
          <a:stretch/>
        </p:blipFill>
        <p:spPr>
          <a:xfrm>
            <a:off x="1907704" y="3717032"/>
            <a:ext cx="4730516" cy="30002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BDF5A6-673F-47FB-9A51-6FE121874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5484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8B9649-8D9E-4593-9D85-0243E5AA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800" y="188640"/>
            <a:ext cx="5094456" cy="1320800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tx1"/>
                </a:solidFill>
              </a:rPr>
              <a:t>PRODUCTO 10. EVALUACIÓN, TIPOS, HERRAMIENTAS Y PRODUCTOS DE APRENDIZAJE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B123C3C3-8819-4448-BC19-A49C01BC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44F1B53-B7E3-4FBC-8887-34A1FF0E74AF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F7520D-9936-497D-BE49-B9991A4DC0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b="15915"/>
          <a:stretch/>
        </p:blipFill>
        <p:spPr>
          <a:xfrm>
            <a:off x="2339752" y="1485424"/>
            <a:ext cx="3867903" cy="439248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687A56-518A-4212-B624-3CFC706002F6}"/>
              </a:ext>
            </a:extLst>
          </p:cNvPr>
          <p:cNvSpPr txBox="1"/>
          <p:nvPr/>
        </p:nvSpPr>
        <p:spPr>
          <a:xfrm>
            <a:off x="3491880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Diagnóstica </a:t>
            </a:r>
          </a:p>
        </p:txBody>
      </p:sp>
    </p:spTree>
    <p:extLst>
      <p:ext uri="{BB962C8B-B14F-4D97-AF65-F5344CB8AC3E}">
        <p14:creationId xmlns:p14="http://schemas.microsoft.com/office/powerpoint/2010/main" val="17420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B123C3C3-8819-4448-BC19-A49C01BC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44F1B53-B7E3-4FBC-8887-34A1FF0E74AF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E15F72-5B75-41D8-8F21-FAC1799A8D8D}"/>
              </a:ext>
            </a:extLst>
          </p:cNvPr>
          <p:cNvSpPr txBox="1"/>
          <p:nvPr/>
        </p:nvSpPr>
        <p:spPr>
          <a:xfrm>
            <a:off x="5337140" y="38991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Formativa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3E5653-A992-489F-A3CE-E73F34EA7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09440"/>
            <a:ext cx="3456384" cy="5178959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DD25D410-32CC-47A0-881E-434D807B276F}"/>
              </a:ext>
            </a:extLst>
          </p:cNvPr>
          <p:cNvSpPr txBox="1">
            <a:spLocks/>
          </p:cNvSpPr>
          <p:nvPr/>
        </p:nvSpPr>
        <p:spPr>
          <a:xfrm>
            <a:off x="1835696" y="188640"/>
            <a:ext cx="50944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dirty="0">
                <a:solidFill>
                  <a:schemeClr val="tx1"/>
                </a:solidFill>
              </a:rPr>
              <a:t>PRODUCTO 10. EVALUACIÓN, TIPOS, HERRAMIENTAS Y PRODUCTOS DE APRENDIZAJE </a:t>
            </a:r>
          </a:p>
        </p:txBody>
      </p:sp>
    </p:spTree>
    <p:extLst>
      <p:ext uri="{BB962C8B-B14F-4D97-AF65-F5344CB8AC3E}">
        <p14:creationId xmlns:p14="http://schemas.microsoft.com/office/powerpoint/2010/main" val="36626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B123C3C3-8819-4448-BC19-A49C01BC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646"/>
            <a:ext cx="1280575" cy="4500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44F1B53-B7E3-4FBC-8887-34A1FF0E74AF}"/>
              </a:ext>
            </a:extLst>
          </p:cNvPr>
          <p:cNvSpPr txBox="1">
            <a:spLocks/>
          </p:cNvSpPr>
          <p:nvPr/>
        </p:nvSpPr>
        <p:spPr>
          <a:xfrm>
            <a:off x="89392" y="764704"/>
            <a:ext cx="1530280" cy="25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000" b="1" dirty="0">
                <a:solidFill>
                  <a:srgbClr val="002060"/>
                </a:solidFill>
              </a:rPr>
              <a:t>PLANTEL ECATEPEC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C9C295-36B5-4FC9-BED6-53699B923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46931"/>
            <a:ext cx="5760640" cy="41115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61549A-C63B-45F4-BF65-88947DA6CCD7}"/>
              </a:ext>
            </a:extLst>
          </p:cNvPr>
          <p:cNvSpPr txBox="1"/>
          <p:nvPr/>
        </p:nvSpPr>
        <p:spPr>
          <a:xfrm>
            <a:off x="3491880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Sumativa 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5E5881EB-007B-4766-87CE-317CEE545785}"/>
              </a:ext>
            </a:extLst>
          </p:cNvPr>
          <p:cNvSpPr txBox="1">
            <a:spLocks/>
          </p:cNvSpPr>
          <p:nvPr/>
        </p:nvSpPr>
        <p:spPr>
          <a:xfrm>
            <a:off x="1781800" y="188640"/>
            <a:ext cx="50944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dirty="0">
                <a:solidFill>
                  <a:schemeClr val="tx1"/>
                </a:solidFill>
              </a:rPr>
              <a:t>PRODUCTO 10. EVALUACIÓN, TIPOS, HERRAMIENTAS Y PRODUCTOS DE APRENDIZAJE </a:t>
            </a:r>
          </a:p>
        </p:txBody>
      </p:sp>
    </p:spTree>
    <p:extLst>
      <p:ext uri="{BB962C8B-B14F-4D97-AF65-F5344CB8AC3E}">
        <p14:creationId xmlns:p14="http://schemas.microsoft.com/office/powerpoint/2010/main" val="19270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DA7B5B-C493-49EE-9D74-2B4A5DEE55A6}"/>
              </a:ext>
            </a:extLst>
          </p:cNvPr>
          <p:cNvPicPr/>
          <p:nvPr/>
        </p:nvPicPr>
        <p:blipFill rotWithShape="1">
          <a:blip r:embed="rId2"/>
          <a:srcRect l="19312" t="9847" r="20560" b="8170"/>
          <a:stretch/>
        </p:blipFill>
        <p:spPr bwMode="auto">
          <a:xfrm>
            <a:off x="107504" y="1772816"/>
            <a:ext cx="5045249" cy="3793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3C06CB-D81F-403C-A6C3-98428621C7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4847" y="2536022"/>
            <a:ext cx="3461017" cy="30301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E93769-5701-4948-B2E5-20E923FE50CD}"/>
              </a:ext>
            </a:extLst>
          </p:cNvPr>
          <p:cNvSpPr txBox="1"/>
          <p:nvPr/>
        </p:nvSpPr>
        <p:spPr>
          <a:xfrm>
            <a:off x="609599" y="483322"/>
            <a:ext cx="655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PRODUCTO 11. EVALUACIÓN FORMATOS Y PRERREQUISITOS</a:t>
            </a:r>
          </a:p>
        </p:txBody>
      </p:sp>
    </p:spTree>
    <p:extLst>
      <p:ext uri="{BB962C8B-B14F-4D97-AF65-F5344CB8AC3E}">
        <p14:creationId xmlns:p14="http://schemas.microsoft.com/office/powerpoint/2010/main" val="382982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B5B9EA-2764-4F4D-9192-C12B4D4A081E}"/>
              </a:ext>
            </a:extLst>
          </p:cNvPr>
          <p:cNvPicPr/>
          <p:nvPr/>
        </p:nvPicPr>
        <p:blipFill rotWithShape="1">
          <a:blip r:embed="rId2"/>
          <a:srcRect l="10687" t="16030" r="18620" b="8274"/>
          <a:stretch/>
        </p:blipFill>
        <p:spPr bwMode="auto">
          <a:xfrm>
            <a:off x="0" y="1556792"/>
            <a:ext cx="421196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C4CE08-7EE4-4BE9-A44F-171896F8F3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3226866"/>
            <a:ext cx="4680521" cy="33463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6F326F-87F5-43A1-9E12-6D0DC912FAD3}"/>
              </a:ext>
            </a:extLst>
          </p:cNvPr>
          <p:cNvSpPr txBox="1"/>
          <p:nvPr/>
        </p:nvSpPr>
        <p:spPr>
          <a:xfrm>
            <a:off x="609599" y="483322"/>
            <a:ext cx="655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PRODUCTO 11. EVALUACIÓN FORMATOS Y PRERREQUISITOS</a:t>
            </a:r>
          </a:p>
        </p:txBody>
      </p:sp>
    </p:spTree>
    <p:extLst>
      <p:ext uri="{BB962C8B-B14F-4D97-AF65-F5344CB8AC3E}">
        <p14:creationId xmlns:p14="http://schemas.microsoft.com/office/powerpoint/2010/main" val="2356625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261FD-BC22-463C-BF71-36C256F1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98C936-FB57-4694-8ADE-D2FBAA01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hape 697">
            <a:extLst>
              <a:ext uri="{FF2B5EF4-FFF2-40B4-BE49-F238E27FC236}">
                <a16:creationId xmlns:a16="http://schemas.microsoft.com/office/drawing/2014/main" id="{CC56C798-CB73-4F42-A3AC-CE4EFBE2ECF1}"/>
              </a:ext>
            </a:extLst>
          </p:cNvPr>
          <p:cNvSpPr txBox="1"/>
          <p:nvPr/>
        </p:nvSpPr>
        <p:spPr>
          <a:xfrm>
            <a:off x="642524" y="314927"/>
            <a:ext cx="6315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PRODUCTO 12.  EVALUACIÓN. FORMATOS. GRUPO HETEROGENERO.  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64D19D-8478-4264-A832-BC14D5C72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395021"/>
            <a:ext cx="6120680" cy="46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3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AF8F01-BAD0-43A3-A457-B77D7AC2ECF5}"/>
              </a:ext>
            </a:extLst>
          </p:cNvPr>
          <p:cNvSpPr/>
          <p:nvPr/>
        </p:nvSpPr>
        <p:spPr>
          <a:xfrm>
            <a:off x="609599" y="392167"/>
            <a:ext cx="6446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13. LISTA DE PASOS PARA REALIZAR UNA INFOGRAFÍA 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B6CBBA-3B43-44AC-8518-C6E58BFD6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0" y="1165978"/>
            <a:ext cx="71056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INDICE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2" y="1211668"/>
            <a:ext cx="720323" cy="280529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943882" y="1809750"/>
          <a:ext cx="6011621" cy="3688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APARTADO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DIAPOSITIVA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5d. Objetivo de cada asignatura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5e. Pregunta generadora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5f.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CONTENIDOS. Temas y productos propuestos.  </a:t>
                      </a: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5f. CONTENIDOS. Evaluación. Productos. 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056077257"/>
                  </a:ext>
                </a:extLst>
              </a:tr>
              <a:tr h="826217">
                <a:tc gridSpan="2"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5.g. FORMATOS E INSTRUMENTOS PARA LA PLANEACIÓN,</a:t>
                      </a:r>
                    </a:p>
                    <a:p>
                      <a:pPr algn="just"/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SEGUIMIENTO, EVALUACIÓN, AUTOEVALUACIÓN Y COEVALUACIÓN).</a:t>
                      </a:r>
                    </a:p>
                    <a:p>
                      <a:pPr algn="l" rtl="0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54428771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57B14D9-96CB-42F7-A138-92A8A51657EF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4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93A028-B727-4FE2-AC66-6566493A59D6}"/>
              </a:ext>
            </a:extLst>
          </p:cNvPr>
          <p:cNvSpPr/>
          <p:nvPr/>
        </p:nvSpPr>
        <p:spPr>
          <a:xfrm>
            <a:off x="611561" y="3214699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14. INFOGRAFÍA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7B271AF-B859-45C8-82AC-28D229DCF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424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1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47A30-8711-4454-80FB-A7E68270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3" y="1916832"/>
            <a:ext cx="7200900" cy="3585542"/>
          </a:xfrm>
        </p:spPr>
        <p:txBody>
          <a:bodyPr/>
          <a:lstStyle/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Conexiones me permitió visualizar una nueva manera de enseñar, uniendo los conocimientos de otras materias para integrarlos en mi asignatura, para que el aprendizaje de mis alumnos sea significativo y aprendan bajo el enfoque interdisciplinario, aunado a que se formen bajo este enfoque.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/>
              <a:t>Lic. Arturo Hernández Fajardo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0928DC-A947-42B8-B02B-B371EF59417F}"/>
              </a:ext>
            </a:extLst>
          </p:cNvPr>
          <p:cNvSpPr/>
          <p:nvPr/>
        </p:nvSpPr>
        <p:spPr>
          <a:xfrm>
            <a:off x="609599" y="392167"/>
            <a:ext cx="6446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15. REFLEXIONES PERSONALES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63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68584F-AB0A-4D32-A498-D6E84359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3" y="2276872"/>
            <a:ext cx="7200900" cy="26860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/>
              <a:t>A partir de la elaboración de este proyecto puedo generar diversas reflexiones. Este proyecto nos permitió reunirnos y trabajar con otros docentes con los cuales nunca habíamos trabajado resultando un trabajo muy enriquecedor, aportando a nuestro quehacer docente herramientas valiosas que nos ayuden en la planeación e impartición del curso. </a:t>
            </a:r>
          </a:p>
          <a:p>
            <a:pPr marL="0" indent="0" algn="just">
              <a:buNone/>
            </a:pPr>
            <a:r>
              <a:rPr lang="es-MX" dirty="0"/>
              <a:t>Descubrimos y reafirmamos aspectos que venimos manejando así como una forma de lograr que el alumno aprenda.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/>
              <a:t>Lic. Silvia Villacorta Razo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58C1E7-9071-421D-AD0B-3974A0D4C7F0}"/>
              </a:ext>
            </a:extLst>
          </p:cNvPr>
          <p:cNvSpPr/>
          <p:nvPr/>
        </p:nvSpPr>
        <p:spPr>
          <a:xfrm>
            <a:off x="609599" y="392167"/>
            <a:ext cx="6446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15. REFLEXIONES PERSONALES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77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9B735-1BA5-4756-B93A-9E79ACEC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7200900" cy="33072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/>
              <a:t>La elaboración de este trabajo plantea romper con prácticas cotidianas que como docentes tenemos, vemos nuestra asignatura aislada de los demás campos de conocimiento impidiendo obtener nuevas prácticas docentes y por ende potencializar los aprendizajes de los estudiantes, por ellos, los jóvenes no encuentran funcionalidad a las asignaturas que componen el plan de estudios. </a:t>
            </a:r>
          </a:p>
          <a:p>
            <a:pPr marL="0" indent="0" algn="just">
              <a:buNone/>
            </a:pPr>
            <a:r>
              <a:rPr lang="es-MX" dirty="0"/>
              <a:t>Este proyecto permite trazar un nuevo tipo de aprendizaje y de enseñanza; un aprendizaje significativo, donde los estudiantes puedan aplicar en su vida diaria los aprendizajes obtenidos en sus asignaturas, permite establecer nuevas estrategias de enseñanza constructivistas.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/>
              <a:t>Lic. Mirza Mayela Egremy Gerónimo 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F0A97E-028A-4B5F-B3E9-76D8DE66DCFB}"/>
              </a:ext>
            </a:extLst>
          </p:cNvPr>
          <p:cNvSpPr/>
          <p:nvPr/>
        </p:nvSpPr>
        <p:spPr>
          <a:xfrm>
            <a:off x="609599" y="392167"/>
            <a:ext cx="6446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15. REFLEXIONES PERSONALES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80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97F09-3158-4CD2-BC4E-306C2459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32856"/>
            <a:ext cx="7200900" cy="32674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/>
              <a:t>Trabajar bajo este enfoque interdisciplinario me deja un gran aprendizaje. La enseñanza es diversa y debe girar en torno a los estudiantes. Me permitió entender la importancia de vincular todas las asignaturas en un solo proyecto, retomando los elementos prácticos y funcionales de cada materia.</a:t>
            </a:r>
          </a:p>
          <a:p>
            <a:pPr marL="0" indent="0" algn="just">
              <a:buNone/>
            </a:pPr>
            <a:r>
              <a:rPr lang="es-MX" dirty="0"/>
              <a:t>Es difícil trabajar bajo este enfoque, requiere conocimiento, planeación, evaluación, pero sobre todo mucha disposición.</a:t>
            </a:r>
          </a:p>
          <a:p>
            <a:pPr marL="0" indent="0" algn="just">
              <a:buNone/>
            </a:pPr>
            <a:r>
              <a:rPr lang="es-MX" dirty="0"/>
              <a:t>Este trabajo también me permitió conocer metodologías y  contenidos de otras asignaturas. Aunque en un principio nos resultó muy difícil encontrar los temas que se pueden enlazar en las materias, es posible y muy enriquecedor.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/>
              <a:t>Lic. Elvia Bonilla Sosa 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83FD19-02E6-42AA-A7ED-E741EB29C770}"/>
              </a:ext>
            </a:extLst>
          </p:cNvPr>
          <p:cNvSpPr/>
          <p:nvPr/>
        </p:nvSpPr>
        <p:spPr>
          <a:xfrm>
            <a:off x="609599" y="392167"/>
            <a:ext cx="6446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MX" sz="2000" dirty="0">
                <a:latin typeface="Trebuchet MS" panose="020B0603020202020204" pitchFamily="34" charset="0"/>
              </a:rPr>
              <a:t>PRODUCTO 15. REFLEXIONES PERSONALES</a:t>
            </a:r>
            <a:endParaRPr lang="es-MX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4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INDICE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2" y="1248790"/>
            <a:ext cx="720323" cy="280529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725941" y="2090936"/>
          <a:ext cx="6011621" cy="3553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APARTADO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DIAPOSITIVA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90">
                <a:tc gridSpan="2">
                  <a:txBody>
                    <a:bodyPr/>
                    <a:lstStyle/>
                    <a:p>
                      <a:pPr marL="109728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5g. </a:t>
                      </a: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PLANEACIÓN GENERAL. PLANEACIÓN DÍA A DÍA 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5h. </a:t>
                      </a:r>
                    </a:p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Reflexión. Grupo interdisciplinario 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Reflexión. Reunión de Zona 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5i.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4. 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Organizador gráfico. Preguntas esenciales.</a:t>
                      </a: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056077257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5. 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Organizador gráfico. </a:t>
                      </a: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5i.</a:t>
                      </a: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544287710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6. A.M.E. GENERAL 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 rtl="0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49195194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8EA954A-89CA-487C-B926-A4E331446231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INDICE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1314451"/>
            <a:ext cx="720323" cy="253157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1113182" y="2173361"/>
          <a:ext cx="5852596" cy="3206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DIAPOSITIVA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5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5i.</a:t>
                      </a:r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7. 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E.I.P resumen</a:t>
                      </a:r>
                    </a:p>
                    <a:p>
                      <a:pPr algn="l" rtl="0" fontAlgn="ctr"/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453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8. 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Elaboración de Proyecto “ El reflejo de mi adolescencia”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54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9. Fotografías 2ª. Reunión de trabajo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4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 10. Evaluación. Tipos, herramientas y productos de aprendizaje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50018958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3530A36-09A2-49FB-93CA-855493ADAFE2}"/>
              </a:ext>
            </a:extLst>
          </p:cNvPr>
          <p:cNvSpPr/>
          <p:nvPr/>
        </p:nvSpPr>
        <p:spPr>
          <a:xfrm>
            <a:off x="7524328" y="746780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INDICE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7" y="1248790"/>
            <a:ext cx="720323" cy="253157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91141"/>
              </p:ext>
            </p:extLst>
          </p:nvPr>
        </p:nvGraphicFramePr>
        <p:xfrm>
          <a:off x="805069" y="2173361"/>
          <a:ext cx="6160709" cy="3358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  <a:latin typeface="Trebuchet MS" panose="020B0603020202020204" pitchFamily="34" charset="0"/>
                        </a:rPr>
                        <a:t>PRODUCTO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u="none" strike="noStrike" dirty="0">
                          <a:effectLst/>
                          <a:latin typeface="Trebuchet MS" panose="020B0603020202020204" pitchFamily="34" charset="0"/>
                        </a:rPr>
                        <a:t>DIAPOSITIVA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5i.</a:t>
                      </a:r>
                      <a:r>
                        <a:rPr lang="es-MX" sz="14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PRODUCTO  11. Evaluación. Formatos.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Prerequisitos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24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PRODUCTO 12. Evaluación. Formatos. Grupo Heterogéneo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  <a:latin typeface="Trebuchet MS" panose="020B0603020202020204" pitchFamily="34" charset="0"/>
                        </a:rPr>
                        <a:t>PRODUCTO 13. Lista de pasos para realizar una infografía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PRODUCTO  14. </a:t>
                      </a: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Infografía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3500189582"/>
                  </a:ext>
                </a:extLst>
              </a:tr>
              <a:tr h="4466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PRODUCTO 15. Reflexiones personales</a:t>
                      </a:r>
                    </a:p>
                  </a:txBody>
                  <a:tcPr marL="48859" marR="3257" marT="325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257" marR="3257" marT="3257" marB="0" anchor="ctr"/>
                </a:tc>
                <a:extLst>
                  <a:ext uri="{0D108BD9-81ED-4DB2-BD59-A6C34878D82A}">
                    <a16:rowId xmlns:a16="http://schemas.microsoft.com/office/drawing/2014/main" val="401567101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292D299-852F-41D6-973A-65BE7E48591C}"/>
              </a:ext>
            </a:extLst>
          </p:cNvPr>
          <p:cNvSpPr/>
          <p:nvPr/>
        </p:nvSpPr>
        <p:spPr>
          <a:xfrm>
            <a:off x="7740352" y="69269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5.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45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2198</Words>
  <Application>Microsoft Office PowerPoint</Application>
  <PresentationFormat>Presentación en pantalla (4:3)</PresentationFormat>
  <Paragraphs>311</Paragraphs>
  <Slides>64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0" baseType="lpstr">
      <vt:lpstr>Arial</vt:lpstr>
      <vt:lpstr>Calibri</vt:lpstr>
      <vt:lpstr>Century Gothic</vt:lpstr>
      <vt:lpstr>Trebuchet MS</vt:lpstr>
      <vt:lpstr>Wingdings 3</vt:lpstr>
      <vt:lpstr>Faceta</vt:lpstr>
      <vt:lpstr>PLANTEL ECATEPEC</vt:lpstr>
      <vt:lpstr>Docentes Participantes</vt:lpstr>
      <vt:lpstr>Presentación de PowerPoint</vt:lpstr>
      <vt:lpstr>Proyecto: “El reflejo de mi adolescencia”</vt:lpstr>
      <vt:lpstr>INDICE</vt:lpstr>
      <vt:lpstr>INDICE</vt:lpstr>
      <vt:lpstr>INDICE</vt:lpstr>
      <vt:lpstr>INDICE</vt:lpstr>
      <vt:lpstr>INDICE</vt:lpstr>
      <vt:lpstr>Presentación de PowerPoint</vt:lpstr>
      <vt:lpstr>PRODUCTO 1. C.A.I.A.C. Conclusiones Generales</vt:lpstr>
      <vt:lpstr>PRODUCTO 1. C.A.I.A.C. Conclusiones Generales</vt:lpstr>
      <vt:lpstr>PRODUCTO 1. C.A.I.A.C. Conclusiones Generales</vt:lpstr>
      <vt:lpstr>PRODUCTO 1. C.A.I.A.C. Conclusiones Generales</vt:lpstr>
      <vt:lpstr>PRODUCTO 3. FOTOGRAFÍAS</vt:lpstr>
      <vt:lpstr>  PRODUCTO 2. ORGANIZADOR GRÁFICO</vt:lpstr>
      <vt:lpstr>Presentación de PowerPoint</vt:lpstr>
      <vt:lpstr>El Reflejo de mi adolescencia</vt:lpstr>
      <vt:lpstr>El Reflejo de Mi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REFLEXIÓN. GRUPO INTERDISCIPLINARIO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4. ORGANIZADOR GRÁFICO. PREGUNTAS ESENCIALES</vt:lpstr>
      <vt:lpstr>PRODUCTO 4. ORGANIZADOR GRÁFICO. PREGUNTAS ESENCIALES</vt:lpstr>
      <vt:lpstr>PRODUCTO 4. PREGUNTAS ESENCIALES</vt:lpstr>
      <vt:lpstr>PRODUCTO  5. ORGANIZADOR GRÁFICO. PROCESO DE INDAGACIÓN</vt:lpstr>
      <vt:lpstr> PRODUCTO 6. A.M.E. GENERAL</vt:lpstr>
      <vt:lpstr> PRODUCTO 6. A.M.E. GENERAL</vt:lpstr>
      <vt:lpstr>PRODUCTO 7. E.I.P. RESUMEN</vt:lpstr>
      <vt:lpstr>PRODUCTO 7. E.I.P. RESUMEN</vt:lpstr>
      <vt:lpstr>PRODUCTO 7. E.I.P. RESUMEN</vt:lpstr>
      <vt:lpstr>PRODUCTO 7. E.I.P. RESUMEN</vt:lpstr>
      <vt:lpstr>PRODUCTO 7. E.I.P. RESUMEN</vt:lpstr>
      <vt:lpstr>PRODUCTO 7. E.I.P. RESUMEN</vt:lpstr>
      <vt:lpstr>PRODUCTO 7. E.I.P. RESUMEN</vt:lpstr>
      <vt:lpstr>PRODUCTO 8. ELABORACIÓN DE PROYECTO  EL REFLEJO DE MI VIDA. </vt:lpstr>
      <vt:lpstr>8. ELABORACIÓN DE PROYECTO EL REFLEJO DE MI VIDA. </vt:lpstr>
      <vt:lpstr>8. ELABORACIÓN DE PROYECTO EL REFLEJO DE MI VIDA. </vt:lpstr>
      <vt:lpstr>8. ELABORACIÓN DE PROYECTO EL REFLEJO DE MI VIDA. </vt:lpstr>
      <vt:lpstr>PRODUCTO 9. FOTOGRAFÍAS. 2ª. REUNIÓN DE TRABAJO. </vt:lpstr>
      <vt:lpstr>PRODUCTO 10. EVALUACIÓN, TIPOS, HERRAMIENTAS Y PRODUCTOS DE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cbachillerato</dc:creator>
  <cp:lastModifiedBy>COORDINACIONCCH</cp:lastModifiedBy>
  <cp:revision>83</cp:revision>
  <dcterms:created xsi:type="dcterms:W3CDTF">2017-10-23T13:07:51Z</dcterms:created>
  <dcterms:modified xsi:type="dcterms:W3CDTF">2018-06-29T17:10:22Z</dcterms:modified>
</cp:coreProperties>
</file>