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y="6858000" cx="12192000"/>
  <p:notesSz cx="6858000" cy="9144000"/>
  <p:embeddedFontLst>
    <p:embeddedFont>
      <p:font typeface="Century Gothic"/>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8302276-744C-4AEC-A8DE-D7BF4C56C784}">
  <a:tblStyle styleId="{F8302276-744C-4AEC-A8DE-D7BF4C56C784}"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9ED"/>
          </a:solidFill>
        </a:fill>
      </a:tcStyle>
    </a:wholeTbl>
    <a:band1H>
      <a:tcTxStyle b="off" i="off"/>
      <a:tcStyle>
        <a:fill>
          <a:solidFill>
            <a:srgbClr val="CDD0D9"/>
          </a:solidFill>
        </a:fill>
      </a:tcStyle>
    </a:band1H>
    <a:band2H>
      <a:tcTxStyle b="off" i="off"/>
    </a:band2H>
    <a:band1V>
      <a:tcTxStyle b="off" i="off"/>
      <a:tcStyle>
        <a:fill>
          <a:solidFill>
            <a:srgbClr val="CDD0D9"/>
          </a:solidFill>
        </a:fill>
      </a:tcStyle>
    </a:band1V>
    <a:band2V>
      <a:tcTxStyle b="off" i="off"/>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4E1A173B-6243-425E-9654-45959AE21A7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CenturyGothic-regular.fntdata"/><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CenturyGothic-italic.fntdata"/><Relationship Id="rId23" Type="http://schemas.openxmlformats.org/officeDocument/2006/relationships/slide" Target="slides/slide16.xml"/><Relationship Id="rId67" Type="http://schemas.openxmlformats.org/officeDocument/2006/relationships/font" Target="fonts/CenturyGothic-bold.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enturyGothic-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5bdf8d1736_0_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9" name="Google Shape;189;g5bdf8d1736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7" name="Google Shape;2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p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2" name="Google Shape;25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5bdf8d1736_0_5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5bdf8d1736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5bdf8d1736_0_69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4" name="Google Shape;264;g5bdf8d1736_0_6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bdf8d1736_0_7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9" name="Google Shape;269;g5bdf8d1736_0_7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bdf8d1736_0_8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5bdf8d1736_0_8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5bdf8d1736_0_9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5bdf8d1736_0_9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bdf8d1736_0_1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5bdf8d1736_0_1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5bdf8d1736_0_10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bdf8d1736_0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5bdf8d1736_0_10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5bdf8d1736_0_1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7" name="Google Shape;1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5bdf8d1736_0_12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5bdf8d1736_0_1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5bdf8d1736_0_1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5bdf8d1736_0_1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5bdf8d1736_0_1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5bdf8d1736_0_1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5bdf8d1736_0_13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5bdf8d1736_0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5bdf8d1736_0_130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4" name="Google Shape;334;g5bdf8d1736_0_13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5bdf8d1736_0_140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0" name="Google Shape;340;g5bdf8d1736_0_14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5bdf8d1736_0_14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6" name="Google Shape;346;g5bdf8d1736_0_14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5bdf8d1736_0_159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53" name="Google Shape;353;g5bdf8d1736_0_15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5bdf8d1736_0_160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0" name="Google Shape;360;g5bdf8d1736_0_16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5bdf8d1736_0_160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5" name="Google Shape;365;g5bdf8d1736_0_16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5bdf8d1736_0_19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4" name="Google Shape;204;g5bdf8d1736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5bdf8d1736_0_16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0" name="Google Shape;370;g5bdf8d1736_0_16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2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5" name="Google Shape;37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p2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2" name="Google Shape;38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p3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9" name="Google Shape;389;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p3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6" name="Google Shape;396;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p3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3" name="Google Shape;403;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0" name="Google Shape;410;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3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7" name="Google Shape;417;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3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4" name="Google Shape;424;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3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1" name="Google Shape;431;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5bdf8d1736_0_2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bdf8d1736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p3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8" name="Google Shape;438;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3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5" name="Google Shape;445;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p3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2" name="Google Shape;452;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p4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0" name="Google Shape;460;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p4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7" name="Google Shape;467;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p4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6" name="Google Shape;476;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4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2" name="Google Shape;482;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p4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7" name="Google Shape;487;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5bdf8d1736_0_170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2" name="Google Shape;492;g5bdf8d1736_0_17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5bdf8d1736_0_17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9" name="Google Shape;499;g5bdf8d1736_0_17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5bdf8d1736_0_3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4" name="Google Shape;214;g5bdf8d1736_0_3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5bdf8d1736_0_17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5bdf8d1736_0_1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5bdf8d1736_0_171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1" name="Google Shape;511;g5bdf8d1736_0_17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p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p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p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5bdf8d1736_0_18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g5bdf8d1736_0_18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p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p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bdf8d1736_0_4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0" name="Google Shape;220;g5bdf8d1736_0_4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5bdf8d1736_0_4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6" name="Google Shape;226;g5bdf8d1736_0_4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33" name="Google Shape;23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0" name="Google Shape;24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4" name="Shape 14"/>
        <p:cNvGrpSpPr/>
        <p:nvPr/>
      </p:nvGrpSpPr>
      <p:grpSpPr>
        <a:xfrm>
          <a:off x="0" y="0"/>
          <a:ext cx="0" cy="0"/>
          <a:chOff x="0" y="0"/>
          <a:chExt cx="0" cy="0"/>
        </a:xfrm>
      </p:grpSpPr>
      <p:sp>
        <p:nvSpPr>
          <p:cNvPr id="15" name="Google Shape;15;p2"/>
          <p:cNvSpPr txBox="1"/>
          <p:nvPr>
            <p:ph type="ctrTitle"/>
          </p:nvPr>
        </p:nvSpPr>
        <p:spPr>
          <a:xfrm>
            <a:off x="1128403" y="945913"/>
            <a:ext cx="8637073" cy="2618554"/>
          </a:xfrm>
          <a:prstGeom prst="rect">
            <a:avLst/>
          </a:prstGeom>
          <a:noFill/>
          <a:ln>
            <a:noFill/>
          </a:ln>
        </p:spPr>
        <p:txBody>
          <a:bodyPr anchorCtr="0" anchor="b" bIns="91425" lIns="91425" spcFirstLastPara="1" rIns="91425" wrap="square" tIns="91425"/>
          <a:lstStyle>
            <a:lvl1pPr lvl="0" marR="0" algn="l">
              <a:lnSpc>
                <a:spcPct val="90000"/>
              </a:lnSpc>
              <a:spcBef>
                <a:spcPts val="0"/>
              </a:spcBef>
              <a:spcAft>
                <a:spcPts val="0"/>
              </a:spcAft>
              <a:buClr>
                <a:schemeClr val="dk1"/>
              </a:buClr>
              <a:buSzPts val="6600"/>
              <a:buFont typeface="Century Gothic"/>
              <a:buNone/>
              <a:defRPr b="0" i="0" sz="66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2"/>
          <p:cNvSpPr txBox="1"/>
          <p:nvPr>
            <p:ph idx="1" type="subTitle"/>
          </p:nvPr>
        </p:nvSpPr>
        <p:spPr>
          <a:xfrm>
            <a:off x="1128404" y="3564467"/>
            <a:ext cx="8637072" cy="1071095"/>
          </a:xfrm>
          <a:prstGeom prst="rect">
            <a:avLst/>
          </a:prstGeom>
          <a:noFill/>
          <a:ln>
            <a:noFill/>
          </a:ln>
        </p:spPr>
        <p:txBody>
          <a:bodyPr anchorCtr="0" anchor="t" bIns="91425" lIns="91425" spcFirstLastPara="1" rIns="91425" wrap="square" tIns="91425"/>
          <a:lstStyle>
            <a:lvl1pPr lvl="0" marR="0" algn="l">
              <a:lnSpc>
                <a:spcPct val="120000"/>
              </a:lnSpc>
              <a:spcBef>
                <a:spcPts val="10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algn="ctr">
              <a:lnSpc>
                <a:spcPct val="120000"/>
              </a:lnSpc>
              <a:spcBef>
                <a:spcPts val="5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lvl="2" marR="0" algn="ctr">
              <a:lnSpc>
                <a:spcPct val="120000"/>
              </a:lnSpc>
              <a:spcBef>
                <a:spcPts val="5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lvl="3" marR="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7" name="Google Shape;17;p2"/>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8" name="Google Shape;18;p2"/>
          <p:cNvSpPr txBox="1"/>
          <p:nvPr>
            <p:ph idx="11" type="ftr"/>
          </p:nvPr>
        </p:nvSpPr>
        <p:spPr>
          <a:xfrm>
            <a:off x="1127124" y="329307"/>
            <a:ext cx="5943668"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9" name="Google Shape;19;p2"/>
          <p:cNvSpPr txBox="1"/>
          <p:nvPr>
            <p:ph idx="12" type="sldNum"/>
          </p:nvPr>
        </p:nvSpPr>
        <p:spPr>
          <a:xfrm>
            <a:off x="9924392" y="134930"/>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20" name="Google Shape;20;p2"/>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82" name="Shape 82"/>
        <p:cNvGrpSpPr/>
        <p:nvPr/>
      </p:nvGrpSpPr>
      <p:grpSpPr>
        <a:xfrm>
          <a:off x="0" y="0"/>
          <a:ext cx="0" cy="0"/>
          <a:chOff x="0" y="0"/>
          <a:chExt cx="0" cy="0"/>
        </a:xfrm>
      </p:grpSpPr>
      <p:sp>
        <p:nvSpPr>
          <p:cNvPr id="83" name="Google Shape;83;p11"/>
          <p:cNvSpPr txBox="1"/>
          <p:nvPr>
            <p:ph type="title"/>
          </p:nvPr>
        </p:nvSpPr>
        <p:spPr>
          <a:xfrm>
            <a:off x="1130270" y="953324"/>
            <a:ext cx="9603275" cy="1049235"/>
          </a:xfrm>
          <a:prstGeom prst="rect">
            <a:avLst/>
          </a:prstGeom>
          <a:noFill/>
          <a:ln>
            <a:noFill/>
          </a:ln>
        </p:spPr>
        <p:txBody>
          <a:bodyPr anchorCtr="0" anchor="t" bIns="91425" lIns="91425" spcFirstLastPara="1" rIns="91425" wrap="square" tIns="91425"/>
          <a:lstStyle>
            <a:lvl1pPr lvl="0" marR="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11"/>
          <p:cNvSpPr txBox="1"/>
          <p:nvPr>
            <p:ph idx="1" type="body"/>
          </p:nvPr>
        </p:nvSpPr>
        <p:spPr>
          <a:xfrm rot="5400000">
            <a:off x="4284620" y="-982581"/>
            <a:ext cx="3294576" cy="9603275"/>
          </a:xfrm>
          <a:prstGeom prst="rect">
            <a:avLst/>
          </a:prstGeom>
          <a:noFill/>
          <a:ln>
            <a:noFill/>
          </a:ln>
        </p:spPr>
        <p:txBody>
          <a:bodyPr anchorCtr="0" anchor="t" bIns="91425" lIns="91425" spcFirstLastPara="1" rIns="91425" wrap="square" tIns="91425"/>
          <a:lstStyle>
            <a:lvl1pPr indent="-355600" lvl="0" marL="457200" marR="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85" name="Google Shape;85;p11"/>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86" name="Google Shape;86;p11"/>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87" name="Google Shape;87;p11"/>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88" name="Google Shape;88;p11"/>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89" name="Shape 89"/>
        <p:cNvGrpSpPr/>
        <p:nvPr/>
      </p:nvGrpSpPr>
      <p:grpSpPr>
        <a:xfrm>
          <a:off x="0" y="0"/>
          <a:ext cx="0" cy="0"/>
          <a:chOff x="0" y="0"/>
          <a:chExt cx="0" cy="0"/>
        </a:xfrm>
      </p:grpSpPr>
      <p:sp>
        <p:nvSpPr>
          <p:cNvPr id="90" name="Google Shape;90;p12"/>
          <p:cNvSpPr txBox="1"/>
          <p:nvPr>
            <p:ph type="title"/>
          </p:nvPr>
        </p:nvSpPr>
        <p:spPr>
          <a:xfrm rot="5400000">
            <a:off x="7602635" y="2321047"/>
            <a:ext cx="4659889" cy="1615742"/>
          </a:xfrm>
          <a:prstGeom prst="rect">
            <a:avLst/>
          </a:prstGeom>
          <a:noFill/>
          <a:ln>
            <a:noFill/>
          </a:ln>
        </p:spPr>
        <p:txBody>
          <a:bodyPr anchorCtr="0" anchor="t" bIns="91425" lIns="91425" spcFirstLastPara="1" rIns="91425" wrap="square" tIns="91425"/>
          <a:lstStyle>
            <a:lvl1pPr lvl="0" marR="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1" name="Google Shape;91;p12"/>
          <p:cNvSpPr txBox="1"/>
          <p:nvPr>
            <p:ph idx="1" type="body"/>
          </p:nvPr>
        </p:nvSpPr>
        <p:spPr>
          <a:xfrm rot="5400000">
            <a:off x="2714740" y="-785498"/>
            <a:ext cx="4659889" cy="7828830"/>
          </a:xfrm>
          <a:prstGeom prst="rect">
            <a:avLst/>
          </a:prstGeom>
          <a:noFill/>
          <a:ln>
            <a:noFill/>
          </a:ln>
        </p:spPr>
        <p:txBody>
          <a:bodyPr anchorCtr="0" anchor="t" bIns="91425" lIns="91425" spcFirstLastPara="1" rIns="91425" wrap="square" tIns="91425"/>
          <a:lstStyle>
            <a:lvl1pPr indent="-355600" lvl="0" marL="457200" marR="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92" name="Google Shape;92;p12"/>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93" name="Google Shape;93;p12"/>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94" name="Google Shape;94;p12"/>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95" name="Google Shape;95;p12"/>
          <p:cNvPicPr preferRelativeResize="0"/>
          <p:nvPr/>
        </p:nvPicPr>
        <p:blipFill rotWithShape="1">
          <a:blip r:embed="rId2">
            <a:alphaModFix/>
          </a:blip>
          <a:srcRect b="36435" l="-115" r="59214" t="0"/>
          <a:stretch/>
        </p:blipFill>
        <p:spPr>
          <a:xfrm rot="5400000">
            <a:off x="8642279" y="3046916"/>
            <a:ext cx="4663440" cy="15544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05" name="Shape 105"/>
        <p:cNvGrpSpPr/>
        <p:nvPr/>
      </p:nvGrpSpPr>
      <p:grpSpPr>
        <a:xfrm>
          <a:off x="0" y="0"/>
          <a:ext cx="0" cy="0"/>
          <a:chOff x="0" y="0"/>
          <a:chExt cx="0" cy="0"/>
        </a:xfrm>
      </p:grpSpPr>
      <p:sp>
        <p:nvSpPr>
          <p:cNvPr id="106" name="Google Shape;106;p14"/>
          <p:cNvSpPr txBox="1"/>
          <p:nvPr>
            <p:ph type="ctrTitle"/>
          </p:nvPr>
        </p:nvSpPr>
        <p:spPr>
          <a:xfrm>
            <a:off x="1128403" y="945913"/>
            <a:ext cx="8637000" cy="26187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6600"/>
              <a:buFont typeface="Century Gothic"/>
              <a:buNone/>
              <a:defRPr b="0" i="0" sz="66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 name="Google Shape;107;p14"/>
          <p:cNvSpPr txBox="1"/>
          <p:nvPr>
            <p:ph idx="1" type="subTitle"/>
          </p:nvPr>
        </p:nvSpPr>
        <p:spPr>
          <a:xfrm>
            <a:off x="1128404" y="3564467"/>
            <a:ext cx="8637000" cy="1071000"/>
          </a:xfrm>
          <a:prstGeom prst="rect">
            <a:avLst/>
          </a:prstGeom>
          <a:noFill/>
          <a:ln>
            <a:noFill/>
          </a:ln>
        </p:spPr>
        <p:txBody>
          <a:bodyPr anchorCtr="0" anchor="t" bIns="91425" lIns="91425" spcFirstLastPara="1" rIns="91425" wrap="square" tIns="91425"/>
          <a:lstStyle>
            <a:lvl1pPr lvl="0" marR="0" rtl="0" algn="l">
              <a:lnSpc>
                <a:spcPct val="120000"/>
              </a:lnSpc>
              <a:spcBef>
                <a:spcPts val="10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ctr">
              <a:lnSpc>
                <a:spcPct val="120000"/>
              </a:lnSpc>
              <a:spcBef>
                <a:spcPts val="5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ctr">
              <a:lnSpc>
                <a:spcPct val="120000"/>
              </a:lnSpc>
              <a:spcBef>
                <a:spcPts val="5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ctr">
              <a:lnSpc>
                <a:spcPct val="120000"/>
              </a:lnSpc>
              <a:spcBef>
                <a:spcPts val="5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08" name="Google Shape;108;p14"/>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09" name="Google Shape;109;p14"/>
          <p:cNvSpPr txBox="1"/>
          <p:nvPr>
            <p:ph idx="11" type="ftr"/>
          </p:nvPr>
        </p:nvSpPr>
        <p:spPr>
          <a:xfrm>
            <a:off x="1127124" y="329307"/>
            <a:ext cx="59436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10" name="Google Shape;110;p14"/>
          <p:cNvSpPr txBox="1"/>
          <p:nvPr>
            <p:ph idx="12" type="sldNum"/>
          </p:nvPr>
        </p:nvSpPr>
        <p:spPr>
          <a:xfrm>
            <a:off x="9924392" y="134930"/>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11" name="Google Shape;111;p14"/>
          <p:cNvPicPr preferRelativeResize="0"/>
          <p:nvPr/>
        </p:nvPicPr>
        <p:blipFill rotWithShape="1">
          <a:blip r:embed="rId2">
            <a:alphaModFix/>
          </a:blip>
          <a:srcRect b="36435" l="-118" r="15829" t="0"/>
          <a:stretch/>
        </p:blipFill>
        <p:spPr>
          <a:xfrm>
            <a:off x="1125460" y="643464"/>
            <a:ext cx="9610344" cy="15544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12" name="Shape 112"/>
        <p:cNvGrpSpPr/>
        <p:nvPr/>
      </p:nvGrpSpPr>
      <p:grpSpPr>
        <a:xfrm>
          <a:off x="0" y="0"/>
          <a:ext cx="0" cy="0"/>
          <a:chOff x="0" y="0"/>
          <a:chExt cx="0" cy="0"/>
        </a:xfrm>
      </p:grpSpPr>
      <p:sp>
        <p:nvSpPr>
          <p:cNvPr id="113" name="Google Shape;113;p15"/>
          <p:cNvSpPr txBox="1"/>
          <p:nvPr>
            <p:ph type="title"/>
          </p:nvPr>
        </p:nvSpPr>
        <p:spPr>
          <a:xfrm>
            <a:off x="1130270" y="953324"/>
            <a:ext cx="9603300" cy="1049100"/>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4" name="Google Shape;114;p15"/>
          <p:cNvSpPr txBox="1"/>
          <p:nvPr>
            <p:ph idx="1" type="body"/>
          </p:nvPr>
        </p:nvSpPr>
        <p:spPr>
          <a:xfrm>
            <a:off x="1130270" y="2171769"/>
            <a:ext cx="9603300" cy="3294600"/>
          </a:xfrm>
          <a:prstGeom prst="rect">
            <a:avLst/>
          </a:prstGeom>
          <a:noFill/>
          <a:ln>
            <a:noFill/>
          </a:ln>
        </p:spPr>
        <p:txBody>
          <a:bodyPr anchorCtr="0" anchor="t"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15" name="Google Shape;115;p15"/>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16" name="Google Shape;116;p15"/>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17" name="Google Shape;117;p15"/>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18" name="Google Shape;118;p15"/>
          <p:cNvPicPr preferRelativeResize="0"/>
          <p:nvPr/>
        </p:nvPicPr>
        <p:blipFill rotWithShape="1">
          <a:blip r:embed="rId2">
            <a:alphaModFix/>
          </a:blip>
          <a:srcRect b="36435" l="-118" r="15829" t="0"/>
          <a:stretch/>
        </p:blipFill>
        <p:spPr>
          <a:xfrm>
            <a:off x="1125460" y="643464"/>
            <a:ext cx="9610344" cy="15544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119" name="Shape 119"/>
        <p:cNvGrpSpPr/>
        <p:nvPr/>
      </p:nvGrpSpPr>
      <p:grpSpPr>
        <a:xfrm>
          <a:off x="0" y="0"/>
          <a:ext cx="0" cy="0"/>
          <a:chOff x="0" y="0"/>
          <a:chExt cx="0" cy="0"/>
        </a:xfrm>
      </p:grpSpPr>
      <p:sp>
        <p:nvSpPr>
          <p:cNvPr id="120" name="Google Shape;120;p16"/>
          <p:cNvSpPr txBox="1"/>
          <p:nvPr>
            <p:ph type="title"/>
          </p:nvPr>
        </p:nvSpPr>
        <p:spPr>
          <a:xfrm>
            <a:off x="1129167" y="1756129"/>
            <a:ext cx="8619000" cy="2050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600"/>
              <a:buFont typeface="Century Gothic"/>
              <a:buNone/>
              <a:defRPr b="0" i="0" sz="36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1" name="Google Shape;121;p16"/>
          <p:cNvSpPr txBox="1"/>
          <p:nvPr>
            <p:ph idx="1" type="body"/>
          </p:nvPr>
        </p:nvSpPr>
        <p:spPr>
          <a:xfrm>
            <a:off x="1129166" y="3806195"/>
            <a:ext cx="8619000" cy="1012800"/>
          </a:xfrm>
          <a:prstGeom prst="rect">
            <a:avLst/>
          </a:prstGeom>
          <a:noFill/>
          <a:ln>
            <a:noFill/>
          </a:ln>
        </p:spPr>
        <p:txBody>
          <a:bodyPr anchorCtr="0" anchor="t" bIns="91425" lIns="91425" spcFirstLastPara="1" rIns="91425" wrap="square" tIns="91425"/>
          <a:lstStyle>
            <a:lvl1pPr indent="-228600" lvl="0" marL="457200" marR="0" rtl="0" algn="l">
              <a:lnSpc>
                <a:spcPct val="120000"/>
              </a:lnSpc>
              <a:spcBef>
                <a:spcPts val="10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228600" lvl="1" marL="914400" marR="0" rtl="0" algn="l">
              <a:lnSpc>
                <a:spcPct val="120000"/>
              </a:lnSpc>
              <a:spcBef>
                <a:spcPts val="500"/>
              </a:spcBef>
              <a:spcAft>
                <a:spcPts val="0"/>
              </a:spcAft>
              <a:buClr>
                <a:schemeClr val="accent1"/>
              </a:buClr>
              <a:buSzPts val="1800"/>
              <a:buFont typeface="Arial"/>
              <a:buNone/>
              <a:defRPr b="0" i="0" sz="1800" u="none" cap="none" strike="noStrike">
                <a:solidFill>
                  <a:srgbClr val="888888"/>
                </a:solidFill>
                <a:latin typeface="Century Gothic"/>
                <a:ea typeface="Century Gothic"/>
                <a:cs typeface="Century Gothic"/>
                <a:sym typeface="Century Gothic"/>
              </a:defRPr>
            </a:lvl2pPr>
            <a:lvl3pPr indent="-228600" lvl="2" marL="1371600" marR="0" rtl="0" algn="l">
              <a:lnSpc>
                <a:spcPct val="120000"/>
              </a:lnSpc>
              <a:spcBef>
                <a:spcPts val="500"/>
              </a:spcBef>
              <a:spcAft>
                <a:spcPts val="0"/>
              </a:spcAft>
              <a:buClr>
                <a:schemeClr val="accent1"/>
              </a:buClr>
              <a:buSzPts val="1800"/>
              <a:buFont typeface="Arial"/>
              <a:buNone/>
              <a:defRPr b="0" i="0" sz="1800" u="none" cap="none" strike="noStrike">
                <a:solidFill>
                  <a:srgbClr val="888888"/>
                </a:solidFill>
                <a:latin typeface="Century Gothic"/>
                <a:ea typeface="Century Gothic"/>
                <a:cs typeface="Century Gothic"/>
                <a:sym typeface="Century Gothic"/>
              </a:defRPr>
            </a:lvl3pPr>
            <a:lvl4pPr indent="-228600" lvl="3" marL="1828800" marR="0" rtl="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4pPr>
            <a:lvl5pPr indent="-228600" lvl="4" marL="2286000" marR="0" rtl="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5pPr>
            <a:lvl6pPr indent="-228600" lvl="5" marL="2743200" marR="0" rtl="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6pPr>
            <a:lvl7pPr indent="-228600" lvl="6" marL="3200400" marR="0" rtl="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7pPr>
            <a:lvl8pPr indent="-228600" lvl="7" marL="3657600" marR="0" rtl="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8pPr>
            <a:lvl9pPr indent="-228600" lvl="8" marL="4114800" marR="0" rtl="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9pPr>
          </a:lstStyle>
          <a:p/>
        </p:txBody>
      </p:sp>
      <p:sp>
        <p:nvSpPr>
          <p:cNvPr id="122" name="Google Shape;122;p16"/>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23" name="Google Shape;123;p16"/>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24" name="Google Shape;124;p16"/>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25" name="Google Shape;125;p16"/>
          <p:cNvPicPr preferRelativeResize="0"/>
          <p:nvPr/>
        </p:nvPicPr>
        <p:blipFill rotWithShape="1">
          <a:blip r:embed="rId2">
            <a:alphaModFix/>
          </a:blip>
          <a:srcRect b="36435" l="-118" r="15829" t="0"/>
          <a:stretch/>
        </p:blipFill>
        <p:spPr>
          <a:xfrm>
            <a:off x="1125460" y="643464"/>
            <a:ext cx="9610344" cy="1554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126" name="Shape 126"/>
        <p:cNvGrpSpPr/>
        <p:nvPr/>
      </p:nvGrpSpPr>
      <p:grpSpPr>
        <a:xfrm>
          <a:off x="0" y="0"/>
          <a:ext cx="0" cy="0"/>
          <a:chOff x="0" y="0"/>
          <a:chExt cx="0" cy="0"/>
        </a:xfrm>
      </p:grpSpPr>
      <p:sp>
        <p:nvSpPr>
          <p:cNvPr id="127" name="Google Shape;127;p17"/>
          <p:cNvSpPr txBox="1"/>
          <p:nvPr>
            <p:ph type="title"/>
          </p:nvPr>
        </p:nvSpPr>
        <p:spPr>
          <a:xfrm>
            <a:off x="1131052" y="958037"/>
            <a:ext cx="9605700" cy="1059300"/>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8" name="Google Shape;128;p17"/>
          <p:cNvSpPr txBox="1"/>
          <p:nvPr>
            <p:ph idx="1" type="body"/>
          </p:nvPr>
        </p:nvSpPr>
        <p:spPr>
          <a:xfrm>
            <a:off x="1129166" y="2165621"/>
            <a:ext cx="4645200" cy="3294000"/>
          </a:xfrm>
          <a:prstGeom prst="rect">
            <a:avLst/>
          </a:prstGeom>
          <a:noFill/>
          <a:ln>
            <a:noFill/>
          </a:ln>
        </p:spPr>
        <p:txBody>
          <a:bodyPr anchorCtr="0" anchor="t"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29" name="Google Shape;129;p17"/>
          <p:cNvSpPr txBox="1"/>
          <p:nvPr>
            <p:ph idx="2" type="body"/>
          </p:nvPr>
        </p:nvSpPr>
        <p:spPr>
          <a:xfrm>
            <a:off x="6095606" y="2171769"/>
            <a:ext cx="4645200" cy="3287100"/>
          </a:xfrm>
          <a:prstGeom prst="rect">
            <a:avLst/>
          </a:prstGeom>
          <a:noFill/>
          <a:ln>
            <a:noFill/>
          </a:ln>
        </p:spPr>
        <p:txBody>
          <a:bodyPr anchorCtr="0" anchor="t"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30" name="Google Shape;130;p17"/>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1" name="Google Shape;131;p17"/>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2" name="Google Shape;132;p17"/>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33" name="Google Shape;133;p17"/>
          <p:cNvPicPr preferRelativeResize="0"/>
          <p:nvPr/>
        </p:nvPicPr>
        <p:blipFill rotWithShape="1">
          <a:blip r:embed="rId2">
            <a:alphaModFix/>
          </a:blip>
          <a:srcRect b="36435" l="-118" r="15829" t="0"/>
          <a:stretch/>
        </p:blipFill>
        <p:spPr>
          <a:xfrm>
            <a:off x="1125460" y="643464"/>
            <a:ext cx="9610344" cy="15544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134" name="Shape 134"/>
        <p:cNvGrpSpPr/>
        <p:nvPr/>
      </p:nvGrpSpPr>
      <p:grpSpPr>
        <a:xfrm>
          <a:off x="0" y="0"/>
          <a:ext cx="0" cy="0"/>
          <a:chOff x="0" y="0"/>
          <a:chExt cx="0" cy="0"/>
        </a:xfrm>
      </p:grpSpPr>
      <p:sp>
        <p:nvSpPr>
          <p:cNvPr id="135" name="Google Shape;135;p18"/>
          <p:cNvSpPr txBox="1"/>
          <p:nvPr>
            <p:ph type="title"/>
          </p:nvPr>
        </p:nvSpPr>
        <p:spPr>
          <a:xfrm>
            <a:off x="1129166" y="953336"/>
            <a:ext cx="9607800" cy="1056300"/>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6" name="Google Shape;136;p18"/>
          <p:cNvSpPr txBox="1"/>
          <p:nvPr>
            <p:ph idx="1" type="body"/>
          </p:nvPr>
        </p:nvSpPr>
        <p:spPr>
          <a:xfrm>
            <a:off x="1129166" y="2169727"/>
            <a:ext cx="4645200" cy="8019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1000"/>
              </a:spcBef>
              <a:spcAft>
                <a:spcPts val="0"/>
              </a:spcAft>
              <a:buClr>
                <a:schemeClr val="accent1"/>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228600" lvl="1" marL="914400" marR="0" rtl="0" algn="l">
              <a:lnSpc>
                <a:spcPct val="120000"/>
              </a:lnSpc>
              <a:spcBef>
                <a:spcPts val="500"/>
              </a:spcBef>
              <a:spcAft>
                <a:spcPts val="0"/>
              </a:spcAft>
              <a:buClr>
                <a:schemeClr val="accent1"/>
              </a:buClr>
              <a:buSzPts val="2000"/>
              <a:buFont typeface="Arial"/>
              <a:buNone/>
              <a:defRPr b="1" i="0" sz="2000" u="none" cap="none" strike="noStrike">
                <a:solidFill>
                  <a:schemeClr val="dk1"/>
                </a:solidFill>
                <a:latin typeface="Century Gothic"/>
                <a:ea typeface="Century Gothic"/>
                <a:cs typeface="Century Gothic"/>
                <a:sym typeface="Century Gothic"/>
              </a:defRPr>
            </a:lvl2pPr>
            <a:lvl3pPr indent="-228600" lvl="2" marL="1371600" marR="0" rtl="0" algn="l">
              <a:lnSpc>
                <a:spcPct val="120000"/>
              </a:lnSpc>
              <a:spcBef>
                <a:spcPts val="500"/>
              </a:spcBef>
              <a:spcAft>
                <a:spcPts val="0"/>
              </a:spcAft>
              <a:buClr>
                <a:schemeClr val="accent1"/>
              </a:buClr>
              <a:buSzPts val="1800"/>
              <a:buFont typeface="Arial"/>
              <a:buNone/>
              <a:defRPr b="1" i="0" sz="1800" u="none" cap="none" strike="noStrike">
                <a:solidFill>
                  <a:schemeClr val="dk1"/>
                </a:solidFill>
                <a:latin typeface="Century Gothic"/>
                <a:ea typeface="Century Gothic"/>
                <a:cs typeface="Century Gothic"/>
                <a:sym typeface="Century Gothic"/>
              </a:defRPr>
            </a:lvl3pPr>
            <a:lvl4pPr indent="-228600" lvl="3" marL="18288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4pPr>
            <a:lvl5pPr indent="-228600" lvl="4" marL="22860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5pPr>
            <a:lvl6pPr indent="-228600" lvl="5" marL="27432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6pPr>
            <a:lvl7pPr indent="-228600" lvl="6" marL="32004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7pPr>
            <a:lvl8pPr indent="-228600" lvl="7" marL="36576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8pPr>
            <a:lvl9pPr indent="-228600" lvl="8" marL="41148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9pPr>
          </a:lstStyle>
          <a:p/>
        </p:txBody>
      </p:sp>
      <p:sp>
        <p:nvSpPr>
          <p:cNvPr id="137" name="Google Shape;137;p18"/>
          <p:cNvSpPr txBox="1"/>
          <p:nvPr>
            <p:ph idx="2" type="body"/>
          </p:nvPr>
        </p:nvSpPr>
        <p:spPr>
          <a:xfrm>
            <a:off x="1129166" y="2974448"/>
            <a:ext cx="4645200" cy="2493900"/>
          </a:xfrm>
          <a:prstGeom prst="rect">
            <a:avLst/>
          </a:prstGeom>
          <a:noFill/>
          <a:ln>
            <a:noFill/>
          </a:ln>
        </p:spPr>
        <p:txBody>
          <a:bodyPr anchorCtr="0" anchor="t"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38" name="Google Shape;138;p18"/>
          <p:cNvSpPr txBox="1"/>
          <p:nvPr>
            <p:ph idx="3" type="body"/>
          </p:nvPr>
        </p:nvSpPr>
        <p:spPr>
          <a:xfrm>
            <a:off x="6094337" y="2173181"/>
            <a:ext cx="4645200" cy="802200"/>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1000"/>
              </a:spcBef>
              <a:spcAft>
                <a:spcPts val="0"/>
              </a:spcAft>
              <a:buClr>
                <a:schemeClr val="accent1"/>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228600" lvl="1" marL="914400" marR="0" rtl="0" algn="l">
              <a:lnSpc>
                <a:spcPct val="120000"/>
              </a:lnSpc>
              <a:spcBef>
                <a:spcPts val="500"/>
              </a:spcBef>
              <a:spcAft>
                <a:spcPts val="0"/>
              </a:spcAft>
              <a:buClr>
                <a:schemeClr val="accent1"/>
              </a:buClr>
              <a:buSzPts val="2000"/>
              <a:buFont typeface="Arial"/>
              <a:buNone/>
              <a:defRPr b="1" i="0" sz="2000" u="none" cap="none" strike="noStrike">
                <a:solidFill>
                  <a:schemeClr val="dk1"/>
                </a:solidFill>
                <a:latin typeface="Century Gothic"/>
                <a:ea typeface="Century Gothic"/>
                <a:cs typeface="Century Gothic"/>
                <a:sym typeface="Century Gothic"/>
              </a:defRPr>
            </a:lvl2pPr>
            <a:lvl3pPr indent="-228600" lvl="2" marL="1371600" marR="0" rtl="0" algn="l">
              <a:lnSpc>
                <a:spcPct val="120000"/>
              </a:lnSpc>
              <a:spcBef>
                <a:spcPts val="500"/>
              </a:spcBef>
              <a:spcAft>
                <a:spcPts val="0"/>
              </a:spcAft>
              <a:buClr>
                <a:schemeClr val="accent1"/>
              </a:buClr>
              <a:buSzPts val="1800"/>
              <a:buFont typeface="Arial"/>
              <a:buNone/>
              <a:defRPr b="1" i="0" sz="1800" u="none" cap="none" strike="noStrike">
                <a:solidFill>
                  <a:schemeClr val="dk1"/>
                </a:solidFill>
                <a:latin typeface="Century Gothic"/>
                <a:ea typeface="Century Gothic"/>
                <a:cs typeface="Century Gothic"/>
                <a:sym typeface="Century Gothic"/>
              </a:defRPr>
            </a:lvl3pPr>
            <a:lvl4pPr indent="-228600" lvl="3" marL="18288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4pPr>
            <a:lvl5pPr indent="-228600" lvl="4" marL="22860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5pPr>
            <a:lvl6pPr indent="-228600" lvl="5" marL="27432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6pPr>
            <a:lvl7pPr indent="-228600" lvl="6" marL="32004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7pPr>
            <a:lvl8pPr indent="-228600" lvl="7" marL="36576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8pPr>
            <a:lvl9pPr indent="-228600" lvl="8" marL="4114800" marR="0" rtl="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9pPr>
          </a:lstStyle>
          <a:p/>
        </p:txBody>
      </p:sp>
      <p:sp>
        <p:nvSpPr>
          <p:cNvPr id="139" name="Google Shape;139;p18"/>
          <p:cNvSpPr txBox="1"/>
          <p:nvPr>
            <p:ph idx="4" type="body"/>
          </p:nvPr>
        </p:nvSpPr>
        <p:spPr>
          <a:xfrm>
            <a:off x="6094337" y="2971669"/>
            <a:ext cx="4645200" cy="2487300"/>
          </a:xfrm>
          <a:prstGeom prst="rect">
            <a:avLst/>
          </a:prstGeom>
          <a:noFill/>
          <a:ln>
            <a:noFill/>
          </a:ln>
        </p:spPr>
        <p:txBody>
          <a:bodyPr anchorCtr="0" anchor="t"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40" name="Google Shape;140;p18"/>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41" name="Google Shape;141;p18"/>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42" name="Google Shape;142;p18"/>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43" name="Google Shape;143;p18"/>
          <p:cNvPicPr preferRelativeResize="0"/>
          <p:nvPr/>
        </p:nvPicPr>
        <p:blipFill rotWithShape="1">
          <a:blip r:embed="rId2">
            <a:alphaModFix/>
          </a:blip>
          <a:srcRect b="36435" l="-118" r="15829" t="0"/>
          <a:stretch/>
        </p:blipFill>
        <p:spPr>
          <a:xfrm>
            <a:off x="1125460" y="643464"/>
            <a:ext cx="9610344" cy="1554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el título" type="titleOnly">
  <p:cSld name="TITLE_ONLY">
    <p:spTree>
      <p:nvGrpSpPr>
        <p:cNvPr id="144" name="Shape 144"/>
        <p:cNvGrpSpPr/>
        <p:nvPr/>
      </p:nvGrpSpPr>
      <p:grpSpPr>
        <a:xfrm>
          <a:off x="0" y="0"/>
          <a:ext cx="0" cy="0"/>
          <a:chOff x="0" y="0"/>
          <a:chExt cx="0" cy="0"/>
        </a:xfrm>
      </p:grpSpPr>
      <p:sp>
        <p:nvSpPr>
          <p:cNvPr id="145" name="Google Shape;145;p19"/>
          <p:cNvSpPr txBox="1"/>
          <p:nvPr>
            <p:ph type="title"/>
          </p:nvPr>
        </p:nvSpPr>
        <p:spPr>
          <a:xfrm>
            <a:off x="1130270" y="953324"/>
            <a:ext cx="9603300" cy="1049100"/>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6" name="Google Shape;146;p19"/>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47" name="Google Shape;147;p19"/>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48" name="Google Shape;148;p19"/>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49" name="Google Shape;149;p19"/>
          <p:cNvPicPr preferRelativeResize="0"/>
          <p:nvPr/>
        </p:nvPicPr>
        <p:blipFill rotWithShape="1">
          <a:blip r:embed="rId2">
            <a:alphaModFix/>
          </a:blip>
          <a:srcRect b="36435" l="-118" r="15829" t="0"/>
          <a:stretch/>
        </p:blipFill>
        <p:spPr>
          <a:xfrm>
            <a:off x="1125460" y="643464"/>
            <a:ext cx="9610344" cy="15544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150" name="Shape 150"/>
        <p:cNvGrpSpPr/>
        <p:nvPr/>
      </p:nvGrpSpPr>
      <p:grpSpPr>
        <a:xfrm>
          <a:off x="0" y="0"/>
          <a:ext cx="0" cy="0"/>
          <a:chOff x="0" y="0"/>
          <a:chExt cx="0" cy="0"/>
        </a:xfrm>
      </p:grpSpPr>
      <p:sp>
        <p:nvSpPr>
          <p:cNvPr id="151" name="Google Shape;151;p20"/>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52" name="Google Shape;152;p20"/>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53" name="Google Shape;153;p20"/>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154" name="Shape 154"/>
        <p:cNvGrpSpPr/>
        <p:nvPr/>
      </p:nvGrpSpPr>
      <p:grpSpPr>
        <a:xfrm>
          <a:off x="0" y="0"/>
          <a:ext cx="0" cy="0"/>
          <a:chOff x="0" y="0"/>
          <a:chExt cx="0" cy="0"/>
        </a:xfrm>
      </p:grpSpPr>
      <p:sp>
        <p:nvSpPr>
          <p:cNvPr id="155" name="Google Shape;155;p21"/>
          <p:cNvSpPr txBox="1"/>
          <p:nvPr>
            <p:ph type="title"/>
          </p:nvPr>
        </p:nvSpPr>
        <p:spPr>
          <a:xfrm>
            <a:off x="1124291" y="952578"/>
            <a:ext cx="3275100" cy="23223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6" name="Google Shape;156;p21"/>
          <p:cNvSpPr txBox="1"/>
          <p:nvPr>
            <p:ph idx="1" type="body"/>
          </p:nvPr>
        </p:nvSpPr>
        <p:spPr>
          <a:xfrm>
            <a:off x="4723334" y="952578"/>
            <a:ext cx="6012600" cy="4505100"/>
          </a:xfrm>
          <a:prstGeom prst="rect">
            <a:avLst/>
          </a:prstGeom>
          <a:noFill/>
          <a:ln>
            <a:noFill/>
          </a:ln>
        </p:spPr>
        <p:txBody>
          <a:bodyPr anchorCtr="0" anchor="ctr"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57" name="Google Shape;157;p21"/>
          <p:cNvSpPr txBox="1"/>
          <p:nvPr>
            <p:ph idx="2" type="body"/>
          </p:nvPr>
        </p:nvSpPr>
        <p:spPr>
          <a:xfrm>
            <a:off x="1124291" y="3274754"/>
            <a:ext cx="3275100" cy="2178900"/>
          </a:xfrm>
          <a:prstGeom prst="rect">
            <a:avLst/>
          </a:prstGeom>
          <a:noFill/>
          <a:ln>
            <a:noFill/>
          </a:ln>
        </p:spPr>
        <p:txBody>
          <a:bodyPr anchorCtr="0" anchor="t" bIns="91425" lIns="91425" spcFirstLastPara="1" rIns="91425" wrap="square" tIns="91425"/>
          <a:lstStyle>
            <a:lvl1pPr indent="-228600" lvl="0" marL="457200" marR="0" rtl="0" algn="l">
              <a:lnSpc>
                <a:spcPct val="120000"/>
              </a:lnSpc>
              <a:spcBef>
                <a:spcPts val="10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indent="-228600" lvl="1" marL="914400" marR="0" rtl="0" algn="l">
              <a:lnSpc>
                <a:spcPct val="120000"/>
              </a:lnSpc>
              <a:spcBef>
                <a:spcPts val="5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2pPr>
            <a:lvl3pPr indent="-228600" lvl="2" marL="1371600" marR="0" rtl="0" algn="l">
              <a:lnSpc>
                <a:spcPct val="120000"/>
              </a:lnSpc>
              <a:spcBef>
                <a:spcPts val="5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228600" lvl="3" marL="18288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4pPr>
            <a:lvl5pPr indent="-228600" lvl="4" marL="22860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5pPr>
            <a:lvl6pPr indent="-228600" lvl="5" marL="27432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6pPr>
            <a:lvl7pPr indent="-228600" lvl="6" marL="32004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7pPr>
            <a:lvl8pPr indent="-228600" lvl="7" marL="36576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8pPr>
            <a:lvl9pPr indent="-228600" lvl="8" marL="41148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9pPr>
          </a:lstStyle>
          <a:p/>
        </p:txBody>
      </p:sp>
      <p:sp>
        <p:nvSpPr>
          <p:cNvPr id="158" name="Google Shape;158;p21"/>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59" name="Google Shape;159;p21"/>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60" name="Google Shape;160;p21"/>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61" name="Google Shape;161;p21"/>
          <p:cNvPicPr preferRelativeResize="0"/>
          <p:nvPr/>
        </p:nvPicPr>
        <p:blipFill rotWithShape="1">
          <a:blip r:embed="rId2">
            <a:alphaModFix/>
          </a:blip>
          <a:srcRect b="36435" l="-118" r="15829" t="0"/>
          <a:stretch/>
        </p:blipFill>
        <p:spPr>
          <a:xfrm>
            <a:off x="1125460" y="643464"/>
            <a:ext cx="9610344" cy="1554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1130270" y="953324"/>
            <a:ext cx="9603275" cy="1049235"/>
          </a:xfrm>
          <a:prstGeom prst="rect">
            <a:avLst/>
          </a:prstGeom>
          <a:noFill/>
          <a:ln>
            <a:noFill/>
          </a:ln>
        </p:spPr>
        <p:txBody>
          <a:bodyPr anchorCtr="0" anchor="t" bIns="91425" lIns="91425" spcFirstLastPara="1" rIns="91425" wrap="square" tIns="91425"/>
          <a:lstStyle>
            <a:lvl1pPr lvl="0" marR="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 name="Google Shape;23;p3"/>
          <p:cNvSpPr txBox="1"/>
          <p:nvPr>
            <p:ph idx="1" type="body"/>
          </p:nvPr>
        </p:nvSpPr>
        <p:spPr>
          <a:xfrm>
            <a:off x="1130270" y="2171769"/>
            <a:ext cx="9603275" cy="3294576"/>
          </a:xfrm>
          <a:prstGeom prst="rect">
            <a:avLst/>
          </a:prstGeom>
          <a:noFill/>
          <a:ln>
            <a:noFill/>
          </a:ln>
        </p:spPr>
        <p:txBody>
          <a:bodyPr anchorCtr="0" anchor="t" bIns="91425" lIns="91425" spcFirstLastPara="1" rIns="91425" wrap="square" tIns="91425"/>
          <a:lstStyle>
            <a:lvl1pPr indent="-355600" lvl="0" marL="457200" marR="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24" name="Google Shape;24;p3"/>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25" name="Google Shape;25;p3"/>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26" name="Google Shape;26;p3"/>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27" name="Google Shape;27;p3"/>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162" name="Shape 162"/>
        <p:cNvGrpSpPr/>
        <p:nvPr/>
      </p:nvGrpSpPr>
      <p:grpSpPr>
        <a:xfrm>
          <a:off x="0" y="0"/>
          <a:ext cx="0" cy="0"/>
          <a:chOff x="0" y="0"/>
          <a:chExt cx="0" cy="0"/>
        </a:xfrm>
      </p:grpSpPr>
      <p:grpSp>
        <p:nvGrpSpPr>
          <p:cNvPr id="163" name="Google Shape;163;p22"/>
          <p:cNvGrpSpPr/>
          <p:nvPr/>
        </p:nvGrpSpPr>
        <p:grpSpPr>
          <a:xfrm>
            <a:off x="7477387" y="482170"/>
            <a:ext cx="4074600" cy="5149200"/>
            <a:chOff x="7477387" y="482170"/>
            <a:chExt cx="4074600" cy="5149200"/>
          </a:xfrm>
        </p:grpSpPr>
        <p:sp>
          <p:nvSpPr>
            <p:cNvPr id="164" name="Google Shape;164;p22"/>
            <p:cNvSpPr/>
            <p:nvPr/>
          </p:nvSpPr>
          <p:spPr>
            <a:xfrm>
              <a:off x="7477387" y="482170"/>
              <a:ext cx="4074600" cy="5149200"/>
            </a:xfrm>
            <a:prstGeom prst="rect">
              <a:avLst/>
            </a:prstGeom>
            <a:gradFill>
              <a:gsLst>
                <a:gs pos="0">
                  <a:srgbClr val="262626"/>
                </a:gs>
                <a:gs pos="100000">
                  <a:srgbClr val="0C0C0C"/>
                </a:gs>
              </a:gsLst>
              <a:lin ang="5400012" scaled="0"/>
            </a:gradFill>
            <a:ln>
              <a:noFill/>
            </a:ln>
            <a:effectLst>
              <a:outerShdw blurRad="127000" sx="98000" rotWithShape="0" algn="tl" dir="4740000" dist="228600" sy="98000">
                <a:srgbClr val="000000">
                  <a:alpha val="3294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2"/>
            <p:cNvSpPr/>
            <p:nvPr/>
          </p:nvSpPr>
          <p:spPr>
            <a:xfrm>
              <a:off x="7790446" y="812506"/>
              <a:ext cx="3450300" cy="4466400"/>
            </a:xfrm>
            <a:prstGeom prst="rect">
              <a:avLst/>
            </a:prstGeom>
            <a:gradFill>
              <a:gsLst>
                <a:gs pos="0">
                  <a:srgbClr val="DADADA"/>
                </a:gs>
                <a:gs pos="100000">
                  <a:srgbClr val="FFFFFE"/>
                </a:gs>
              </a:gsLst>
              <a:lin ang="16200038" scaled="0"/>
            </a:gradFill>
            <a:ln cap="flat" cmpd="sng" w="50800">
              <a:solidFill>
                <a:srgbClr val="19191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 name="Google Shape;166;p22"/>
          <p:cNvSpPr txBox="1"/>
          <p:nvPr>
            <p:ph type="title"/>
          </p:nvPr>
        </p:nvSpPr>
        <p:spPr>
          <a:xfrm>
            <a:off x="1129124" y="1129513"/>
            <a:ext cx="5854800" cy="19242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7" name="Google Shape;167;p22"/>
          <p:cNvSpPr/>
          <p:nvPr>
            <p:ph idx="2" type="pic"/>
          </p:nvPr>
        </p:nvSpPr>
        <p:spPr>
          <a:xfrm>
            <a:off x="8124389" y="1122542"/>
            <a:ext cx="2791200" cy="3866400"/>
          </a:xfrm>
          <a:prstGeom prst="rect">
            <a:avLst/>
          </a:prstGeom>
          <a:solidFill>
            <a:srgbClr val="D8D8D8"/>
          </a:solidFill>
          <a:ln>
            <a:noFill/>
          </a:ln>
        </p:spPr>
        <p:txBody>
          <a:bodyPr anchorCtr="0" anchor="t" bIns="91425" lIns="91425" spcFirstLastPara="1" rIns="91425" wrap="square" tIns="91425"/>
          <a:lstStyle>
            <a:lvl1pPr lvl="0" marR="0" rtl="0" algn="ctr">
              <a:lnSpc>
                <a:spcPct val="120000"/>
              </a:lnSpc>
              <a:spcBef>
                <a:spcPts val="1000"/>
              </a:spcBef>
              <a:spcAft>
                <a:spcPts val="0"/>
              </a:spcAft>
              <a:buClr>
                <a:schemeClr val="accent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120000"/>
              </a:lnSpc>
              <a:spcBef>
                <a:spcPts val="500"/>
              </a:spcBef>
              <a:spcAft>
                <a:spcPts val="0"/>
              </a:spcAft>
              <a:buClr>
                <a:schemeClr val="accent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120000"/>
              </a:lnSpc>
              <a:spcBef>
                <a:spcPts val="500"/>
              </a:spcBef>
              <a:spcAft>
                <a:spcPts val="0"/>
              </a:spcAft>
              <a:buClr>
                <a:schemeClr val="accent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168" name="Google Shape;168;p22"/>
          <p:cNvSpPr txBox="1"/>
          <p:nvPr>
            <p:ph idx="1" type="body"/>
          </p:nvPr>
        </p:nvSpPr>
        <p:spPr>
          <a:xfrm>
            <a:off x="1128247" y="3053721"/>
            <a:ext cx="5846400" cy="2096100"/>
          </a:xfrm>
          <a:prstGeom prst="rect">
            <a:avLst/>
          </a:prstGeom>
          <a:noFill/>
          <a:ln>
            <a:noFill/>
          </a:ln>
        </p:spPr>
        <p:txBody>
          <a:bodyPr anchorCtr="0" anchor="t" bIns="91425" lIns="91425" spcFirstLastPara="1" rIns="91425" wrap="square" tIns="91425"/>
          <a:lstStyle>
            <a:lvl1pPr indent="-228600" lvl="0" marL="457200" marR="0" rtl="0" algn="l">
              <a:lnSpc>
                <a:spcPct val="120000"/>
              </a:lnSpc>
              <a:spcBef>
                <a:spcPts val="10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228600" lvl="1" marL="914400" marR="0" rtl="0" algn="l">
              <a:lnSpc>
                <a:spcPct val="120000"/>
              </a:lnSpc>
              <a:spcBef>
                <a:spcPts val="5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2pPr>
            <a:lvl3pPr indent="-228600" lvl="2" marL="1371600" marR="0" rtl="0" algn="l">
              <a:lnSpc>
                <a:spcPct val="120000"/>
              </a:lnSpc>
              <a:spcBef>
                <a:spcPts val="5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228600" lvl="3" marL="18288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4pPr>
            <a:lvl5pPr indent="-228600" lvl="4" marL="22860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5pPr>
            <a:lvl6pPr indent="-228600" lvl="5" marL="27432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6pPr>
            <a:lvl7pPr indent="-228600" lvl="6" marL="32004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7pPr>
            <a:lvl8pPr indent="-228600" lvl="7" marL="36576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8pPr>
            <a:lvl9pPr indent="-228600" lvl="8" marL="4114800" marR="0" rtl="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9pPr>
          </a:lstStyle>
          <a:p/>
        </p:txBody>
      </p:sp>
      <p:sp>
        <p:nvSpPr>
          <p:cNvPr id="169" name="Google Shape;169;p22"/>
          <p:cNvSpPr txBox="1"/>
          <p:nvPr>
            <p:ph idx="10" type="dt"/>
          </p:nvPr>
        </p:nvSpPr>
        <p:spPr>
          <a:xfrm>
            <a:off x="1125300" y="5469856"/>
            <a:ext cx="5849700" cy="320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70" name="Google Shape;170;p22"/>
          <p:cNvSpPr txBox="1"/>
          <p:nvPr>
            <p:ph idx="11" type="ftr"/>
          </p:nvPr>
        </p:nvSpPr>
        <p:spPr>
          <a:xfrm>
            <a:off x="1125300" y="318640"/>
            <a:ext cx="4877700" cy="3210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71" name="Google Shape;171;p22"/>
          <p:cNvSpPr txBox="1"/>
          <p:nvPr>
            <p:ph idx="12" type="sldNum"/>
          </p:nvPr>
        </p:nvSpPr>
        <p:spPr>
          <a:xfrm>
            <a:off x="6176794"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72" name="Google Shape;172;p22"/>
          <p:cNvPicPr preferRelativeResize="0"/>
          <p:nvPr/>
        </p:nvPicPr>
        <p:blipFill rotWithShape="1">
          <a:blip r:embed="rId2">
            <a:alphaModFix/>
          </a:blip>
          <a:srcRect b="36567" l="-113" r="48545" t="472"/>
          <a:stretch/>
        </p:blipFill>
        <p:spPr>
          <a:xfrm>
            <a:off x="1125460" y="643464"/>
            <a:ext cx="5879594" cy="15544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173" name="Shape 173"/>
        <p:cNvGrpSpPr/>
        <p:nvPr/>
      </p:nvGrpSpPr>
      <p:grpSpPr>
        <a:xfrm>
          <a:off x="0" y="0"/>
          <a:ext cx="0" cy="0"/>
          <a:chOff x="0" y="0"/>
          <a:chExt cx="0" cy="0"/>
        </a:xfrm>
      </p:grpSpPr>
      <p:sp>
        <p:nvSpPr>
          <p:cNvPr id="174" name="Google Shape;174;p23"/>
          <p:cNvSpPr txBox="1"/>
          <p:nvPr>
            <p:ph type="title"/>
          </p:nvPr>
        </p:nvSpPr>
        <p:spPr>
          <a:xfrm>
            <a:off x="1130270" y="953324"/>
            <a:ext cx="9603300" cy="1049100"/>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5" name="Google Shape;175;p23"/>
          <p:cNvSpPr txBox="1"/>
          <p:nvPr>
            <p:ph idx="1" type="body"/>
          </p:nvPr>
        </p:nvSpPr>
        <p:spPr>
          <a:xfrm rot="5400000">
            <a:off x="4284595" y="-982581"/>
            <a:ext cx="3294600" cy="9603300"/>
          </a:xfrm>
          <a:prstGeom prst="rect">
            <a:avLst/>
          </a:prstGeom>
          <a:noFill/>
          <a:ln>
            <a:noFill/>
          </a:ln>
        </p:spPr>
        <p:txBody>
          <a:bodyPr anchorCtr="0" anchor="t"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76" name="Google Shape;176;p23"/>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77" name="Google Shape;177;p23"/>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78" name="Google Shape;178;p23"/>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79" name="Google Shape;179;p23"/>
          <p:cNvPicPr preferRelativeResize="0"/>
          <p:nvPr/>
        </p:nvPicPr>
        <p:blipFill rotWithShape="1">
          <a:blip r:embed="rId2">
            <a:alphaModFix/>
          </a:blip>
          <a:srcRect b="36435" l="-118" r="15829" t="0"/>
          <a:stretch/>
        </p:blipFill>
        <p:spPr>
          <a:xfrm>
            <a:off x="1125460" y="643464"/>
            <a:ext cx="9610344" cy="15544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180" name="Shape 180"/>
        <p:cNvGrpSpPr/>
        <p:nvPr/>
      </p:nvGrpSpPr>
      <p:grpSpPr>
        <a:xfrm>
          <a:off x="0" y="0"/>
          <a:ext cx="0" cy="0"/>
          <a:chOff x="0" y="0"/>
          <a:chExt cx="0" cy="0"/>
        </a:xfrm>
      </p:grpSpPr>
      <p:sp>
        <p:nvSpPr>
          <p:cNvPr id="181" name="Google Shape;181;p24"/>
          <p:cNvSpPr txBox="1"/>
          <p:nvPr>
            <p:ph type="title"/>
          </p:nvPr>
        </p:nvSpPr>
        <p:spPr>
          <a:xfrm rot="5400000">
            <a:off x="7602601" y="2321023"/>
            <a:ext cx="4659900" cy="1615800"/>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2" name="Google Shape;182;p24"/>
          <p:cNvSpPr txBox="1"/>
          <p:nvPr>
            <p:ph idx="1" type="body"/>
          </p:nvPr>
        </p:nvSpPr>
        <p:spPr>
          <a:xfrm rot="5400000">
            <a:off x="2714749" y="-785477"/>
            <a:ext cx="4659900" cy="7828800"/>
          </a:xfrm>
          <a:prstGeom prst="rect">
            <a:avLst/>
          </a:prstGeom>
          <a:noFill/>
          <a:ln>
            <a:noFill/>
          </a:ln>
        </p:spPr>
        <p:txBody>
          <a:bodyPr anchorCtr="0" anchor="t"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83" name="Google Shape;183;p24"/>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84" name="Google Shape;184;p24"/>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85" name="Google Shape;185;p24"/>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186" name="Google Shape;186;p24"/>
          <p:cNvPicPr preferRelativeResize="0"/>
          <p:nvPr/>
        </p:nvPicPr>
        <p:blipFill rotWithShape="1">
          <a:blip r:embed="rId2">
            <a:alphaModFix/>
          </a:blip>
          <a:srcRect b="36435" l="-114" r="59213" t="0"/>
          <a:stretch/>
        </p:blipFill>
        <p:spPr>
          <a:xfrm rot="5400000">
            <a:off x="8642280" y="3046915"/>
            <a:ext cx="4663438" cy="1554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28" name="Shape 28"/>
        <p:cNvGrpSpPr/>
        <p:nvPr/>
      </p:nvGrpSpPr>
      <p:grpSpPr>
        <a:xfrm>
          <a:off x="0" y="0"/>
          <a:ext cx="0" cy="0"/>
          <a:chOff x="0" y="0"/>
          <a:chExt cx="0" cy="0"/>
        </a:xfrm>
      </p:grpSpPr>
      <p:sp>
        <p:nvSpPr>
          <p:cNvPr id="29" name="Google Shape;29;p4"/>
          <p:cNvSpPr txBox="1"/>
          <p:nvPr>
            <p:ph type="title"/>
          </p:nvPr>
        </p:nvSpPr>
        <p:spPr>
          <a:xfrm>
            <a:off x="1129167" y="1756129"/>
            <a:ext cx="8619060" cy="2050065"/>
          </a:xfrm>
          <a:prstGeom prst="rect">
            <a:avLst/>
          </a:prstGeom>
          <a:noFill/>
          <a:ln>
            <a:noFill/>
          </a:ln>
        </p:spPr>
        <p:txBody>
          <a:bodyPr anchorCtr="0" anchor="b" bIns="91425" lIns="91425" spcFirstLastPara="1" rIns="91425" wrap="square" tIns="91425"/>
          <a:lstStyle>
            <a:lvl1pPr lvl="0" marR="0" algn="l">
              <a:lnSpc>
                <a:spcPct val="90000"/>
              </a:lnSpc>
              <a:spcBef>
                <a:spcPts val="0"/>
              </a:spcBef>
              <a:spcAft>
                <a:spcPts val="0"/>
              </a:spcAft>
              <a:buClr>
                <a:schemeClr val="dk1"/>
              </a:buClr>
              <a:buSzPts val="3600"/>
              <a:buFont typeface="Century Gothic"/>
              <a:buNone/>
              <a:defRPr b="0" i="0" sz="36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 name="Google Shape;30;p4"/>
          <p:cNvSpPr txBox="1"/>
          <p:nvPr>
            <p:ph idx="1" type="body"/>
          </p:nvPr>
        </p:nvSpPr>
        <p:spPr>
          <a:xfrm>
            <a:off x="1129166" y="3806195"/>
            <a:ext cx="8619060" cy="1012929"/>
          </a:xfrm>
          <a:prstGeom prst="rect">
            <a:avLst/>
          </a:prstGeom>
          <a:noFill/>
          <a:ln>
            <a:noFill/>
          </a:ln>
        </p:spPr>
        <p:txBody>
          <a:bodyPr anchorCtr="0" anchor="t" bIns="91425" lIns="91425" spcFirstLastPara="1" rIns="91425" wrap="square" tIns="91425"/>
          <a:lstStyle>
            <a:lvl1pPr indent="-228600" lvl="0" marL="457200" marR="0" algn="l">
              <a:lnSpc>
                <a:spcPct val="120000"/>
              </a:lnSpc>
              <a:spcBef>
                <a:spcPts val="10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228600" lvl="1" marL="914400" marR="0" algn="l">
              <a:lnSpc>
                <a:spcPct val="120000"/>
              </a:lnSpc>
              <a:spcBef>
                <a:spcPts val="500"/>
              </a:spcBef>
              <a:spcAft>
                <a:spcPts val="0"/>
              </a:spcAft>
              <a:buClr>
                <a:schemeClr val="accent1"/>
              </a:buClr>
              <a:buSzPts val="1800"/>
              <a:buFont typeface="Arial"/>
              <a:buNone/>
              <a:defRPr b="0" i="0" sz="1800" u="none" cap="none" strike="noStrike">
                <a:solidFill>
                  <a:srgbClr val="888888"/>
                </a:solidFill>
                <a:latin typeface="Century Gothic"/>
                <a:ea typeface="Century Gothic"/>
                <a:cs typeface="Century Gothic"/>
                <a:sym typeface="Century Gothic"/>
              </a:defRPr>
            </a:lvl2pPr>
            <a:lvl3pPr indent="-228600" lvl="2" marL="1371600" marR="0" algn="l">
              <a:lnSpc>
                <a:spcPct val="120000"/>
              </a:lnSpc>
              <a:spcBef>
                <a:spcPts val="500"/>
              </a:spcBef>
              <a:spcAft>
                <a:spcPts val="0"/>
              </a:spcAft>
              <a:buClr>
                <a:schemeClr val="accent1"/>
              </a:buClr>
              <a:buSzPts val="1800"/>
              <a:buFont typeface="Arial"/>
              <a:buNone/>
              <a:defRPr b="0" i="0" sz="1800" u="none" cap="none" strike="noStrike">
                <a:solidFill>
                  <a:srgbClr val="888888"/>
                </a:solidFill>
                <a:latin typeface="Century Gothic"/>
                <a:ea typeface="Century Gothic"/>
                <a:cs typeface="Century Gothic"/>
                <a:sym typeface="Century Gothic"/>
              </a:defRPr>
            </a:lvl3pPr>
            <a:lvl4pPr indent="-228600" lvl="3" marL="1828800" marR="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4pPr>
            <a:lvl5pPr indent="-228600" lvl="4" marL="2286000" marR="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5pPr>
            <a:lvl6pPr indent="-228600" lvl="5" marL="2743200" marR="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6pPr>
            <a:lvl7pPr indent="-228600" lvl="6" marL="3200400" marR="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7pPr>
            <a:lvl8pPr indent="-228600" lvl="7" marL="3657600" marR="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8pPr>
            <a:lvl9pPr indent="-228600" lvl="8" marL="4114800" marR="0" algn="l">
              <a:lnSpc>
                <a:spcPct val="120000"/>
              </a:lnSpc>
              <a:spcBef>
                <a:spcPts val="500"/>
              </a:spcBef>
              <a:spcAft>
                <a:spcPts val="0"/>
              </a:spcAft>
              <a:buClr>
                <a:schemeClr val="accent1"/>
              </a:buClr>
              <a:buSzPts val="1600"/>
              <a:buFont typeface="Arial"/>
              <a:buNone/>
              <a:defRPr b="0" i="0" sz="1600" u="none" cap="none" strike="noStrike">
                <a:solidFill>
                  <a:srgbClr val="888888"/>
                </a:solidFill>
                <a:latin typeface="Century Gothic"/>
                <a:ea typeface="Century Gothic"/>
                <a:cs typeface="Century Gothic"/>
                <a:sym typeface="Century Gothic"/>
              </a:defRPr>
            </a:lvl9pPr>
          </a:lstStyle>
          <a:p/>
        </p:txBody>
      </p:sp>
      <p:sp>
        <p:nvSpPr>
          <p:cNvPr id="31" name="Google Shape;31;p4"/>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32" name="Google Shape;32;p4"/>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33" name="Google Shape;33;p4"/>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34" name="Google Shape;34;p4"/>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35" name="Shape 35"/>
        <p:cNvGrpSpPr/>
        <p:nvPr/>
      </p:nvGrpSpPr>
      <p:grpSpPr>
        <a:xfrm>
          <a:off x="0" y="0"/>
          <a:ext cx="0" cy="0"/>
          <a:chOff x="0" y="0"/>
          <a:chExt cx="0" cy="0"/>
        </a:xfrm>
      </p:grpSpPr>
      <p:sp>
        <p:nvSpPr>
          <p:cNvPr id="36" name="Google Shape;36;p5"/>
          <p:cNvSpPr txBox="1"/>
          <p:nvPr>
            <p:ph type="title"/>
          </p:nvPr>
        </p:nvSpPr>
        <p:spPr>
          <a:xfrm>
            <a:off x="1131052" y="958037"/>
            <a:ext cx="9605635" cy="1059305"/>
          </a:xfrm>
          <a:prstGeom prst="rect">
            <a:avLst/>
          </a:prstGeom>
          <a:noFill/>
          <a:ln>
            <a:noFill/>
          </a:ln>
        </p:spPr>
        <p:txBody>
          <a:bodyPr anchorCtr="0" anchor="t" bIns="91425" lIns="91425" spcFirstLastPara="1" rIns="91425" wrap="square" tIns="91425"/>
          <a:lstStyle>
            <a:lvl1pPr lvl="0" marR="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 name="Google Shape;37;p5"/>
          <p:cNvSpPr txBox="1"/>
          <p:nvPr>
            <p:ph idx="1" type="body"/>
          </p:nvPr>
        </p:nvSpPr>
        <p:spPr>
          <a:xfrm>
            <a:off x="1129166" y="2165621"/>
            <a:ext cx="4645152" cy="3293852"/>
          </a:xfrm>
          <a:prstGeom prst="rect">
            <a:avLst/>
          </a:prstGeom>
          <a:noFill/>
          <a:ln>
            <a:noFill/>
          </a:ln>
        </p:spPr>
        <p:txBody>
          <a:bodyPr anchorCtr="0" anchor="t" bIns="91425" lIns="91425" spcFirstLastPara="1" rIns="91425" wrap="square" tIns="91425"/>
          <a:lstStyle>
            <a:lvl1pPr indent="-355600" lvl="0" marL="457200" marR="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38" name="Google Shape;38;p5"/>
          <p:cNvSpPr txBox="1"/>
          <p:nvPr>
            <p:ph idx="2" type="body"/>
          </p:nvPr>
        </p:nvSpPr>
        <p:spPr>
          <a:xfrm>
            <a:off x="6095606" y="2171769"/>
            <a:ext cx="4645152" cy="3287094"/>
          </a:xfrm>
          <a:prstGeom prst="rect">
            <a:avLst/>
          </a:prstGeom>
          <a:noFill/>
          <a:ln>
            <a:noFill/>
          </a:ln>
        </p:spPr>
        <p:txBody>
          <a:bodyPr anchorCtr="0" anchor="t" bIns="91425" lIns="91425" spcFirstLastPara="1" rIns="91425" wrap="square" tIns="91425"/>
          <a:lstStyle>
            <a:lvl1pPr indent="-355600" lvl="0" marL="457200" marR="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39" name="Google Shape;39;p5"/>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40" name="Google Shape;40;p5"/>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41" name="Google Shape;41;p5"/>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42" name="Google Shape;42;p5"/>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43" name="Shape 43"/>
        <p:cNvGrpSpPr/>
        <p:nvPr/>
      </p:nvGrpSpPr>
      <p:grpSpPr>
        <a:xfrm>
          <a:off x="0" y="0"/>
          <a:ext cx="0" cy="0"/>
          <a:chOff x="0" y="0"/>
          <a:chExt cx="0" cy="0"/>
        </a:xfrm>
      </p:grpSpPr>
      <p:sp>
        <p:nvSpPr>
          <p:cNvPr id="44" name="Google Shape;44;p6"/>
          <p:cNvSpPr txBox="1"/>
          <p:nvPr>
            <p:ph type="title"/>
          </p:nvPr>
        </p:nvSpPr>
        <p:spPr>
          <a:xfrm>
            <a:off x="1129166" y="953336"/>
            <a:ext cx="9607661" cy="1056319"/>
          </a:xfrm>
          <a:prstGeom prst="rect">
            <a:avLst/>
          </a:prstGeom>
          <a:noFill/>
          <a:ln>
            <a:noFill/>
          </a:ln>
        </p:spPr>
        <p:txBody>
          <a:bodyPr anchorCtr="0" anchor="t" bIns="91425" lIns="91425" spcFirstLastPara="1" rIns="91425" wrap="square" tIns="91425"/>
          <a:lstStyle>
            <a:lvl1pPr lvl="0" marR="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 name="Google Shape;45;p6"/>
          <p:cNvSpPr txBox="1"/>
          <p:nvPr>
            <p:ph idx="1" type="body"/>
          </p:nvPr>
        </p:nvSpPr>
        <p:spPr>
          <a:xfrm>
            <a:off x="1129166" y="2169727"/>
            <a:ext cx="4645152" cy="801943"/>
          </a:xfrm>
          <a:prstGeom prst="rect">
            <a:avLst/>
          </a:prstGeom>
          <a:noFill/>
          <a:ln>
            <a:noFill/>
          </a:ln>
        </p:spPr>
        <p:txBody>
          <a:bodyPr anchorCtr="0" anchor="b" bIns="91425" lIns="91425" spcFirstLastPara="1" rIns="91425" wrap="square" tIns="91425"/>
          <a:lstStyle>
            <a:lvl1pPr indent="-228600" lvl="0" marL="457200" marR="0" algn="l">
              <a:lnSpc>
                <a:spcPct val="100000"/>
              </a:lnSpc>
              <a:spcBef>
                <a:spcPts val="1000"/>
              </a:spcBef>
              <a:spcAft>
                <a:spcPts val="0"/>
              </a:spcAft>
              <a:buClr>
                <a:schemeClr val="accent1"/>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228600" lvl="1" marL="914400" marR="0" algn="l">
              <a:lnSpc>
                <a:spcPct val="120000"/>
              </a:lnSpc>
              <a:spcBef>
                <a:spcPts val="500"/>
              </a:spcBef>
              <a:spcAft>
                <a:spcPts val="0"/>
              </a:spcAft>
              <a:buClr>
                <a:schemeClr val="accent1"/>
              </a:buClr>
              <a:buSzPts val="2000"/>
              <a:buFont typeface="Arial"/>
              <a:buNone/>
              <a:defRPr b="1" i="0" sz="2000" u="none" cap="none" strike="noStrike">
                <a:solidFill>
                  <a:schemeClr val="dk1"/>
                </a:solidFill>
                <a:latin typeface="Century Gothic"/>
                <a:ea typeface="Century Gothic"/>
                <a:cs typeface="Century Gothic"/>
                <a:sym typeface="Century Gothic"/>
              </a:defRPr>
            </a:lvl2pPr>
            <a:lvl3pPr indent="-228600" lvl="2" marL="1371600" marR="0" algn="l">
              <a:lnSpc>
                <a:spcPct val="120000"/>
              </a:lnSpc>
              <a:spcBef>
                <a:spcPts val="500"/>
              </a:spcBef>
              <a:spcAft>
                <a:spcPts val="0"/>
              </a:spcAft>
              <a:buClr>
                <a:schemeClr val="accent1"/>
              </a:buClr>
              <a:buSzPts val="1800"/>
              <a:buFont typeface="Arial"/>
              <a:buNone/>
              <a:defRPr b="1" i="0" sz="1800" u="none" cap="none" strike="noStrike">
                <a:solidFill>
                  <a:schemeClr val="dk1"/>
                </a:solidFill>
                <a:latin typeface="Century Gothic"/>
                <a:ea typeface="Century Gothic"/>
                <a:cs typeface="Century Gothic"/>
                <a:sym typeface="Century Gothic"/>
              </a:defRPr>
            </a:lvl3pPr>
            <a:lvl4pPr indent="-228600" lvl="3" marL="18288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4pPr>
            <a:lvl5pPr indent="-228600" lvl="4" marL="22860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5pPr>
            <a:lvl6pPr indent="-228600" lvl="5" marL="27432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6pPr>
            <a:lvl7pPr indent="-228600" lvl="6" marL="32004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7pPr>
            <a:lvl8pPr indent="-228600" lvl="7" marL="36576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8pPr>
            <a:lvl9pPr indent="-228600" lvl="8" marL="41148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9pPr>
          </a:lstStyle>
          <a:p/>
        </p:txBody>
      </p:sp>
      <p:sp>
        <p:nvSpPr>
          <p:cNvPr id="46" name="Google Shape;46;p6"/>
          <p:cNvSpPr txBox="1"/>
          <p:nvPr>
            <p:ph idx="2" type="body"/>
          </p:nvPr>
        </p:nvSpPr>
        <p:spPr>
          <a:xfrm>
            <a:off x="1129166" y="2974448"/>
            <a:ext cx="4645152" cy="2493876"/>
          </a:xfrm>
          <a:prstGeom prst="rect">
            <a:avLst/>
          </a:prstGeom>
          <a:noFill/>
          <a:ln>
            <a:noFill/>
          </a:ln>
        </p:spPr>
        <p:txBody>
          <a:bodyPr anchorCtr="0" anchor="t" bIns="91425" lIns="91425" spcFirstLastPara="1" rIns="91425" wrap="square" tIns="91425"/>
          <a:lstStyle>
            <a:lvl1pPr indent="-355600" lvl="0" marL="457200" marR="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47" name="Google Shape;47;p6"/>
          <p:cNvSpPr txBox="1"/>
          <p:nvPr>
            <p:ph idx="3" type="body"/>
          </p:nvPr>
        </p:nvSpPr>
        <p:spPr>
          <a:xfrm>
            <a:off x="6094337" y="2173181"/>
            <a:ext cx="4645152" cy="802237"/>
          </a:xfrm>
          <a:prstGeom prst="rect">
            <a:avLst/>
          </a:prstGeom>
          <a:noFill/>
          <a:ln>
            <a:noFill/>
          </a:ln>
        </p:spPr>
        <p:txBody>
          <a:bodyPr anchorCtr="0" anchor="b" bIns="91425" lIns="91425" spcFirstLastPara="1" rIns="91425" wrap="square" tIns="91425"/>
          <a:lstStyle>
            <a:lvl1pPr indent="-228600" lvl="0" marL="457200" marR="0" algn="l">
              <a:lnSpc>
                <a:spcPct val="100000"/>
              </a:lnSpc>
              <a:spcBef>
                <a:spcPts val="1000"/>
              </a:spcBef>
              <a:spcAft>
                <a:spcPts val="0"/>
              </a:spcAft>
              <a:buClr>
                <a:schemeClr val="accent1"/>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228600" lvl="1" marL="914400" marR="0" algn="l">
              <a:lnSpc>
                <a:spcPct val="120000"/>
              </a:lnSpc>
              <a:spcBef>
                <a:spcPts val="500"/>
              </a:spcBef>
              <a:spcAft>
                <a:spcPts val="0"/>
              </a:spcAft>
              <a:buClr>
                <a:schemeClr val="accent1"/>
              </a:buClr>
              <a:buSzPts val="2000"/>
              <a:buFont typeface="Arial"/>
              <a:buNone/>
              <a:defRPr b="1" i="0" sz="2000" u="none" cap="none" strike="noStrike">
                <a:solidFill>
                  <a:schemeClr val="dk1"/>
                </a:solidFill>
                <a:latin typeface="Century Gothic"/>
                <a:ea typeface="Century Gothic"/>
                <a:cs typeface="Century Gothic"/>
                <a:sym typeface="Century Gothic"/>
              </a:defRPr>
            </a:lvl2pPr>
            <a:lvl3pPr indent="-228600" lvl="2" marL="1371600" marR="0" algn="l">
              <a:lnSpc>
                <a:spcPct val="120000"/>
              </a:lnSpc>
              <a:spcBef>
                <a:spcPts val="500"/>
              </a:spcBef>
              <a:spcAft>
                <a:spcPts val="0"/>
              </a:spcAft>
              <a:buClr>
                <a:schemeClr val="accent1"/>
              </a:buClr>
              <a:buSzPts val="1800"/>
              <a:buFont typeface="Arial"/>
              <a:buNone/>
              <a:defRPr b="1" i="0" sz="1800" u="none" cap="none" strike="noStrike">
                <a:solidFill>
                  <a:schemeClr val="dk1"/>
                </a:solidFill>
                <a:latin typeface="Century Gothic"/>
                <a:ea typeface="Century Gothic"/>
                <a:cs typeface="Century Gothic"/>
                <a:sym typeface="Century Gothic"/>
              </a:defRPr>
            </a:lvl3pPr>
            <a:lvl4pPr indent="-228600" lvl="3" marL="18288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4pPr>
            <a:lvl5pPr indent="-228600" lvl="4" marL="22860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5pPr>
            <a:lvl6pPr indent="-228600" lvl="5" marL="27432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6pPr>
            <a:lvl7pPr indent="-228600" lvl="6" marL="32004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7pPr>
            <a:lvl8pPr indent="-228600" lvl="7" marL="36576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8pPr>
            <a:lvl9pPr indent="-228600" lvl="8" marL="4114800" marR="0" algn="l">
              <a:lnSpc>
                <a:spcPct val="120000"/>
              </a:lnSpc>
              <a:spcBef>
                <a:spcPts val="500"/>
              </a:spcBef>
              <a:spcAft>
                <a:spcPts val="0"/>
              </a:spcAft>
              <a:buClr>
                <a:schemeClr val="accent1"/>
              </a:buClr>
              <a:buSzPts val="1600"/>
              <a:buFont typeface="Arial"/>
              <a:buNone/>
              <a:defRPr b="1" i="0" sz="1600" u="none" cap="none" strike="noStrike">
                <a:solidFill>
                  <a:schemeClr val="dk1"/>
                </a:solidFill>
                <a:latin typeface="Century Gothic"/>
                <a:ea typeface="Century Gothic"/>
                <a:cs typeface="Century Gothic"/>
                <a:sym typeface="Century Gothic"/>
              </a:defRPr>
            </a:lvl9pPr>
          </a:lstStyle>
          <a:p/>
        </p:txBody>
      </p:sp>
      <p:sp>
        <p:nvSpPr>
          <p:cNvPr id="48" name="Google Shape;48;p6"/>
          <p:cNvSpPr txBox="1"/>
          <p:nvPr>
            <p:ph idx="4" type="body"/>
          </p:nvPr>
        </p:nvSpPr>
        <p:spPr>
          <a:xfrm>
            <a:off x="6094337" y="2971669"/>
            <a:ext cx="4645152" cy="2487193"/>
          </a:xfrm>
          <a:prstGeom prst="rect">
            <a:avLst/>
          </a:prstGeom>
          <a:noFill/>
          <a:ln>
            <a:noFill/>
          </a:ln>
        </p:spPr>
        <p:txBody>
          <a:bodyPr anchorCtr="0" anchor="t" bIns="91425" lIns="91425" spcFirstLastPara="1" rIns="91425" wrap="square" tIns="91425"/>
          <a:lstStyle>
            <a:lvl1pPr indent="-355600" lvl="0" marL="457200" marR="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49" name="Google Shape;49;p6"/>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50" name="Google Shape;50;p6"/>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51" name="Google Shape;51;p6"/>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52" name="Google Shape;52;p6"/>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el título" type="titleOnly">
  <p:cSld name="TITLE_ONLY">
    <p:spTree>
      <p:nvGrpSpPr>
        <p:cNvPr id="53" name="Shape 53"/>
        <p:cNvGrpSpPr/>
        <p:nvPr/>
      </p:nvGrpSpPr>
      <p:grpSpPr>
        <a:xfrm>
          <a:off x="0" y="0"/>
          <a:ext cx="0" cy="0"/>
          <a:chOff x="0" y="0"/>
          <a:chExt cx="0" cy="0"/>
        </a:xfrm>
      </p:grpSpPr>
      <p:sp>
        <p:nvSpPr>
          <p:cNvPr id="54" name="Google Shape;54;p7"/>
          <p:cNvSpPr txBox="1"/>
          <p:nvPr>
            <p:ph type="title"/>
          </p:nvPr>
        </p:nvSpPr>
        <p:spPr>
          <a:xfrm>
            <a:off x="1130270" y="953324"/>
            <a:ext cx="9603275" cy="1049235"/>
          </a:xfrm>
          <a:prstGeom prst="rect">
            <a:avLst/>
          </a:prstGeom>
          <a:noFill/>
          <a:ln>
            <a:noFill/>
          </a:ln>
        </p:spPr>
        <p:txBody>
          <a:bodyPr anchorCtr="0" anchor="t" bIns="91425" lIns="91425" spcFirstLastPara="1" rIns="91425" wrap="square" tIns="91425"/>
          <a:lstStyle>
            <a:lvl1pPr lvl="0" marR="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5" name="Google Shape;55;p7"/>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56" name="Google Shape;56;p7"/>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57" name="Google Shape;57;p7"/>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58" name="Google Shape;58;p7"/>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59" name="Shape 59"/>
        <p:cNvGrpSpPr/>
        <p:nvPr/>
      </p:nvGrpSpPr>
      <p:grpSpPr>
        <a:xfrm>
          <a:off x="0" y="0"/>
          <a:ext cx="0" cy="0"/>
          <a:chOff x="0" y="0"/>
          <a:chExt cx="0" cy="0"/>
        </a:xfrm>
      </p:grpSpPr>
      <p:sp>
        <p:nvSpPr>
          <p:cNvPr id="60" name="Google Shape;60;p8"/>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61" name="Google Shape;61;p8"/>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62" name="Google Shape;62;p8"/>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63" name="Shape 63"/>
        <p:cNvGrpSpPr/>
        <p:nvPr/>
      </p:nvGrpSpPr>
      <p:grpSpPr>
        <a:xfrm>
          <a:off x="0" y="0"/>
          <a:ext cx="0" cy="0"/>
          <a:chOff x="0" y="0"/>
          <a:chExt cx="0" cy="0"/>
        </a:xfrm>
      </p:grpSpPr>
      <p:sp>
        <p:nvSpPr>
          <p:cNvPr id="64" name="Google Shape;64;p9"/>
          <p:cNvSpPr txBox="1"/>
          <p:nvPr>
            <p:ph type="title"/>
          </p:nvPr>
        </p:nvSpPr>
        <p:spPr>
          <a:xfrm>
            <a:off x="1124291" y="952578"/>
            <a:ext cx="3275013" cy="2322176"/>
          </a:xfrm>
          <a:prstGeom prst="rect">
            <a:avLst/>
          </a:prstGeom>
          <a:noFill/>
          <a:ln>
            <a:noFill/>
          </a:ln>
        </p:spPr>
        <p:txBody>
          <a:bodyPr anchorCtr="0" anchor="b" bIns="91425" lIns="91425" spcFirstLastPara="1" rIns="91425" wrap="square" tIns="91425"/>
          <a:lstStyle>
            <a:lvl1pPr lvl="0" marR="0" algn="l">
              <a:lnSpc>
                <a:spcPct val="9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5" name="Google Shape;65;p9"/>
          <p:cNvSpPr txBox="1"/>
          <p:nvPr>
            <p:ph idx="1" type="body"/>
          </p:nvPr>
        </p:nvSpPr>
        <p:spPr>
          <a:xfrm>
            <a:off x="4723334" y="952578"/>
            <a:ext cx="6012470" cy="4505221"/>
          </a:xfrm>
          <a:prstGeom prst="rect">
            <a:avLst/>
          </a:prstGeom>
          <a:noFill/>
          <a:ln>
            <a:noFill/>
          </a:ln>
        </p:spPr>
        <p:txBody>
          <a:bodyPr anchorCtr="0" anchor="ctr" bIns="91425" lIns="91425" spcFirstLastPara="1" rIns="91425" wrap="square" tIns="91425"/>
          <a:lstStyle>
            <a:lvl1pPr indent="-355600" lvl="0" marL="457200" marR="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66" name="Google Shape;66;p9"/>
          <p:cNvSpPr txBox="1"/>
          <p:nvPr>
            <p:ph idx="2" type="body"/>
          </p:nvPr>
        </p:nvSpPr>
        <p:spPr>
          <a:xfrm>
            <a:off x="1124291" y="3274754"/>
            <a:ext cx="3275013" cy="2178918"/>
          </a:xfrm>
          <a:prstGeom prst="rect">
            <a:avLst/>
          </a:prstGeom>
          <a:noFill/>
          <a:ln>
            <a:noFill/>
          </a:ln>
        </p:spPr>
        <p:txBody>
          <a:bodyPr anchorCtr="0" anchor="t" bIns="91425" lIns="91425" spcFirstLastPara="1" rIns="91425" wrap="square" tIns="91425"/>
          <a:lstStyle>
            <a:lvl1pPr indent="-228600" lvl="0" marL="457200" marR="0" algn="l">
              <a:lnSpc>
                <a:spcPct val="120000"/>
              </a:lnSpc>
              <a:spcBef>
                <a:spcPts val="1000"/>
              </a:spcBef>
              <a:spcAft>
                <a:spcPts val="0"/>
              </a:spcAft>
              <a:buClr>
                <a:schemeClr val="accent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indent="-228600" lvl="1" marL="914400" marR="0" algn="l">
              <a:lnSpc>
                <a:spcPct val="120000"/>
              </a:lnSpc>
              <a:spcBef>
                <a:spcPts val="5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2pPr>
            <a:lvl3pPr indent="-228600" lvl="2" marL="1371600" marR="0" algn="l">
              <a:lnSpc>
                <a:spcPct val="120000"/>
              </a:lnSpc>
              <a:spcBef>
                <a:spcPts val="5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228600" lvl="3" marL="18288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4pPr>
            <a:lvl5pPr indent="-228600" lvl="4" marL="22860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5pPr>
            <a:lvl6pPr indent="-228600" lvl="5" marL="27432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6pPr>
            <a:lvl7pPr indent="-228600" lvl="6" marL="32004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7pPr>
            <a:lvl8pPr indent="-228600" lvl="7" marL="36576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8pPr>
            <a:lvl9pPr indent="-228600" lvl="8" marL="41148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9pPr>
          </a:lstStyle>
          <a:p/>
        </p:txBody>
      </p:sp>
      <p:sp>
        <p:nvSpPr>
          <p:cNvPr id="67" name="Google Shape;67;p9"/>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68" name="Google Shape;68;p9"/>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69" name="Google Shape;69;p9"/>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70" name="Google Shape;70;p9"/>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71" name="Shape 71"/>
        <p:cNvGrpSpPr/>
        <p:nvPr/>
      </p:nvGrpSpPr>
      <p:grpSpPr>
        <a:xfrm>
          <a:off x="0" y="0"/>
          <a:ext cx="0" cy="0"/>
          <a:chOff x="0" y="0"/>
          <a:chExt cx="0" cy="0"/>
        </a:xfrm>
      </p:grpSpPr>
      <p:grpSp>
        <p:nvGrpSpPr>
          <p:cNvPr id="72" name="Google Shape;72;p10"/>
          <p:cNvGrpSpPr/>
          <p:nvPr/>
        </p:nvGrpSpPr>
        <p:grpSpPr>
          <a:xfrm>
            <a:off x="7477387" y="482170"/>
            <a:ext cx="4074533" cy="5149101"/>
            <a:chOff x="7477387" y="482170"/>
            <a:chExt cx="4074533" cy="5149101"/>
          </a:xfrm>
        </p:grpSpPr>
        <p:sp>
          <p:nvSpPr>
            <p:cNvPr id="73" name="Google Shape;73;p10"/>
            <p:cNvSpPr/>
            <p:nvPr/>
          </p:nvSpPr>
          <p:spPr>
            <a:xfrm>
              <a:off x="7477387" y="482170"/>
              <a:ext cx="4074533" cy="5149101"/>
            </a:xfrm>
            <a:prstGeom prst="rect">
              <a:avLst/>
            </a:prstGeom>
            <a:gradFill>
              <a:gsLst>
                <a:gs pos="0">
                  <a:srgbClr val="262626"/>
                </a:gs>
                <a:gs pos="100000">
                  <a:srgbClr val="0C0C0C"/>
                </a:gs>
              </a:gsLst>
              <a:lin ang="5400000" scaled="0"/>
            </a:gradFill>
            <a:ln>
              <a:noFill/>
            </a:ln>
            <a:effectLst>
              <a:outerShdw blurRad="127000" sx="98000" rotWithShape="0" algn="tl" dir="4740000" dist="228600" sy="98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0"/>
            <p:cNvSpPr/>
            <p:nvPr/>
          </p:nvSpPr>
          <p:spPr>
            <a:xfrm>
              <a:off x="7790446" y="812506"/>
              <a:ext cx="3450289" cy="4466452"/>
            </a:xfrm>
            <a:prstGeom prst="rect">
              <a:avLst/>
            </a:prstGeom>
            <a:gradFill>
              <a:gsLst>
                <a:gs pos="0">
                  <a:srgbClr val="DADADA"/>
                </a:gs>
                <a:gs pos="100000">
                  <a:srgbClr val="FFFFFE"/>
                </a:gs>
              </a:gsLst>
              <a:lin ang="16200000" scaled="0"/>
            </a:gradFill>
            <a:ln cap="flat" cmpd="sng" w="50800">
              <a:solidFill>
                <a:srgbClr val="19191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 name="Google Shape;75;p10"/>
          <p:cNvSpPr txBox="1"/>
          <p:nvPr>
            <p:ph type="title"/>
          </p:nvPr>
        </p:nvSpPr>
        <p:spPr>
          <a:xfrm>
            <a:off x="1129124" y="1129513"/>
            <a:ext cx="5854872" cy="1924208"/>
          </a:xfrm>
          <a:prstGeom prst="rect">
            <a:avLst/>
          </a:prstGeom>
          <a:noFill/>
          <a:ln>
            <a:noFill/>
          </a:ln>
        </p:spPr>
        <p:txBody>
          <a:bodyPr anchorCtr="0" anchor="b" bIns="91425" lIns="91425" spcFirstLastPara="1" rIns="91425" wrap="square" tIns="91425"/>
          <a:lstStyle>
            <a:lvl1pPr lvl="0" marR="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6" name="Google Shape;76;p10"/>
          <p:cNvSpPr/>
          <p:nvPr>
            <p:ph idx="2" type="pic"/>
          </p:nvPr>
        </p:nvSpPr>
        <p:spPr>
          <a:xfrm>
            <a:off x="8124389" y="1122542"/>
            <a:ext cx="2791171" cy="3866327"/>
          </a:xfrm>
          <a:prstGeom prst="rect">
            <a:avLst/>
          </a:prstGeom>
          <a:solidFill>
            <a:srgbClr val="D8D8D8"/>
          </a:solidFill>
          <a:ln>
            <a:noFill/>
          </a:ln>
        </p:spPr>
        <p:txBody>
          <a:bodyPr anchorCtr="0" anchor="t" bIns="91425" lIns="91425" spcFirstLastPara="1" rIns="91425" wrap="square" tIns="91425"/>
          <a:lstStyle>
            <a:lvl1pPr lvl="0" marR="0" rtl="0" algn="ctr">
              <a:lnSpc>
                <a:spcPct val="120000"/>
              </a:lnSpc>
              <a:spcBef>
                <a:spcPts val="1000"/>
              </a:spcBef>
              <a:spcAft>
                <a:spcPts val="0"/>
              </a:spcAft>
              <a:buClr>
                <a:schemeClr val="accent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120000"/>
              </a:lnSpc>
              <a:spcBef>
                <a:spcPts val="500"/>
              </a:spcBef>
              <a:spcAft>
                <a:spcPts val="0"/>
              </a:spcAft>
              <a:buClr>
                <a:schemeClr val="accent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120000"/>
              </a:lnSpc>
              <a:spcBef>
                <a:spcPts val="500"/>
              </a:spcBef>
              <a:spcAft>
                <a:spcPts val="0"/>
              </a:spcAft>
              <a:buClr>
                <a:schemeClr val="accent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120000"/>
              </a:lnSpc>
              <a:spcBef>
                <a:spcPts val="500"/>
              </a:spcBef>
              <a:spcAft>
                <a:spcPts val="0"/>
              </a:spcAft>
              <a:buClr>
                <a:schemeClr val="accent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77" name="Google Shape;77;p10"/>
          <p:cNvSpPr txBox="1"/>
          <p:nvPr>
            <p:ph idx="1" type="body"/>
          </p:nvPr>
        </p:nvSpPr>
        <p:spPr>
          <a:xfrm>
            <a:off x="1128247" y="3053721"/>
            <a:ext cx="5846486" cy="2096013"/>
          </a:xfrm>
          <a:prstGeom prst="rect">
            <a:avLst/>
          </a:prstGeom>
          <a:noFill/>
          <a:ln>
            <a:noFill/>
          </a:ln>
        </p:spPr>
        <p:txBody>
          <a:bodyPr anchorCtr="0" anchor="t" bIns="91425" lIns="91425" spcFirstLastPara="1" rIns="91425" wrap="square" tIns="91425"/>
          <a:lstStyle>
            <a:lvl1pPr indent="-228600" lvl="0" marL="457200" marR="0" algn="l">
              <a:lnSpc>
                <a:spcPct val="120000"/>
              </a:lnSpc>
              <a:spcBef>
                <a:spcPts val="1000"/>
              </a:spcBef>
              <a:spcAft>
                <a:spcPts val="0"/>
              </a:spcAft>
              <a:buClr>
                <a:schemeClr val="accent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228600" lvl="1" marL="914400" marR="0" algn="l">
              <a:lnSpc>
                <a:spcPct val="120000"/>
              </a:lnSpc>
              <a:spcBef>
                <a:spcPts val="5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2pPr>
            <a:lvl3pPr indent="-228600" lvl="2" marL="1371600" marR="0" algn="l">
              <a:lnSpc>
                <a:spcPct val="120000"/>
              </a:lnSpc>
              <a:spcBef>
                <a:spcPts val="5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228600" lvl="3" marL="18288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4pPr>
            <a:lvl5pPr indent="-228600" lvl="4" marL="22860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5pPr>
            <a:lvl6pPr indent="-228600" lvl="5" marL="27432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6pPr>
            <a:lvl7pPr indent="-228600" lvl="6" marL="32004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7pPr>
            <a:lvl8pPr indent="-228600" lvl="7" marL="36576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8pPr>
            <a:lvl9pPr indent="-228600" lvl="8" marL="4114800" marR="0" algn="l">
              <a:lnSpc>
                <a:spcPct val="120000"/>
              </a:lnSpc>
              <a:spcBef>
                <a:spcPts val="500"/>
              </a:spcBef>
              <a:spcAft>
                <a:spcPts val="0"/>
              </a:spcAft>
              <a:buClr>
                <a:schemeClr val="accent1"/>
              </a:buClr>
              <a:buSzPts val="1000"/>
              <a:buFont typeface="Arial"/>
              <a:buNone/>
              <a:defRPr b="0" i="0" sz="1000" u="none" cap="none" strike="noStrike">
                <a:solidFill>
                  <a:schemeClr val="dk1"/>
                </a:solidFill>
                <a:latin typeface="Century Gothic"/>
                <a:ea typeface="Century Gothic"/>
                <a:cs typeface="Century Gothic"/>
                <a:sym typeface="Century Gothic"/>
              </a:defRPr>
            </a:lvl9pPr>
          </a:lstStyle>
          <a:p/>
        </p:txBody>
      </p:sp>
      <p:sp>
        <p:nvSpPr>
          <p:cNvPr id="78" name="Google Shape;78;p10"/>
          <p:cNvSpPr txBox="1"/>
          <p:nvPr>
            <p:ph idx="10" type="dt"/>
          </p:nvPr>
        </p:nvSpPr>
        <p:spPr>
          <a:xfrm>
            <a:off x="1125300" y="5469856"/>
            <a:ext cx="5849605" cy="320123"/>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79" name="Google Shape;79;p10"/>
          <p:cNvSpPr txBox="1"/>
          <p:nvPr>
            <p:ph idx="11" type="ftr"/>
          </p:nvPr>
        </p:nvSpPr>
        <p:spPr>
          <a:xfrm>
            <a:off x="1125300" y="318640"/>
            <a:ext cx="4877818" cy="320931"/>
          </a:xfrm>
          <a:prstGeom prst="rect">
            <a:avLst/>
          </a:prstGeom>
          <a:noFill/>
          <a:ln>
            <a:noFill/>
          </a:ln>
        </p:spPr>
        <p:txBody>
          <a:bodyPr anchorCtr="0" anchor="ctr" bIns="91425" lIns="91425" spcFirstLastPara="1" rIns="91425" wrap="square" tIns="91425"/>
          <a:lstStyle>
            <a:lvl1pPr lvl="0" marR="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80" name="Google Shape;80;p10"/>
          <p:cNvSpPr txBox="1"/>
          <p:nvPr>
            <p:ph idx="12" type="sldNum"/>
          </p:nvPr>
        </p:nvSpPr>
        <p:spPr>
          <a:xfrm>
            <a:off x="6176794" y="137408"/>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pic>
        <p:nvPicPr>
          <p:cNvPr descr="RedHashing.emf" id="81" name="Google Shape;81;p10"/>
          <p:cNvPicPr preferRelativeResize="0"/>
          <p:nvPr/>
        </p:nvPicPr>
        <p:blipFill rotWithShape="1">
          <a:blip r:embed="rId2">
            <a:alphaModFix/>
          </a:blip>
          <a:srcRect b="36564" l="-115" r="48548" t="474"/>
          <a:stretch/>
        </p:blipFill>
        <p:spPr>
          <a:xfrm>
            <a:off x="1125460" y="643464"/>
            <a:ext cx="5879592" cy="1554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8.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4.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F8F8F8"/>
            </a:gs>
          </a:gsLst>
          <a:path path="circle">
            <a:fillToRect b="50%" l="50%" r="50%" t="50%"/>
          </a:path>
          <a:tileRect/>
        </a:gra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1538" l="0" r="0" t="1538"/>
          <a:stretch/>
        </p:blipFill>
        <p:spPr>
          <a:xfrm>
            <a:off x="0" y="6119336"/>
            <a:ext cx="12192000" cy="742950"/>
          </a:xfrm>
          <a:prstGeom prst="rect">
            <a:avLst/>
          </a:prstGeom>
          <a:noFill/>
          <a:ln>
            <a:noFill/>
          </a:ln>
        </p:spPr>
      </p:pic>
      <p:sp>
        <p:nvSpPr>
          <p:cNvPr id="7" name="Google Shape;7;p1"/>
          <p:cNvSpPr/>
          <p:nvPr/>
        </p:nvSpPr>
        <p:spPr>
          <a:xfrm>
            <a:off x="0" y="468769"/>
            <a:ext cx="12192000" cy="5647024"/>
          </a:xfrm>
          <a:prstGeom prst="rect">
            <a:avLst/>
          </a:prstGeom>
          <a:gradFill>
            <a:gsLst>
              <a:gs pos="0">
                <a:srgbClr val="DCDCE0">
                  <a:alpha val="0"/>
                </a:srgbClr>
              </a:gs>
              <a:gs pos="100000">
                <a:srgbClr val="DDDDE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 name="Google Shape;8;p1"/>
          <p:cNvCxnSpPr/>
          <p:nvPr/>
        </p:nvCxnSpPr>
        <p:spPr>
          <a:xfrm>
            <a:off x="0" y="6121269"/>
            <a:ext cx="12192000" cy="0"/>
          </a:xfrm>
          <a:prstGeom prst="straightConnector1">
            <a:avLst/>
          </a:prstGeom>
          <a:noFill/>
          <a:ln cap="flat" cmpd="sng" w="12700">
            <a:solidFill>
              <a:srgbClr val="000001">
                <a:alpha val="20000"/>
              </a:srgbClr>
            </a:solidFill>
            <a:prstDash val="solid"/>
            <a:round/>
            <a:headEnd len="sm" w="sm" type="none"/>
            <a:tailEnd len="sm" w="sm" type="none"/>
          </a:ln>
        </p:spPr>
      </p:cxnSp>
      <p:sp>
        <p:nvSpPr>
          <p:cNvPr id="9" name="Google Shape;9;p1"/>
          <p:cNvSpPr txBox="1"/>
          <p:nvPr>
            <p:ph type="title"/>
          </p:nvPr>
        </p:nvSpPr>
        <p:spPr>
          <a:xfrm>
            <a:off x="1130270" y="953324"/>
            <a:ext cx="9603275" cy="1049235"/>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1"/>
          <p:cNvSpPr txBox="1"/>
          <p:nvPr>
            <p:ph idx="1" type="body"/>
          </p:nvPr>
        </p:nvSpPr>
        <p:spPr>
          <a:xfrm>
            <a:off x="1130270" y="2171769"/>
            <a:ext cx="9603275" cy="3294576"/>
          </a:xfrm>
          <a:prstGeom prst="rect">
            <a:avLst/>
          </a:prstGeom>
          <a:noFill/>
          <a:ln>
            <a:noFill/>
          </a:ln>
        </p:spPr>
        <p:txBody>
          <a:bodyPr anchorCtr="0" anchor="t"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1" name="Google Shape;11;p1"/>
          <p:cNvSpPr txBox="1"/>
          <p:nvPr>
            <p:ph idx="10" type="dt"/>
          </p:nvPr>
        </p:nvSpPr>
        <p:spPr>
          <a:xfrm>
            <a:off x="7232830" y="330370"/>
            <a:ext cx="2515396" cy="309201"/>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2" name="Google Shape;12;p1"/>
          <p:cNvSpPr txBox="1"/>
          <p:nvPr>
            <p:ph idx="11" type="ftr"/>
          </p:nvPr>
        </p:nvSpPr>
        <p:spPr>
          <a:xfrm>
            <a:off x="1130270" y="329307"/>
            <a:ext cx="5938836" cy="309201"/>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1"/>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100000">
              <a:srgbClr val="F8F8F8"/>
            </a:gs>
          </a:gsLst>
          <a:path path="circle">
            <a:fillToRect b="50%" l="50%" r="50%" t="50%"/>
          </a:path>
          <a:tileRect/>
        </a:gradFill>
      </p:bgPr>
    </p:bg>
    <p:spTree>
      <p:nvGrpSpPr>
        <p:cNvPr id="96" name="Shape 96"/>
        <p:cNvGrpSpPr/>
        <p:nvPr/>
      </p:nvGrpSpPr>
      <p:grpSpPr>
        <a:xfrm>
          <a:off x="0" y="0"/>
          <a:ext cx="0" cy="0"/>
          <a:chOff x="0" y="0"/>
          <a:chExt cx="0" cy="0"/>
        </a:xfrm>
      </p:grpSpPr>
      <p:pic>
        <p:nvPicPr>
          <p:cNvPr id="97" name="Google Shape;97;p13"/>
          <p:cNvPicPr preferRelativeResize="0"/>
          <p:nvPr/>
        </p:nvPicPr>
        <p:blipFill rotWithShape="1">
          <a:blip r:embed="rId1">
            <a:alphaModFix/>
          </a:blip>
          <a:srcRect b="-1539" l="0" r="0" t="1540"/>
          <a:stretch/>
        </p:blipFill>
        <p:spPr>
          <a:xfrm>
            <a:off x="0" y="6119336"/>
            <a:ext cx="12192000" cy="742950"/>
          </a:xfrm>
          <a:prstGeom prst="rect">
            <a:avLst/>
          </a:prstGeom>
          <a:noFill/>
          <a:ln>
            <a:noFill/>
          </a:ln>
        </p:spPr>
      </p:pic>
      <p:sp>
        <p:nvSpPr>
          <p:cNvPr id="98" name="Google Shape;98;p13"/>
          <p:cNvSpPr/>
          <p:nvPr/>
        </p:nvSpPr>
        <p:spPr>
          <a:xfrm>
            <a:off x="0" y="468769"/>
            <a:ext cx="12192000" cy="5646900"/>
          </a:xfrm>
          <a:prstGeom prst="rect">
            <a:avLst/>
          </a:prstGeom>
          <a:gradFill>
            <a:gsLst>
              <a:gs pos="0">
                <a:srgbClr val="DCDCE0">
                  <a:alpha val="0"/>
                </a:srgbClr>
              </a:gs>
              <a:gs pos="100000">
                <a:srgbClr val="DDDDE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9" name="Google Shape;99;p13"/>
          <p:cNvCxnSpPr/>
          <p:nvPr/>
        </p:nvCxnSpPr>
        <p:spPr>
          <a:xfrm>
            <a:off x="0" y="6121269"/>
            <a:ext cx="12192000" cy="0"/>
          </a:xfrm>
          <a:prstGeom prst="straightConnector1">
            <a:avLst/>
          </a:prstGeom>
          <a:noFill/>
          <a:ln cap="flat" cmpd="sng" w="12700">
            <a:solidFill>
              <a:srgbClr val="000001">
                <a:alpha val="20000"/>
              </a:srgbClr>
            </a:solidFill>
            <a:prstDash val="solid"/>
            <a:round/>
            <a:headEnd len="sm" w="sm" type="none"/>
            <a:tailEnd len="sm" w="sm" type="none"/>
          </a:ln>
        </p:spPr>
      </p:cxnSp>
      <p:sp>
        <p:nvSpPr>
          <p:cNvPr id="100" name="Google Shape;100;p13"/>
          <p:cNvSpPr txBox="1"/>
          <p:nvPr>
            <p:ph type="title"/>
          </p:nvPr>
        </p:nvSpPr>
        <p:spPr>
          <a:xfrm>
            <a:off x="1130270" y="953324"/>
            <a:ext cx="9603300" cy="1049100"/>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1" name="Google Shape;101;p13"/>
          <p:cNvSpPr txBox="1"/>
          <p:nvPr>
            <p:ph idx="1" type="body"/>
          </p:nvPr>
        </p:nvSpPr>
        <p:spPr>
          <a:xfrm>
            <a:off x="1130270" y="2171769"/>
            <a:ext cx="9603300" cy="3294600"/>
          </a:xfrm>
          <a:prstGeom prst="rect">
            <a:avLst/>
          </a:prstGeom>
          <a:noFill/>
          <a:ln>
            <a:noFill/>
          </a:ln>
        </p:spPr>
        <p:txBody>
          <a:bodyPr anchorCtr="0" anchor="t" bIns="91425" lIns="91425" spcFirstLastPara="1" rIns="91425" wrap="square" tIns="91425"/>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02" name="Google Shape;102;p13"/>
          <p:cNvSpPr txBox="1"/>
          <p:nvPr>
            <p:ph idx="10" type="dt"/>
          </p:nvPr>
        </p:nvSpPr>
        <p:spPr>
          <a:xfrm>
            <a:off x="7232830" y="330370"/>
            <a:ext cx="2515500" cy="309300"/>
          </a:xfrm>
          <a:prstGeom prst="rect">
            <a:avLst/>
          </a:prstGeom>
          <a:noFill/>
          <a:ln>
            <a:noFill/>
          </a:ln>
        </p:spPr>
        <p:txBody>
          <a:bodyPr anchorCtr="0" anchor="ctr" bIns="91425" lIns="91425" spcFirstLastPara="1" rIns="91425" wrap="square" tIns="91425"/>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03" name="Google Shape;103;p13"/>
          <p:cNvSpPr txBox="1"/>
          <p:nvPr>
            <p:ph idx="11" type="ftr"/>
          </p:nvPr>
        </p:nvSpPr>
        <p:spPr>
          <a:xfrm>
            <a:off x="1130270" y="329307"/>
            <a:ext cx="5938800" cy="3093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04" name="Google Shape;104;p13"/>
          <p:cNvSpPr txBox="1"/>
          <p:nvPr>
            <p:ph idx="12" type="sldNum"/>
          </p:nvPr>
        </p:nvSpPr>
        <p:spPr>
          <a:xfrm>
            <a:off x="9918076" y="137408"/>
            <a:ext cx="810900" cy="5037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8.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21.jpg"/><Relationship Id="rId5"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2.jp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jpg"/><Relationship Id="rId4" Type="http://schemas.openxmlformats.org/officeDocument/2006/relationships/image" Target="../media/image59.jpg"/><Relationship Id="rId5"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44.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51.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1.jpg"/><Relationship Id="rId4" Type="http://schemas.openxmlformats.org/officeDocument/2006/relationships/image" Target="../media/image6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51.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9.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5"/>
          <p:cNvSpPr txBox="1"/>
          <p:nvPr>
            <p:ph idx="1" type="subTitle"/>
          </p:nvPr>
        </p:nvSpPr>
        <p:spPr>
          <a:xfrm>
            <a:off x="1001850" y="2480752"/>
            <a:ext cx="8637000" cy="5286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accent1"/>
              </a:buClr>
              <a:buSzPts val="1800"/>
              <a:buFont typeface="Arial"/>
              <a:buNone/>
            </a:pPr>
            <a:r>
              <a:rPr b="1" i="0" lang="es-MX" sz="4000" u="none" cap="none" strike="noStrike">
                <a:solidFill>
                  <a:schemeClr val="dk1"/>
                </a:solidFill>
              </a:rPr>
              <a:t>Equipo No. 3</a:t>
            </a:r>
            <a:endParaRPr b="1" i="0" sz="4000" u="none" cap="none" strike="noStrike">
              <a:solidFill>
                <a:schemeClr val="dk1"/>
              </a:solidFill>
            </a:endParaRPr>
          </a:p>
          <a:p>
            <a:pPr indent="0" lvl="0" marL="0" marR="0" rtl="0" algn="l">
              <a:lnSpc>
                <a:spcPct val="120000"/>
              </a:lnSpc>
              <a:spcBef>
                <a:spcPts val="1000"/>
              </a:spcBef>
              <a:spcAft>
                <a:spcPts val="0"/>
              </a:spcAft>
              <a:buClr>
                <a:schemeClr val="accent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Conexiones_Horizontal2a.png" id="192" name="Google Shape;192;p25"/>
          <p:cNvPicPr preferRelativeResize="0"/>
          <p:nvPr/>
        </p:nvPicPr>
        <p:blipFill rotWithShape="1">
          <a:blip r:embed="rId3">
            <a:alphaModFix/>
          </a:blip>
          <a:srcRect b="8717" l="0" r="61276" t="0"/>
          <a:stretch/>
        </p:blipFill>
        <p:spPr>
          <a:xfrm>
            <a:off x="266265" y="426390"/>
            <a:ext cx="3295640" cy="1219200"/>
          </a:xfrm>
          <a:prstGeom prst="rect">
            <a:avLst/>
          </a:prstGeom>
          <a:noFill/>
          <a:ln>
            <a:noFill/>
          </a:ln>
        </p:spPr>
      </p:pic>
      <p:pic>
        <p:nvPicPr>
          <p:cNvPr descr="Z:\BACHILLERATO\Irene Aguilar\Papeleria.jpg" id="193" name="Google Shape;193;p25"/>
          <p:cNvPicPr preferRelativeResize="0"/>
          <p:nvPr/>
        </p:nvPicPr>
        <p:blipFill rotWithShape="1">
          <a:blip r:embed="rId4">
            <a:alphaModFix/>
          </a:blip>
          <a:srcRect b="0" l="0" r="0" t="0"/>
          <a:stretch/>
        </p:blipFill>
        <p:spPr>
          <a:xfrm>
            <a:off x="8832442" y="849976"/>
            <a:ext cx="2428892" cy="1000132"/>
          </a:xfrm>
          <a:prstGeom prst="rect">
            <a:avLst/>
          </a:prstGeom>
          <a:noFill/>
          <a:ln>
            <a:noFill/>
          </a:ln>
        </p:spPr>
      </p:pic>
      <p:sp>
        <p:nvSpPr>
          <p:cNvPr id="194" name="Google Shape;194;p25"/>
          <p:cNvSpPr txBox="1"/>
          <p:nvPr/>
        </p:nvSpPr>
        <p:spPr>
          <a:xfrm>
            <a:off x="5520150" y="2668200"/>
            <a:ext cx="3964800" cy="760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MX" sz="1500">
                <a:solidFill>
                  <a:schemeClr val="dk1"/>
                </a:solidFill>
                <a:latin typeface="Century Gothic"/>
                <a:ea typeface="Century Gothic"/>
                <a:cs typeface="Century Gothic"/>
                <a:sym typeface="Century Gothic"/>
              </a:rPr>
              <a:t>Proyecto dirigido a Quinto Semestre</a:t>
            </a:r>
            <a:endParaRPr b="1" sz="15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rPr lang="es-MX" sz="1500">
                <a:solidFill>
                  <a:schemeClr val="dk1"/>
                </a:solidFill>
                <a:latin typeface="Century Gothic"/>
                <a:ea typeface="Century Gothic"/>
                <a:cs typeface="Century Gothic"/>
                <a:sym typeface="Century Gothic"/>
              </a:rPr>
              <a:t>Agosto - Diciembre 2018</a:t>
            </a:r>
            <a:endParaRPr sz="1500"/>
          </a:p>
          <a:p>
            <a:pPr indent="0" lvl="0" marL="0" rtl="0" algn="l">
              <a:spcBef>
                <a:spcPts val="0"/>
              </a:spcBef>
              <a:spcAft>
                <a:spcPts val="0"/>
              </a:spcAft>
              <a:buNone/>
            </a:pPr>
            <a:r>
              <a:t/>
            </a:r>
            <a:endParaRPr>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pic>
        <p:nvPicPr>
          <p:cNvPr id="249" name="Google Shape;249;p34"/>
          <p:cNvPicPr preferRelativeResize="0"/>
          <p:nvPr/>
        </p:nvPicPr>
        <p:blipFill rotWithShape="1">
          <a:blip r:embed="rId3">
            <a:alphaModFix/>
          </a:blip>
          <a:srcRect b="0" l="0" r="0" t="0"/>
          <a:stretch/>
        </p:blipFill>
        <p:spPr>
          <a:xfrm>
            <a:off x="2680475" y="1001775"/>
            <a:ext cx="6624100" cy="4968098"/>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5"/>
          <p:cNvSpPr txBox="1"/>
          <p:nvPr>
            <p:ph type="title"/>
          </p:nvPr>
        </p:nvSpPr>
        <p:spPr>
          <a:xfrm>
            <a:off x="1103766" y="757857"/>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b="0" i="0" lang="es-MX" sz="3200" u="none" cap="none" strike="noStrike">
                <a:solidFill>
                  <a:schemeClr val="dk1"/>
                </a:solidFill>
                <a:latin typeface="Century Gothic"/>
                <a:ea typeface="Century Gothic"/>
                <a:cs typeface="Century Gothic"/>
                <a:sym typeface="Century Gothic"/>
              </a:rPr>
              <a:t>P 2. </a:t>
            </a:r>
            <a:r>
              <a:rPr b="0" i="0" lang="es-MX" sz="2000" u="none" cap="none" strike="noStrike">
                <a:solidFill>
                  <a:schemeClr val="dk1"/>
                </a:solidFill>
                <a:latin typeface="Century Gothic"/>
                <a:ea typeface="Century Gothic"/>
                <a:cs typeface="Century Gothic"/>
                <a:sym typeface="Century Gothic"/>
              </a:rPr>
              <a:t>Organizador gráfico de los contenidos del Proyecto</a:t>
            </a:r>
            <a:endParaRPr b="0" i="0" sz="2000" u="none" cap="none" strike="noStrike">
              <a:solidFill>
                <a:schemeClr val="dk1"/>
              </a:solidFill>
              <a:latin typeface="Century Gothic"/>
              <a:ea typeface="Century Gothic"/>
              <a:cs typeface="Century Gothic"/>
              <a:sym typeface="Century Gothic"/>
            </a:endParaRPr>
          </a:p>
        </p:txBody>
      </p:sp>
      <p:pic>
        <p:nvPicPr>
          <p:cNvPr id="255" name="Google Shape;255;p35"/>
          <p:cNvPicPr preferRelativeResize="0"/>
          <p:nvPr/>
        </p:nvPicPr>
        <p:blipFill rotWithShape="1">
          <a:blip r:embed="rId3">
            <a:alphaModFix/>
          </a:blip>
          <a:srcRect b="21769" l="19474" r="25120" t="32981"/>
          <a:stretch/>
        </p:blipFill>
        <p:spPr>
          <a:xfrm>
            <a:off x="1536775" y="1564925"/>
            <a:ext cx="8215800" cy="3774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6"/>
          <p:cNvSpPr txBox="1"/>
          <p:nvPr>
            <p:ph idx="1" type="body"/>
          </p:nvPr>
        </p:nvSpPr>
        <p:spPr>
          <a:xfrm>
            <a:off x="1130275" y="1132900"/>
            <a:ext cx="9603300" cy="3481200"/>
          </a:xfrm>
          <a:prstGeom prst="rect">
            <a:avLst/>
          </a:prstGeom>
        </p:spPr>
        <p:txBody>
          <a:bodyPr anchorCtr="0" anchor="t" bIns="91425" lIns="91425" spcFirstLastPara="1" rIns="91425" wrap="square" tIns="91425">
            <a:noAutofit/>
          </a:bodyPr>
          <a:lstStyle/>
          <a:p>
            <a:pPr indent="457200" lvl="0" marL="0" rtl="0" algn="just">
              <a:spcBef>
                <a:spcPts val="1000"/>
              </a:spcBef>
              <a:spcAft>
                <a:spcPts val="0"/>
              </a:spcAft>
              <a:buNone/>
            </a:pPr>
            <a:r>
              <a:rPr lang="es-MX" sz="1800"/>
              <a:t>La Universidad de Ciencia y Tecnología Descartes, como una de las pocas instituciones educativas particulares comprometidas con la juventud y la responsabilidad social, busca la constante promoción de proyectos interdisciplinarios que fomente conciencia, desarrollo de habilidades, competencias y valores. Derivado de esto, surge la elaboración del proyecto con un análisis del entorno de la comunidad estudiantil y la vinculación de las distintas disciplinas, correspondientes a los quintos y sextos semestres. </a:t>
            </a:r>
            <a:endParaRPr sz="1800"/>
          </a:p>
          <a:p>
            <a:pPr indent="457200" lvl="0" marL="0" rtl="0" algn="just">
              <a:spcBef>
                <a:spcPts val="1000"/>
              </a:spcBef>
              <a:spcAft>
                <a:spcPts val="0"/>
              </a:spcAft>
              <a:buNone/>
            </a:pPr>
            <a:r>
              <a:rPr b="1" lang="es-MX" sz="1800"/>
              <a:t>Descripción del proyecto: </a:t>
            </a:r>
            <a:r>
              <a:rPr lang="es-MX" sz="1800"/>
              <a:t>La actividad tiene la finalidad el construir obras de arte basadas en las corrientes artísticas contemporáneas (pop art, renacimiento, expresionismo, entre otros), para adaptar material de reuso para una composición creativa e innovadora en la UDescartes.</a:t>
            </a:r>
            <a:endParaRPr sz="1800"/>
          </a:p>
        </p:txBody>
      </p:sp>
      <p:sp>
        <p:nvSpPr>
          <p:cNvPr id="261" name="Google Shape;261;p36"/>
          <p:cNvSpPr txBox="1"/>
          <p:nvPr>
            <p:ph type="title"/>
          </p:nvPr>
        </p:nvSpPr>
        <p:spPr>
          <a:xfrm>
            <a:off x="1130270" y="783024"/>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b="1" lang="es-MX" sz="2400"/>
              <a:t>Introducción y/o justificación del proyecto</a:t>
            </a:r>
            <a:endParaRPr b="1" i="0" sz="2400" u="none" cap="none" strike="noStrike">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37"/>
          <p:cNvSpPr txBox="1"/>
          <p:nvPr>
            <p:ph type="title"/>
          </p:nvPr>
        </p:nvSpPr>
        <p:spPr>
          <a:xfrm>
            <a:off x="1163945" y="856699"/>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b="1" lang="es-MX" sz="2400"/>
              <a:t>Objetivo General</a:t>
            </a:r>
            <a:endParaRPr b="1" sz="2400"/>
          </a:p>
          <a:p>
            <a:pPr indent="0" lvl="0" marL="0" marR="0" rtl="0" algn="l">
              <a:lnSpc>
                <a:spcPct val="90000"/>
              </a:lnSpc>
              <a:spcBef>
                <a:spcPts val="0"/>
              </a:spcBef>
              <a:spcAft>
                <a:spcPts val="0"/>
              </a:spcAft>
              <a:buClr>
                <a:schemeClr val="dk1"/>
              </a:buClr>
              <a:buSzPts val="3200"/>
              <a:buFont typeface="Century Gothic"/>
              <a:buNone/>
            </a:pPr>
            <a:r>
              <a:t/>
            </a:r>
            <a:endParaRPr sz="2400"/>
          </a:p>
          <a:p>
            <a:pPr indent="0" lvl="0" marL="0" marR="0" rtl="0" algn="l">
              <a:lnSpc>
                <a:spcPct val="90000"/>
              </a:lnSpc>
              <a:spcBef>
                <a:spcPts val="0"/>
              </a:spcBef>
              <a:spcAft>
                <a:spcPts val="0"/>
              </a:spcAft>
              <a:buClr>
                <a:schemeClr val="dk1"/>
              </a:buClr>
              <a:buSzPts val="3200"/>
              <a:buFont typeface="Century Gothic"/>
              <a:buNone/>
            </a:pPr>
            <a:r>
              <a:rPr lang="es-MX" sz="2400"/>
              <a:t>Tendrás que recrear obras de arte usando material de desecho, con el propósito de diseñar de forma innovadora las estructuras para montar estas obras de arte; utilizando también material de reuso (madera, cuerda, metal, tapas de botellas y envases).</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8"/>
          <p:cNvSpPr txBox="1"/>
          <p:nvPr>
            <p:ph type="title"/>
          </p:nvPr>
        </p:nvSpPr>
        <p:spPr>
          <a:xfrm>
            <a:off x="1163945" y="856699"/>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lang="es-MX" sz="2400"/>
              <a:t>Propósitos a alcanzar de cada asignatura involucradas.</a:t>
            </a:r>
            <a:endParaRPr b="0" i="0" sz="2400" u="none" cap="none" strike="noStrike">
              <a:solidFill>
                <a:schemeClr val="dk1"/>
              </a:solidFill>
              <a:latin typeface="Century Gothic"/>
              <a:ea typeface="Century Gothic"/>
              <a:cs typeface="Century Gothic"/>
              <a:sym typeface="Century Gothic"/>
            </a:endParaRPr>
          </a:p>
        </p:txBody>
      </p:sp>
      <p:graphicFrame>
        <p:nvGraphicFramePr>
          <p:cNvPr id="272" name="Google Shape;272;p38"/>
          <p:cNvGraphicFramePr/>
          <p:nvPr/>
        </p:nvGraphicFramePr>
        <p:xfrm>
          <a:off x="952500" y="1752850"/>
          <a:ext cx="3000000" cy="3000000"/>
        </p:xfrm>
        <a:graphic>
          <a:graphicData uri="http://schemas.openxmlformats.org/drawingml/2006/table">
            <a:tbl>
              <a:tblPr>
                <a:noFill/>
                <a:tableStyleId>{4E1A173B-6243-425E-9654-45959AE21A7F}</a:tableStyleId>
              </a:tblPr>
              <a:tblGrid>
                <a:gridCol w="2057400"/>
                <a:gridCol w="2057400"/>
                <a:gridCol w="2057400"/>
                <a:gridCol w="2057400"/>
                <a:gridCol w="2057400"/>
              </a:tblGrid>
              <a:tr h="381000">
                <a:tc>
                  <a:txBody>
                    <a:bodyPr>
                      <a:noAutofit/>
                    </a:bodyPr>
                    <a:lstStyle/>
                    <a:p>
                      <a:pPr indent="0" lvl="0" marL="0" rtl="0" algn="ctr">
                        <a:spcBef>
                          <a:spcPts val="0"/>
                        </a:spcBef>
                        <a:spcAft>
                          <a:spcPts val="0"/>
                        </a:spcAft>
                        <a:buNone/>
                      </a:pPr>
                      <a:r>
                        <a:rPr b="1" lang="es-MX"/>
                        <a:t>Taller de Expresión Gráfica</a:t>
                      </a:r>
                      <a:endParaRPr b="1"/>
                    </a:p>
                  </a:txBody>
                  <a:tcPr marT="91425" marB="91425" marR="91425" marL="91425"/>
                </a:tc>
                <a:tc>
                  <a:txBody>
                    <a:bodyPr>
                      <a:noAutofit/>
                    </a:bodyPr>
                    <a:lstStyle/>
                    <a:p>
                      <a:pPr indent="0" lvl="0" marL="0" rtl="0" algn="ctr">
                        <a:spcBef>
                          <a:spcPts val="0"/>
                        </a:spcBef>
                        <a:spcAft>
                          <a:spcPts val="0"/>
                        </a:spcAft>
                        <a:buNone/>
                      </a:pPr>
                      <a:r>
                        <a:rPr b="1" lang="es-MX"/>
                        <a:t>Química</a:t>
                      </a:r>
                      <a:endParaRPr b="1"/>
                    </a:p>
                  </a:txBody>
                  <a:tcPr marT="91425" marB="91425" marR="91425" marL="91425"/>
                </a:tc>
                <a:tc>
                  <a:txBody>
                    <a:bodyPr>
                      <a:noAutofit/>
                    </a:bodyPr>
                    <a:lstStyle/>
                    <a:p>
                      <a:pPr indent="0" lvl="0" marL="0" rtl="0" algn="ctr">
                        <a:spcBef>
                          <a:spcPts val="0"/>
                        </a:spcBef>
                        <a:spcAft>
                          <a:spcPts val="0"/>
                        </a:spcAft>
                        <a:buNone/>
                      </a:pPr>
                      <a:r>
                        <a:rPr b="1" lang="es-MX"/>
                        <a:t>Taller de Diseño Ambiental</a:t>
                      </a:r>
                      <a:endParaRPr b="1"/>
                    </a:p>
                  </a:txBody>
                  <a:tcPr marT="91425" marB="91425" marR="91425" marL="91425"/>
                </a:tc>
                <a:tc>
                  <a:txBody>
                    <a:bodyPr>
                      <a:noAutofit/>
                    </a:bodyPr>
                    <a:lstStyle/>
                    <a:p>
                      <a:pPr indent="0" lvl="0" marL="0" rtl="0" algn="ctr">
                        <a:spcBef>
                          <a:spcPts val="0"/>
                        </a:spcBef>
                        <a:spcAft>
                          <a:spcPts val="0"/>
                        </a:spcAft>
                        <a:buNone/>
                      </a:pPr>
                      <a:r>
                        <a:rPr b="1" lang="es-MX"/>
                        <a:t>Administración</a:t>
                      </a:r>
                      <a:endParaRPr b="1"/>
                    </a:p>
                  </a:txBody>
                  <a:tcPr marT="91425" marB="91425" marR="91425" marL="91425"/>
                </a:tc>
                <a:tc>
                  <a:txBody>
                    <a:bodyPr>
                      <a:noAutofit/>
                    </a:bodyPr>
                    <a:lstStyle/>
                    <a:p>
                      <a:pPr indent="0" lvl="0" marL="0" rtl="0" algn="ctr">
                        <a:spcBef>
                          <a:spcPts val="0"/>
                        </a:spcBef>
                        <a:spcAft>
                          <a:spcPts val="0"/>
                        </a:spcAft>
                        <a:buNone/>
                      </a:pPr>
                      <a:r>
                        <a:rPr b="1" lang="es-MX"/>
                        <a:t>Inglés</a:t>
                      </a:r>
                      <a:endParaRPr b="1"/>
                    </a:p>
                  </a:txBody>
                  <a:tcPr marT="91425" marB="91425" marR="91425" marL="91425"/>
                </a:tc>
              </a:tr>
              <a:tr h="381000">
                <a:tc>
                  <a:txBody>
                    <a:bodyPr>
                      <a:noAutofit/>
                    </a:bodyPr>
                    <a:lstStyle/>
                    <a:p>
                      <a:pPr indent="0" lvl="0" marL="0" rtl="0" algn="l">
                        <a:spcBef>
                          <a:spcPts val="0"/>
                        </a:spcBef>
                        <a:spcAft>
                          <a:spcPts val="0"/>
                        </a:spcAft>
                        <a:buNone/>
                      </a:pPr>
                      <a:r>
                        <a:rPr lang="es-MX"/>
                        <a:t>Construir la imagen gráfica en base las corrientes artísticas contemporáneas.</a:t>
                      </a:r>
                      <a:endParaRPr/>
                    </a:p>
                  </a:txBody>
                  <a:tcPr marT="91425" marB="91425" marR="91425" marL="91425"/>
                </a:tc>
                <a:tc>
                  <a:txBody>
                    <a:bodyPr>
                      <a:noAutofit/>
                    </a:bodyPr>
                    <a:lstStyle/>
                    <a:p>
                      <a:pPr indent="0" lvl="0" marL="0" rtl="0" algn="l">
                        <a:spcBef>
                          <a:spcPts val="0"/>
                        </a:spcBef>
                        <a:spcAft>
                          <a:spcPts val="0"/>
                        </a:spcAft>
                        <a:buNone/>
                      </a:pPr>
                      <a:r>
                        <a:rPr lang="es-MX"/>
                        <a:t>Hacer reuso del material en la industria química, no biodegradable para proyectos de obras de arte.</a:t>
                      </a:r>
                      <a:endParaRPr/>
                    </a:p>
                  </a:txBody>
                  <a:tcPr marT="91425" marB="91425" marR="91425" marL="91425"/>
                </a:tc>
                <a:tc>
                  <a:txBody>
                    <a:bodyPr>
                      <a:noAutofit/>
                    </a:bodyPr>
                    <a:lstStyle/>
                    <a:p>
                      <a:pPr indent="0" lvl="0" marL="0" rtl="0" algn="l">
                        <a:spcBef>
                          <a:spcPts val="0"/>
                        </a:spcBef>
                        <a:spcAft>
                          <a:spcPts val="0"/>
                        </a:spcAft>
                        <a:buNone/>
                      </a:pPr>
                      <a:r>
                        <a:rPr lang="es-MX"/>
                        <a:t>Diseñar estructuras para el montaje y presentación de las obras de arte creadas con material de reuso.</a:t>
                      </a:r>
                      <a:endParaRPr/>
                    </a:p>
                  </a:txBody>
                  <a:tcPr marT="91425" marB="91425" marR="91425" marL="91425"/>
                </a:tc>
                <a:tc>
                  <a:txBody>
                    <a:bodyPr>
                      <a:noAutofit/>
                    </a:bodyPr>
                    <a:lstStyle/>
                    <a:p>
                      <a:pPr indent="0" lvl="0" marL="0" rtl="0" algn="l">
                        <a:spcBef>
                          <a:spcPts val="0"/>
                        </a:spcBef>
                        <a:spcAft>
                          <a:spcPts val="0"/>
                        </a:spcAft>
                        <a:buNone/>
                      </a:pPr>
                      <a:r>
                        <a:rPr lang="es-MX"/>
                        <a:t>Planear, organizar, dirigir y controlar el capital intelectual en los equipos al crear obras de arte.</a:t>
                      </a:r>
                      <a:endParaRPr/>
                    </a:p>
                  </a:txBody>
                  <a:tcPr marT="91425" marB="91425" marR="91425" marL="91425"/>
                </a:tc>
                <a:tc>
                  <a:txBody>
                    <a:bodyPr>
                      <a:noAutofit/>
                    </a:bodyPr>
                    <a:lstStyle/>
                    <a:p>
                      <a:pPr indent="0" lvl="0" marL="0" rtl="0" algn="l">
                        <a:spcBef>
                          <a:spcPts val="0"/>
                        </a:spcBef>
                        <a:spcAft>
                          <a:spcPts val="0"/>
                        </a:spcAft>
                        <a:buNone/>
                      </a:pPr>
                      <a:r>
                        <a:rPr lang="es-MX"/>
                        <a:t>Elaborar composiciones escritas tomando en cuenta el proceso de comunicación e intención del autor al realizar las biografías de los distintos precursores de las diversas corrientes artísticas.</a:t>
                      </a:r>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9"/>
          <p:cNvSpPr txBox="1"/>
          <p:nvPr>
            <p:ph type="title"/>
          </p:nvPr>
        </p:nvSpPr>
        <p:spPr>
          <a:xfrm>
            <a:off x="1233095" y="818049"/>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lang="es-MX" sz="2400"/>
              <a:t>Preguntas generadoras</a:t>
            </a:r>
            <a:endParaRPr b="0" i="0" sz="2400" u="none" cap="none" strike="noStrike">
              <a:solidFill>
                <a:schemeClr val="dk1"/>
              </a:solidFill>
              <a:latin typeface="Century Gothic"/>
              <a:ea typeface="Century Gothic"/>
              <a:cs typeface="Century Gothic"/>
              <a:sym typeface="Century Gothic"/>
            </a:endParaRPr>
          </a:p>
        </p:txBody>
      </p:sp>
      <p:sp>
        <p:nvSpPr>
          <p:cNvPr id="278" name="Google Shape;278;p39"/>
          <p:cNvSpPr txBox="1"/>
          <p:nvPr/>
        </p:nvSpPr>
        <p:spPr>
          <a:xfrm>
            <a:off x="1366475" y="1705850"/>
            <a:ext cx="9373500" cy="148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MX">
                <a:latin typeface="Century Gothic"/>
                <a:ea typeface="Century Gothic"/>
                <a:cs typeface="Century Gothic"/>
                <a:sym typeface="Century Gothic"/>
              </a:rPr>
              <a:t>¿ Cuál es la finalidad de crear o replicar una obra de arte empleando material de reuso?</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a:p>
            <a:pPr indent="0" lvl="0" marL="0" rtl="0" algn="l">
              <a:spcBef>
                <a:spcPts val="0"/>
              </a:spcBef>
              <a:spcAft>
                <a:spcPts val="0"/>
              </a:spcAft>
              <a:buNone/>
            </a:pPr>
            <a:r>
              <a:rPr lang="es-MX">
                <a:latin typeface="Century Gothic"/>
                <a:ea typeface="Century Gothic"/>
                <a:cs typeface="Century Gothic"/>
                <a:sym typeface="Century Gothic"/>
              </a:rPr>
              <a:t>¿Que se haría para maximizar la incorporación de las distintas disciplinas en la creación de las obras de arte con material de reuso?</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a:p>
            <a:pPr indent="0" lvl="0" marL="0" rtl="0" algn="l">
              <a:spcBef>
                <a:spcPts val="0"/>
              </a:spcBef>
              <a:spcAft>
                <a:spcPts val="0"/>
              </a:spcAft>
              <a:buNone/>
            </a:pPr>
            <a:r>
              <a:rPr lang="es-MX">
                <a:latin typeface="Century Gothic"/>
                <a:ea typeface="Century Gothic"/>
                <a:cs typeface="Century Gothic"/>
                <a:sym typeface="Century Gothic"/>
              </a:rPr>
              <a:t>¿Cuáles son los procesos empleados en la reutilización de materiales no biodegradables en la industria química?</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a:p>
            <a:pPr indent="0" lvl="0" marL="0" rtl="0" algn="l">
              <a:spcBef>
                <a:spcPts val="0"/>
              </a:spcBef>
              <a:spcAft>
                <a:spcPts val="0"/>
              </a:spcAft>
              <a:buNone/>
            </a:pPr>
            <a:r>
              <a:rPr lang="es-MX">
                <a:latin typeface="Century Gothic"/>
                <a:ea typeface="Century Gothic"/>
                <a:cs typeface="Century Gothic"/>
                <a:sym typeface="Century Gothic"/>
              </a:rPr>
              <a:t>¿Cómo se puede vincular el hombre y su ambiente en la creación de las estructuras para la presentación de las obras de arte durante la semana académica del UDescartes?</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a:p>
            <a:pPr indent="0" lvl="0" marL="0" rtl="0" algn="l">
              <a:spcBef>
                <a:spcPts val="0"/>
              </a:spcBef>
              <a:spcAft>
                <a:spcPts val="0"/>
              </a:spcAft>
              <a:buNone/>
            </a:pPr>
            <a:r>
              <a:rPr lang="es-MX">
                <a:latin typeface="Century Gothic"/>
                <a:ea typeface="Century Gothic"/>
                <a:cs typeface="Century Gothic"/>
                <a:sym typeface="Century Gothic"/>
              </a:rPr>
              <a:t>¿De qué forma distribuirías el recurso económico e intelectual al momento de delegar las actividades y trabajos correspondientes a la hora de la creación de obras de arte?</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id="283" name="Google Shape;283;p40"/>
          <p:cNvPicPr preferRelativeResize="0"/>
          <p:nvPr/>
        </p:nvPicPr>
        <p:blipFill rotWithShape="1">
          <a:blip r:embed="rId3">
            <a:alphaModFix/>
          </a:blip>
          <a:srcRect b="4920" l="14478" r="16901" t="14008"/>
          <a:stretch/>
        </p:blipFill>
        <p:spPr>
          <a:xfrm>
            <a:off x="76250" y="814463"/>
            <a:ext cx="9296102" cy="5229074"/>
          </a:xfrm>
          <a:prstGeom prst="rect">
            <a:avLst/>
          </a:prstGeom>
          <a:noFill/>
          <a:ln>
            <a:noFill/>
          </a:ln>
        </p:spPr>
      </p:pic>
      <p:sp>
        <p:nvSpPr>
          <p:cNvPr id="284" name="Google Shape;284;p40"/>
          <p:cNvSpPr txBox="1"/>
          <p:nvPr>
            <p:ph type="title"/>
          </p:nvPr>
        </p:nvSpPr>
        <p:spPr>
          <a:xfrm>
            <a:off x="1163945" y="856699"/>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lang="es-MX" sz="2400"/>
              <a:t>Contenidos. Temas y productos propuestos</a:t>
            </a:r>
            <a:endParaRPr b="0" i="0" sz="2400" u="none" cap="none" strike="noStrike">
              <a:solidFill>
                <a:schemeClr val="dk1"/>
              </a:solidFill>
              <a:latin typeface="Century Gothic"/>
              <a:ea typeface="Century Gothic"/>
              <a:cs typeface="Century Gothic"/>
              <a:sym typeface="Century Gothic"/>
            </a:endParaRPr>
          </a:p>
        </p:txBody>
      </p:sp>
      <p:graphicFrame>
        <p:nvGraphicFramePr>
          <p:cNvPr id="285" name="Google Shape;285;p40"/>
          <p:cNvGraphicFramePr/>
          <p:nvPr/>
        </p:nvGraphicFramePr>
        <p:xfrm>
          <a:off x="8697825" y="1321350"/>
          <a:ext cx="3000000" cy="3000000"/>
        </p:xfrm>
        <a:graphic>
          <a:graphicData uri="http://schemas.openxmlformats.org/drawingml/2006/table">
            <a:tbl>
              <a:tblPr>
                <a:noFill/>
                <a:tableStyleId>{4E1A173B-6243-425E-9654-45959AE21A7F}</a:tableStyleId>
              </a:tblPr>
              <a:tblGrid>
                <a:gridCol w="2645875"/>
              </a:tblGrid>
              <a:tr h="407550">
                <a:tc>
                  <a:txBody>
                    <a:bodyPr>
                      <a:noAutofit/>
                    </a:bodyPr>
                    <a:lstStyle/>
                    <a:p>
                      <a:pPr indent="0" lvl="0" marL="0" rtl="0" algn="l">
                        <a:spcBef>
                          <a:spcPts val="0"/>
                        </a:spcBef>
                        <a:spcAft>
                          <a:spcPts val="0"/>
                        </a:spcAft>
                        <a:buNone/>
                      </a:pPr>
                      <a:r>
                        <a:rPr lang="es-MX" sz="1200">
                          <a:latin typeface="Century Gothic"/>
                          <a:ea typeface="Century Gothic"/>
                          <a:cs typeface="Century Gothic"/>
                          <a:sym typeface="Century Gothic"/>
                        </a:rPr>
                        <a:t>Disciplina 4. ADMINISTRACIÓN</a:t>
                      </a:r>
                      <a:endParaRPr sz="1200">
                        <a:latin typeface="Century Gothic"/>
                        <a:ea typeface="Century Gothic"/>
                        <a:cs typeface="Century Gothic"/>
                        <a:sym typeface="Century Gothic"/>
                      </a:endParaRPr>
                    </a:p>
                  </a:txBody>
                  <a:tcPr marT="91425" marB="91425" marR="91425" marL="91425"/>
                </a:tc>
              </a:tr>
              <a:tr h="1005900">
                <a:tc>
                  <a:txBody>
                    <a:bodyPr>
                      <a:noAutofit/>
                    </a:bodyPr>
                    <a:lstStyle/>
                    <a:p>
                      <a:pPr indent="0" lvl="0" marL="0" rtl="0" algn="l">
                        <a:spcBef>
                          <a:spcPts val="0"/>
                        </a:spcBef>
                        <a:spcAft>
                          <a:spcPts val="0"/>
                        </a:spcAft>
                        <a:buNone/>
                      </a:pPr>
                      <a:r>
                        <a:rPr lang="es-MX" sz="1200">
                          <a:latin typeface="Century Gothic"/>
                          <a:ea typeface="Century Gothic"/>
                          <a:cs typeface="Century Gothic"/>
                          <a:sym typeface="Century Gothic"/>
                        </a:rPr>
                        <a:t>Principios de la administración</a:t>
                      </a:r>
                      <a:endParaRPr sz="1200">
                        <a:latin typeface="Century Gothic"/>
                        <a:ea typeface="Century Gothic"/>
                        <a:cs typeface="Century Gothic"/>
                        <a:sym typeface="Century Gothic"/>
                      </a:endParaRPr>
                    </a:p>
                  </a:txBody>
                  <a:tcPr marT="91425" marB="91425" marR="91425" marL="91425"/>
                </a:tc>
              </a:tr>
              <a:tr h="2503250">
                <a:tc>
                  <a:txBody>
                    <a:bodyPr>
                      <a:noAutofit/>
                    </a:bodyPr>
                    <a:lstStyle/>
                    <a:p>
                      <a:pPr indent="0" lvl="0" marL="0" rtl="0" algn="l">
                        <a:spcBef>
                          <a:spcPts val="0"/>
                        </a:spcBef>
                        <a:spcAft>
                          <a:spcPts val="0"/>
                        </a:spcAft>
                        <a:buNone/>
                      </a:pPr>
                      <a:r>
                        <a:rPr lang="es-MX" sz="1200">
                          <a:latin typeface="Century Gothic"/>
                          <a:ea typeface="Century Gothic"/>
                          <a:cs typeface="Century Gothic"/>
                          <a:sym typeface="Century Gothic"/>
                        </a:rPr>
                        <a:t>Enfoques del comportamiento humano</a:t>
                      </a:r>
                      <a:endParaRPr sz="1200">
                        <a:latin typeface="Century Gothic"/>
                        <a:ea typeface="Century Gothic"/>
                        <a:cs typeface="Century Gothic"/>
                        <a:sym typeface="Century Gothic"/>
                      </a:endParaRPr>
                    </a:p>
                    <a:p>
                      <a:pPr indent="0" lvl="0" marL="0" rtl="0" algn="l">
                        <a:spcBef>
                          <a:spcPts val="0"/>
                        </a:spcBef>
                        <a:spcAft>
                          <a:spcPts val="0"/>
                        </a:spcAft>
                        <a:buNone/>
                      </a:pPr>
                      <a:r>
                        <a:rPr lang="es-MX" sz="1200">
                          <a:latin typeface="Century Gothic"/>
                          <a:ea typeface="Century Gothic"/>
                          <a:cs typeface="Century Gothic"/>
                          <a:sym typeface="Century Gothic"/>
                        </a:rPr>
                        <a:t>eficiencia de las organziaciones</a:t>
                      </a:r>
                      <a:endParaRPr sz="1200">
                        <a:latin typeface="Century Gothic"/>
                        <a:ea typeface="Century Gothic"/>
                        <a:cs typeface="Century Gothic"/>
                        <a:sym typeface="Century Gothic"/>
                      </a:endParaRPr>
                    </a:p>
                    <a:p>
                      <a:pPr indent="0" lvl="0" marL="0" rtl="0" algn="l">
                        <a:spcBef>
                          <a:spcPts val="0"/>
                        </a:spcBef>
                        <a:spcAft>
                          <a:spcPts val="0"/>
                        </a:spcAft>
                        <a:buNone/>
                      </a:pPr>
                      <a:r>
                        <a:rPr lang="es-MX" sz="1200">
                          <a:latin typeface="Century Gothic"/>
                          <a:ea typeface="Century Gothic"/>
                          <a:cs typeface="Century Gothic"/>
                          <a:sym typeface="Century Gothic"/>
                        </a:rPr>
                        <a:t>proceso administrativo</a:t>
                      </a:r>
                      <a:endParaRPr sz="1200">
                        <a:latin typeface="Century Gothic"/>
                        <a:ea typeface="Century Gothic"/>
                        <a:cs typeface="Century Gothic"/>
                        <a:sym typeface="Century Gothic"/>
                      </a:endParaRPr>
                    </a:p>
                    <a:p>
                      <a:pPr indent="0" lvl="0" marL="0" rtl="0" algn="l">
                        <a:spcBef>
                          <a:spcPts val="0"/>
                        </a:spcBef>
                        <a:spcAft>
                          <a:spcPts val="0"/>
                        </a:spcAft>
                        <a:buNone/>
                      </a:pPr>
                      <a:r>
                        <a:rPr lang="es-MX" sz="1200">
                          <a:latin typeface="Century Gothic"/>
                          <a:ea typeface="Century Gothic"/>
                          <a:cs typeface="Century Gothic"/>
                          <a:sym typeface="Century Gothic"/>
                        </a:rPr>
                        <a:t>planeación.</a:t>
                      </a:r>
                      <a:endParaRPr sz="1200">
                        <a:latin typeface="Century Gothic"/>
                        <a:ea typeface="Century Gothic"/>
                        <a:cs typeface="Century Gothic"/>
                        <a:sym typeface="Century Gothic"/>
                      </a:endParaRPr>
                    </a:p>
                  </a:txBody>
                  <a:tcPr marT="91425" marB="91425" marR="91425" marL="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pic>
        <p:nvPicPr>
          <p:cNvPr id="290" name="Google Shape;290;p41"/>
          <p:cNvPicPr preferRelativeResize="0"/>
          <p:nvPr/>
        </p:nvPicPr>
        <p:blipFill rotWithShape="1">
          <a:blip r:embed="rId3">
            <a:alphaModFix/>
          </a:blip>
          <a:srcRect b="24328" l="30252" r="36148" t="34900"/>
          <a:stretch/>
        </p:blipFill>
        <p:spPr>
          <a:xfrm>
            <a:off x="2503375" y="812725"/>
            <a:ext cx="7665802" cy="52325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pic>
        <p:nvPicPr>
          <p:cNvPr id="295" name="Google Shape;295;p42"/>
          <p:cNvPicPr preferRelativeResize="0"/>
          <p:nvPr/>
        </p:nvPicPr>
        <p:blipFill>
          <a:blip r:embed="rId3">
            <a:alphaModFix/>
          </a:blip>
          <a:stretch>
            <a:fillRect/>
          </a:stretch>
        </p:blipFill>
        <p:spPr>
          <a:xfrm>
            <a:off x="7147450" y="900350"/>
            <a:ext cx="3544051" cy="2658051"/>
          </a:xfrm>
          <a:prstGeom prst="rect">
            <a:avLst/>
          </a:prstGeom>
          <a:noFill/>
          <a:ln>
            <a:noFill/>
          </a:ln>
        </p:spPr>
      </p:pic>
      <p:pic>
        <p:nvPicPr>
          <p:cNvPr id="296" name="Google Shape;296;p42"/>
          <p:cNvPicPr preferRelativeResize="0"/>
          <p:nvPr/>
        </p:nvPicPr>
        <p:blipFill>
          <a:blip r:embed="rId4">
            <a:alphaModFix/>
          </a:blip>
          <a:stretch>
            <a:fillRect/>
          </a:stretch>
        </p:blipFill>
        <p:spPr>
          <a:xfrm>
            <a:off x="1155701" y="900350"/>
            <a:ext cx="5826322" cy="4369747"/>
          </a:xfrm>
          <a:prstGeom prst="rect">
            <a:avLst/>
          </a:prstGeom>
          <a:noFill/>
          <a:ln>
            <a:noFill/>
          </a:ln>
        </p:spPr>
      </p:pic>
      <p:pic>
        <p:nvPicPr>
          <p:cNvPr id="297" name="Google Shape;297;p42"/>
          <p:cNvPicPr preferRelativeResize="0"/>
          <p:nvPr/>
        </p:nvPicPr>
        <p:blipFill>
          <a:blip r:embed="rId5">
            <a:alphaModFix/>
          </a:blip>
          <a:stretch>
            <a:fillRect/>
          </a:stretch>
        </p:blipFill>
        <p:spPr>
          <a:xfrm>
            <a:off x="7147451" y="3755699"/>
            <a:ext cx="3184546" cy="23884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3"/>
          <p:cNvSpPr txBox="1"/>
          <p:nvPr>
            <p:ph type="title"/>
          </p:nvPr>
        </p:nvSpPr>
        <p:spPr>
          <a:xfrm>
            <a:off x="1130270" y="953324"/>
            <a:ext cx="9603300" cy="104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3"/>
          <p:cNvSpPr txBox="1"/>
          <p:nvPr>
            <p:ph idx="1" type="body"/>
          </p:nvPr>
        </p:nvSpPr>
        <p:spPr>
          <a:xfrm>
            <a:off x="1130270" y="2171769"/>
            <a:ext cx="9603300" cy="3294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pic>
        <p:nvPicPr>
          <p:cNvPr id="304" name="Google Shape;304;p43"/>
          <p:cNvPicPr preferRelativeResize="0"/>
          <p:nvPr/>
        </p:nvPicPr>
        <p:blipFill>
          <a:blip r:embed="rId3">
            <a:alphaModFix/>
          </a:blip>
          <a:stretch>
            <a:fillRect/>
          </a:stretch>
        </p:blipFill>
        <p:spPr>
          <a:xfrm>
            <a:off x="497300" y="1035600"/>
            <a:ext cx="5032272" cy="3774198"/>
          </a:xfrm>
          <a:prstGeom prst="rect">
            <a:avLst/>
          </a:prstGeom>
          <a:noFill/>
          <a:ln>
            <a:noFill/>
          </a:ln>
        </p:spPr>
      </p:pic>
      <p:pic>
        <p:nvPicPr>
          <p:cNvPr id="305" name="Google Shape;305;p43"/>
          <p:cNvPicPr preferRelativeResize="0"/>
          <p:nvPr/>
        </p:nvPicPr>
        <p:blipFill>
          <a:blip r:embed="rId4">
            <a:alphaModFix/>
          </a:blip>
          <a:stretch>
            <a:fillRect/>
          </a:stretch>
        </p:blipFill>
        <p:spPr>
          <a:xfrm>
            <a:off x="5726075" y="1035600"/>
            <a:ext cx="5606752" cy="42050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6"/>
          <p:cNvSpPr txBox="1"/>
          <p:nvPr>
            <p:ph type="title"/>
          </p:nvPr>
        </p:nvSpPr>
        <p:spPr>
          <a:xfrm>
            <a:off x="1130270" y="953324"/>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lang="es-MX" sz="2000"/>
              <a:t>Asignaturas y Maestros participantes</a:t>
            </a:r>
            <a:endParaRPr b="0" i="0" sz="2000" u="none" cap="none" strike="noStrike">
              <a:solidFill>
                <a:schemeClr val="dk1"/>
              </a:solidFill>
              <a:latin typeface="Century Gothic"/>
              <a:ea typeface="Century Gothic"/>
              <a:cs typeface="Century Gothic"/>
              <a:sym typeface="Century Gothic"/>
            </a:endParaRPr>
          </a:p>
        </p:txBody>
      </p:sp>
      <p:graphicFrame>
        <p:nvGraphicFramePr>
          <p:cNvPr id="200" name="Google Shape;200;p26"/>
          <p:cNvGraphicFramePr/>
          <p:nvPr/>
        </p:nvGraphicFramePr>
        <p:xfrm>
          <a:off x="1311902" y="1567516"/>
          <a:ext cx="3000000" cy="3000000"/>
        </p:xfrm>
        <a:graphic>
          <a:graphicData uri="http://schemas.openxmlformats.org/drawingml/2006/table">
            <a:tbl>
              <a:tblPr bandRow="1" firstRow="1">
                <a:noFill/>
                <a:tableStyleId>{F8302276-744C-4AEC-A8DE-D7BF4C56C784}</a:tableStyleId>
              </a:tblPr>
              <a:tblGrid>
                <a:gridCol w="1814325"/>
                <a:gridCol w="3364200"/>
                <a:gridCol w="3200925"/>
              </a:tblGrid>
              <a:tr h="385075">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Semestre</a:t>
                      </a:r>
                      <a:endParaRPr sz="14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Asignaturas Involucradas</a:t>
                      </a:r>
                      <a:endParaRPr sz="14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Docentes</a:t>
                      </a:r>
                      <a:endParaRPr sz="1400" u="none" cap="none" strike="noStrike"/>
                    </a:p>
                  </a:txBody>
                  <a:tcPr marT="45725" marB="45725" marR="91450" marL="91450" anchor="ctr"/>
                </a:tc>
              </a:tr>
              <a:tr h="845875">
                <a:tc rowSpan="5">
                  <a:txBody>
                    <a:bodyPr>
                      <a:noAutofit/>
                    </a:bodyPr>
                    <a:lstStyle/>
                    <a:p>
                      <a:pPr indent="0" lvl="0" marL="0" marR="0" rtl="0" algn="ctr">
                        <a:lnSpc>
                          <a:spcPct val="100000"/>
                        </a:lnSpc>
                        <a:spcBef>
                          <a:spcPts val="0"/>
                        </a:spcBef>
                        <a:spcAft>
                          <a:spcPts val="0"/>
                        </a:spcAft>
                        <a:buClr>
                          <a:srgbClr val="000000"/>
                        </a:buClr>
                        <a:buSzPts val="3200"/>
                        <a:buFont typeface="Arial"/>
                        <a:buNone/>
                      </a:pPr>
                      <a:r>
                        <a:rPr lang="es-MX" sz="3200" u="none" cap="none" strike="noStrike"/>
                        <a:t>Quinto</a:t>
                      </a:r>
                      <a:endParaRPr sz="14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Administración</a:t>
                      </a:r>
                      <a:endParaRPr sz="14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Armando Espinosa Salazar.</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s-MX" sz="1800" u="none" cap="none" strike="noStrike"/>
                        <a:t>Irene Gpe. Aguilar Molina</a:t>
                      </a:r>
                      <a:endParaRPr sz="1400" u="none" cap="none" strike="noStrike"/>
                    </a:p>
                  </a:txBody>
                  <a:tcPr marT="45725" marB="45725" marR="91450" marL="91450" anchor="ctr"/>
                </a:tc>
              </a:tr>
              <a:tr h="363925">
                <a:tc vMerge="1"/>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Taller de Expresión Gráfica</a:t>
                      </a:r>
                      <a:endParaRPr sz="14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Liliana Matuz Gómez</a:t>
                      </a:r>
                      <a:endParaRPr sz="1400" u="none" cap="none" strike="noStrike"/>
                    </a:p>
                  </a:txBody>
                  <a:tcPr marT="45725" marB="45725" marR="91450" marL="91450" anchor="ctr"/>
                </a:tc>
              </a:tr>
              <a:tr h="344250">
                <a:tc vMerge="1"/>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Inglés (Disciplina de Apoyo)</a:t>
                      </a:r>
                      <a:endParaRPr sz="1800"/>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Adriana I. López Cortez</a:t>
                      </a:r>
                      <a:endParaRPr sz="1400" u="none" cap="none" strike="noStrike"/>
                    </a:p>
                  </a:txBody>
                  <a:tcPr marT="45725" marB="45725" marR="91450" marL="91450" anchor="ctr"/>
                </a:tc>
              </a:tr>
              <a:tr h="338350">
                <a:tc vMerge="1"/>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Química</a:t>
                      </a:r>
                      <a:endParaRPr sz="14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Ana Lorena de Coss Diaz</a:t>
                      </a:r>
                      <a:endParaRPr sz="1400" u="none" cap="none" strike="noStrike"/>
                    </a:p>
                  </a:txBody>
                  <a:tcPr marT="45725" marB="45725" marR="91450" marL="91450" anchor="ctr"/>
                </a:tc>
              </a:tr>
              <a:tr h="775650">
                <a:tc vMerge="1"/>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Taller de Diseño Ambiental</a:t>
                      </a:r>
                      <a:endParaRPr sz="14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1800"/>
                        <a:buFont typeface="Arial"/>
                        <a:buNone/>
                      </a:pPr>
                      <a:r>
                        <a:rPr lang="es-MX" sz="1800" u="none" cap="none" strike="noStrike"/>
                        <a:t>José Ricardo Castañón Gordillo</a:t>
                      </a:r>
                      <a:endParaRPr sz="1400" u="none" cap="none" strike="noStrike"/>
                    </a:p>
                  </a:txBody>
                  <a:tcPr marT="45725" marB="45725" marR="91450" marL="91450" anchor="ctr"/>
                </a:tc>
              </a:tr>
            </a:tbl>
          </a:graphicData>
        </a:graphic>
      </p:graphicFrame>
      <p:sp>
        <p:nvSpPr>
          <p:cNvPr id="201" name="Google Shape;201;p26"/>
          <p:cNvSpPr txBox="1"/>
          <p:nvPr/>
        </p:nvSpPr>
        <p:spPr>
          <a:xfrm>
            <a:off x="1311900" y="3533825"/>
            <a:ext cx="1881900" cy="14820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1000"/>
              </a:spcBef>
              <a:spcAft>
                <a:spcPts val="0"/>
              </a:spcAft>
              <a:buClr>
                <a:srgbClr val="000000"/>
              </a:buClr>
              <a:buSzPts val="1500"/>
              <a:buFont typeface="Arial"/>
              <a:buNone/>
            </a:pPr>
            <a:r>
              <a:rPr b="0" i="0" lang="es-MX" sz="1500" u="none" cap="none" strike="noStrike">
                <a:solidFill>
                  <a:schemeClr val="dk1"/>
                </a:solidFill>
                <a:latin typeface="Century Gothic"/>
                <a:ea typeface="Century Gothic"/>
                <a:cs typeface="Century Gothic"/>
                <a:sym typeface="Century Gothic"/>
              </a:rPr>
              <a:t>Semestre Agosto - Diciembre 2018</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4"/>
          <p:cNvSpPr txBox="1"/>
          <p:nvPr>
            <p:ph type="title"/>
          </p:nvPr>
        </p:nvSpPr>
        <p:spPr>
          <a:xfrm>
            <a:off x="1072645" y="134974"/>
            <a:ext cx="9603300" cy="104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MX"/>
              <a:t>Planeación General</a:t>
            </a:r>
            <a:endParaRPr/>
          </a:p>
        </p:txBody>
      </p:sp>
      <p:pic>
        <p:nvPicPr>
          <p:cNvPr id="311" name="Google Shape;311;p44"/>
          <p:cNvPicPr preferRelativeResize="0"/>
          <p:nvPr/>
        </p:nvPicPr>
        <p:blipFill rotWithShape="1">
          <a:blip r:embed="rId3">
            <a:alphaModFix/>
          </a:blip>
          <a:srcRect b="12783" l="18070" r="24943" t="22124"/>
          <a:stretch/>
        </p:blipFill>
        <p:spPr>
          <a:xfrm>
            <a:off x="2973250" y="835250"/>
            <a:ext cx="8073926" cy="5187499"/>
          </a:xfrm>
          <a:prstGeom prst="rect">
            <a:avLst/>
          </a:prstGeom>
          <a:noFill/>
          <a:ln>
            <a:noFill/>
          </a:ln>
        </p:spPr>
      </p:pic>
      <p:sp>
        <p:nvSpPr>
          <p:cNvPr id="312" name="Google Shape;312;p44"/>
          <p:cNvSpPr txBox="1"/>
          <p:nvPr/>
        </p:nvSpPr>
        <p:spPr>
          <a:xfrm>
            <a:off x="416775" y="1456600"/>
            <a:ext cx="32793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MX">
                <a:latin typeface="Century Gothic"/>
                <a:ea typeface="Century Gothic"/>
                <a:cs typeface="Century Gothic"/>
                <a:sym typeface="Century Gothic"/>
              </a:rPr>
              <a:t>Taller de Diseño Ambiental</a:t>
            </a:r>
            <a:endParaRPr>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pic>
        <p:nvPicPr>
          <p:cNvPr id="317" name="Google Shape;317;p45"/>
          <p:cNvPicPr preferRelativeResize="0"/>
          <p:nvPr/>
        </p:nvPicPr>
        <p:blipFill>
          <a:blip r:embed="rId3">
            <a:alphaModFix/>
          </a:blip>
          <a:stretch>
            <a:fillRect/>
          </a:stretch>
        </p:blipFill>
        <p:spPr>
          <a:xfrm>
            <a:off x="3558400" y="1291550"/>
            <a:ext cx="7019925" cy="4143375"/>
          </a:xfrm>
          <a:prstGeom prst="rect">
            <a:avLst/>
          </a:prstGeom>
          <a:noFill/>
          <a:ln>
            <a:noFill/>
          </a:ln>
        </p:spPr>
      </p:pic>
      <p:sp>
        <p:nvSpPr>
          <p:cNvPr id="318" name="Google Shape;318;p45"/>
          <p:cNvSpPr txBox="1"/>
          <p:nvPr/>
        </p:nvSpPr>
        <p:spPr>
          <a:xfrm>
            <a:off x="416775" y="1456600"/>
            <a:ext cx="32793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MX">
                <a:latin typeface="Century Gothic"/>
                <a:ea typeface="Century Gothic"/>
                <a:cs typeface="Century Gothic"/>
                <a:sym typeface="Century Gothic"/>
              </a:rPr>
              <a:t>Taller de Expresión Gráfica</a:t>
            </a:r>
            <a:endParaRPr>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6"/>
          <p:cNvSpPr txBox="1"/>
          <p:nvPr/>
        </p:nvSpPr>
        <p:spPr>
          <a:xfrm>
            <a:off x="1341175" y="143075"/>
            <a:ext cx="6259500" cy="12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MX" sz="2400">
                <a:latin typeface="Century Gothic"/>
                <a:ea typeface="Century Gothic"/>
                <a:cs typeface="Century Gothic"/>
                <a:sym typeface="Century Gothic"/>
              </a:rPr>
              <a:t>Planeación Día a Día</a:t>
            </a:r>
            <a:endParaRPr b="1" sz="2400">
              <a:latin typeface="Century Gothic"/>
              <a:ea typeface="Century Gothic"/>
              <a:cs typeface="Century Gothic"/>
              <a:sym typeface="Century Gothic"/>
            </a:endParaRPr>
          </a:p>
        </p:txBody>
      </p:sp>
      <p:pic>
        <p:nvPicPr>
          <p:cNvPr id="324" name="Google Shape;324;p46"/>
          <p:cNvPicPr preferRelativeResize="0"/>
          <p:nvPr/>
        </p:nvPicPr>
        <p:blipFill rotWithShape="1">
          <a:blip r:embed="rId3">
            <a:alphaModFix/>
          </a:blip>
          <a:srcRect b="6291" l="18729" r="23888" t="23176"/>
          <a:stretch/>
        </p:blipFill>
        <p:spPr>
          <a:xfrm>
            <a:off x="3968625" y="1118025"/>
            <a:ext cx="6685099" cy="4621949"/>
          </a:xfrm>
          <a:prstGeom prst="rect">
            <a:avLst/>
          </a:prstGeom>
          <a:noFill/>
          <a:ln>
            <a:noFill/>
          </a:ln>
        </p:spPr>
      </p:pic>
      <p:sp>
        <p:nvSpPr>
          <p:cNvPr id="325" name="Google Shape;325;p46"/>
          <p:cNvSpPr txBox="1"/>
          <p:nvPr/>
        </p:nvSpPr>
        <p:spPr>
          <a:xfrm>
            <a:off x="1172500" y="856475"/>
            <a:ext cx="32793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MX">
                <a:latin typeface="Century Gothic"/>
                <a:ea typeface="Century Gothic"/>
                <a:cs typeface="Century Gothic"/>
                <a:sym typeface="Century Gothic"/>
              </a:rPr>
              <a:t>Taller de Diseño Ambiental</a:t>
            </a:r>
            <a:endParaRPr>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pic>
        <p:nvPicPr>
          <p:cNvPr id="330" name="Google Shape;330;p47"/>
          <p:cNvPicPr preferRelativeResize="0"/>
          <p:nvPr/>
        </p:nvPicPr>
        <p:blipFill>
          <a:blip r:embed="rId3">
            <a:alphaModFix/>
          </a:blip>
          <a:stretch>
            <a:fillRect/>
          </a:stretch>
        </p:blipFill>
        <p:spPr>
          <a:xfrm>
            <a:off x="1865400" y="1338963"/>
            <a:ext cx="9982200" cy="3952875"/>
          </a:xfrm>
          <a:prstGeom prst="rect">
            <a:avLst/>
          </a:prstGeom>
          <a:noFill/>
          <a:ln>
            <a:noFill/>
          </a:ln>
        </p:spPr>
      </p:pic>
      <p:sp>
        <p:nvSpPr>
          <p:cNvPr id="331" name="Google Shape;331;p47"/>
          <p:cNvSpPr txBox="1"/>
          <p:nvPr/>
        </p:nvSpPr>
        <p:spPr>
          <a:xfrm>
            <a:off x="1064075" y="786675"/>
            <a:ext cx="32793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MX">
                <a:latin typeface="Century Gothic"/>
                <a:ea typeface="Century Gothic"/>
                <a:cs typeface="Century Gothic"/>
                <a:sym typeface="Century Gothic"/>
              </a:rPr>
              <a:t>Taller de Expresión Gráfica</a:t>
            </a:r>
            <a:endParaRPr>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48"/>
          <p:cNvSpPr txBox="1"/>
          <p:nvPr>
            <p:ph type="title"/>
          </p:nvPr>
        </p:nvSpPr>
        <p:spPr>
          <a:xfrm>
            <a:off x="1130270" y="953325"/>
            <a:ext cx="9603300" cy="618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200"/>
              <a:buFont typeface="Century Gothic"/>
              <a:buNone/>
            </a:pPr>
            <a:r>
              <a:rPr b="0" i="0" lang="es-MX" sz="3200" u="none" cap="none" strike="noStrike">
                <a:solidFill>
                  <a:schemeClr val="dk1"/>
                </a:solidFill>
                <a:latin typeface="Century Gothic"/>
                <a:ea typeface="Century Gothic"/>
                <a:cs typeface="Century Gothic"/>
                <a:sym typeface="Century Gothic"/>
              </a:rPr>
              <a:t>Reflexión. Grupo Interdisciplinario.</a:t>
            </a:r>
            <a:endParaRPr b="0" i="0" sz="3200" u="none" cap="none" strike="noStrike">
              <a:solidFill>
                <a:schemeClr val="dk1"/>
              </a:solidFill>
              <a:latin typeface="Century Gothic"/>
              <a:ea typeface="Century Gothic"/>
              <a:cs typeface="Century Gothic"/>
              <a:sym typeface="Century Gothic"/>
            </a:endParaRPr>
          </a:p>
        </p:txBody>
      </p:sp>
      <p:sp>
        <p:nvSpPr>
          <p:cNvPr id="337" name="Google Shape;337;p48"/>
          <p:cNvSpPr txBox="1"/>
          <p:nvPr>
            <p:ph idx="1" type="body"/>
          </p:nvPr>
        </p:nvSpPr>
        <p:spPr>
          <a:xfrm>
            <a:off x="1042000" y="1415326"/>
            <a:ext cx="9691500" cy="4051200"/>
          </a:xfrm>
          <a:prstGeom prst="rect">
            <a:avLst/>
          </a:prstGeom>
          <a:noFill/>
          <a:ln>
            <a:noFill/>
          </a:ln>
        </p:spPr>
        <p:txBody>
          <a:bodyPr anchorCtr="0" anchor="t" bIns="91425" lIns="91425" spcFirstLastPara="1" rIns="91425" wrap="square" tIns="91425">
            <a:noAutofit/>
          </a:bodyPr>
          <a:lstStyle/>
          <a:p>
            <a:pPr indent="-330200" lvl="0" marL="457200" marR="0" rtl="0" algn="just">
              <a:lnSpc>
                <a:spcPct val="120000"/>
              </a:lnSpc>
              <a:spcBef>
                <a:spcPts val="1000"/>
              </a:spcBef>
              <a:spcAft>
                <a:spcPts val="0"/>
              </a:spcAft>
              <a:buClr>
                <a:schemeClr val="accent1"/>
              </a:buClr>
              <a:buSzPts val="1600"/>
              <a:buFont typeface="Arial"/>
              <a:buChar char="•"/>
            </a:pPr>
            <a:r>
              <a:rPr b="0" i="0" lang="es-MX" sz="1600" u="none" cap="none" strike="noStrike">
                <a:solidFill>
                  <a:schemeClr val="dk1"/>
                </a:solidFill>
                <a:latin typeface="Century Gothic"/>
                <a:ea typeface="Century Gothic"/>
                <a:cs typeface="Century Gothic"/>
                <a:sym typeface="Century Gothic"/>
              </a:rPr>
              <a:t>La finalidad de este proyecto es realizar una mejora en los distintos contenidos pragmáticos de nuestra institución , además de promover la comunicación e integración de disciplinas para así crear un trabajo de tipo integral;: donde cada una de ellas aporte su peculiaridad en el ámbito educativo. </a:t>
            </a:r>
            <a:endParaRPr b="0" i="0" sz="1600" u="none" cap="none" strike="noStrike">
              <a:solidFill>
                <a:schemeClr val="dk1"/>
              </a:solidFill>
              <a:latin typeface="Century Gothic"/>
              <a:ea typeface="Century Gothic"/>
              <a:cs typeface="Century Gothic"/>
              <a:sym typeface="Century Gothic"/>
            </a:endParaRPr>
          </a:p>
          <a:p>
            <a:pPr indent="-330200" lvl="0" marL="457200" marR="0" rtl="0" algn="just">
              <a:lnSpc>
                <a:spcPct val="120000"/>
              </a:lnSpc>
              <a:spcBef>
                <a:spcPts val="1000"/>
              </a:spcBef>
              <a:spcAft>
                <a:spcPts val="0"/>
              </a:spcAft>
              <a:buClr>
                <a:schemeClr val="accent1"/>
              </a:buClr>
              <a:buSzPts val="1600"/>
              <a:buFont typeface="Arial"/>
              <a:buChar char="•"/>
            </a:pPr>
            <a:r>
              <a:rPr b="0" i="0" lang="es-MX" sz="1600" u="none" cap="none" strike="noStrike">
                <a:solidFill>
                  <a:schemeClr val="dk1"/>
                </a:solidFill>
                <a:latin typeface="Century Gothic"/>
                <a:ea typeface="Century Gothic"/>
                <a:cs typeface="Century Gothic"/>
                <a:sym typeface="Century Gothic"/>
              </a:rPr>
              <a:t>De igual manera, se trata de  confiar en cada uno de los integrantes a participar debido a que la responsabilidad y la carga de trabajo se encuentra compartida entre ellos. Es de primordial importancia comprender que este tipo de trabajo interdisciplinario busca aprovechar los recursos institucionales porque vincula la teoría con la </a:t>
            </a:r>
            <a:r>
              <a:rPr lang="es-MX" sz="1600"/>
              <a:t>práctica</a:t>
            </a:r>
            <a:r>
              <a:rPr b="0" i="0" lang="es-MX" sz="1600" u="none" cap="none" strike="noStrike">
                <a:solidFill>
                  <a:schemeClr val="dk1"/>
                </a:solidFill>
                <a:latin typeface="Century Gothic"/>
                <a:ea typeface="Century Gothic"/>
                <a:cs typeface="Century Gothic"/>
                <a:sym typeface="Century Gothic"/>
              </a:rPr>
              <a:t>.  </a:t>
            </a:r>
            <a:endParaRPr b="0" i="0" sz="1600" u="none" cap="none" strike="noStrike">
              <a:solidFill>
                <a:schemeClr val="dk1"/>
              </a:solidFill>
              <a:latin typeface="Century Gothic"/>
              <a:ea typeface="Century Gothic"/>
              <a:cs typeface="Century Gothic"/>
              <a:sym typeface="Century Gothic"/>
            </a:endParaRPr>
          </a:p>
          <a:p>
            <a:pPr indent="-330200" lvl="0" marL="457200" marR="0" rtl="0" algn="just">
              <a:lnSpc>
                <a:spcPct val="120000"/>
              </a:lnSpc>
              <a:spcBef>
                <a:spcPts val="1000"/>
              </a:spcBef>
              <a:spcAft>
                <a:spcPts val="0"/>
              </a:spcAft>
              <a:buClr>
                <a:schemeClr val="accent1"/>
              </a:buClr>
              <a:buSzPts val="1600"/>
              <a:buFont typeface="Arial"/>
              <a:buChar char="•"/>
            </a:pPr>
            <a:r>
              <a:rPr b="0" i="0" lang="es-MX" sz="1600" u="none" cap="none" strike="noStrike">
                <a:solidFill>
                  <a:schemeClr val="dk1"/>
                </a:solidFill>
                <a:latin typeface="Century Gothic"/>
                <a:ea typeface="Century Gothic"/>
                <a:cs typeface="Century Gothic"/>
                <a:sym typeface="Century Gothic"/>
              </a:rPr>
              <a:t>Por lo tanto, a través de los diversos temas y subtemas dentro del programa operativo, los alumnos deben proponer y realizar una obra de arte empleando material reciclado; además de una ficha técnica con toda la información relevante de dicha obra y el autor.</a:t>
            </a:r>
            <a:endParaRPr b="0" i="0" sz="1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49"/>
          <p:cNvSpPr txBox="1"/>
          <p:nvPr>
            <p:ph type="title"/>
          </p:nvPr>
        </p:nvSpPr>
        <p:spPr>
          <a:xfrm>
            <a:off x="1130270" y="839249"/>
            <a:ext cx="9603300" cy="612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b="0" i="0" lang="es-MX" sz="3200" u="none" cap="none" strike="noStrike">
                <a:solidFill>
                  <a:schemeClr val="dk1"/>
                </a:solidFill>
                <a:latin typeface="Century Gothic"/>
                <a:ea typeface="Century Gothic"/>
                <a:cs typeface="Century Gothic"/>
                <a:sym typeface="Century Gothic"/>
              </a:rPr>
              <a:t>Organizador Gráfico. Preguntas esenciales.</a:t>
            </a:r>
            <a:endParaRPr b="0" i="0" sz="3200" u="none" cap="none" strike="noStrike">
              <a:solidFill>
                <a:schemeClr val="dk1"/>
              </a:solidFill>
              <a:latin typeface="Century Gothic"/>
              <a:ea typeface="Century Gothic"/>
              <a:cs typeface="Century Gothic"/>
              <a:sym typeface="Century Gothic"/>
            </a:endParaRPr>
          </a:p>
        </p:txBody>
      </p:sp>
      <p:pic>
        <p:nvPicPr>
          <p:cNvPr id="343" name="Google Shape;343;p49"/>
          <p:cNvPicPr preferRelativeResize="0"/>
          <p:nvPr/>
        </p:nvPicPr>
        <p:blipFill rotWithShape="1">
          <a:blip r:embed="rId3">
            <a:alphaModFix/>
          </a:blip>
          <a:srcRect b="13785" l="7340" r="29272" t="26919"/>
          <a:stretch/>
        </p:blipFill>
        <p:spPr>
          <a:xfrm>
            <a:off x="1297451" y="1451850"/>
            <a:ext cx="8862024" cy="4455525"/>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50"/>
          <p:cNvSpPr txBox="1"/>
          <p:nvPr>
            <p:ph type="title"/>
          </p:nvPr>
        </p:nvSpPr>
        <p:spPr>
          <a:xfrm>
            <a:off x="1130270" y="953324"/>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b="0" i="0" lang="es-MX" sz="3200" u="none" cap="none" strike="noStrike">
                <a:solidFill>
                  <a:schemeClr val="dk1"/>
                </a:solidFill>
                <a:latin typeface="Century Gothic"/>
                <a:ea typeface="Century Gothic"/>
                <a:cs typeface="Century Gothic"/>
                <a:sym typeface="Century Gothic"/>
              </a:rPr>
              <a:t>Organizador Gráfico. Proceso de indagación.</a:t>
            </a:r>
            <a:endParaRPr b="0" i="0" sz="3200" u="none" cap="none" strike="noStrike">
              <a:solidFill>
                <a:schemeClr val="dk1"/>
              </a:solidFill>
              <a:latin typeface="Century Gothic"/>
              <a:ea typeface="Century Gothic"/>
              <a:cs typeface="Century Gothic"/>
              <a:sym typeface="Century Gothic"/>
            </a:endParaRPr>
          </a:p>
        </p:txBody>
      </p:sp>
      <p:sp>
        <p:nvSpPr>
          <p:cNvPr id="349" name="Google Shape;349;p50"/>
          <p:cNvSpPr txBox="1"/>
          <p:nvPr>
            <p:ph idx="1" type="body"/>
          </p:nvPr>
        </p:nvSpPr>
        <p:spPr>
          <a:xfrm>
            <a:off x="1130270" y="2171769"/>
            <a:ext cx="9603300" cy="3294600"/>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pic>
        <p:nvPicPr>
          <p:cNvPr descr="C:\Users\Direccion CCH\Desktop\conexiones\Indagacion 2.png" id="350" name="Google Shape;350;p50"/>
          <p:cNvPicPr preferRelativeResize="0"/>
          <p:nvPr/>
        </p:nvPicPr>
        <p:blipFill rotWithShape="1">
          <a:blip r:embed="rId3">
            <a:alphaModFix/>
          </a:blip>
          <a:srcRect b="0" l="0" r="0" t="0"/>
          <a:stretch/>
        </p:blipFill>
        <p:spPr>
          <a:xfrm>
            <a:off x="0" y="1681655"/>
            <a:ext cx="12192000" cy="4824248"/>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1"/>
          <p:cNvSpPr txBox="1"/>
          <p:nvPr>
            <p:ph idx="1" type="body"/>
          </p:nvPr>
        </p:nvSpPr>
        <p:spPr>
          <a:xfrm>
            <a:off x="1130270" y="2171769"/>
            <a:ext cx="9603300" cy="3294600"/>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pic>
        <p:nvPicPr>
          <p:cNvPr id="356" name="Google Shape;356;p51"/>
          <p:cNvPicPr preferRelativeResize="0"/>
          <p:nvPr/>
        </p:nvPicPr>
        <p:blipFill rotWithShape="1">
          <a:blip r:embed="rId3">
            <a:alphaModFix/>
          </a:blip>
          <a:srcRect b="9181" l="23061" r="23131" t="22456"/>
          <a:stretch/>
        </p:blipFill>
        <p:spPr>
          <a:xfrm>
            <a:off x="973425" y="1254825"/>
            <a:ext cx="10558149" cy="4687826"/>
          </a:xfrm>
          <a:prstGeom prst="rect">
            <a:avLst/>
          </a:prstGeom>
          <a:noFill/>
          <a:ln cap="flat" cmpd="sng" w="76200">
            <a:solidFill>
              <a:srgbClr val="000000"/>
            </a:solidFill>
            <a:prstDash val="solid"/>
            <a:round/>
            <a:headEnd len="sm" w="sm" type="none"/>
            <a:tailEnd len="sm" w="sm" type="none"/>
          </a:ln>
        </p:spPr>
      </p:pic>
      <p:sp>
        <p:nvSpPr>
          <p:cNvPr id="357" name="Google Shape;357;p51"/>
          <p:cNvSpPr txBox="1"/>
          <p:nvPr>
            <p:ph type="title"/>
          </p:nvPr>
        </p:nvSpPr>
        <p:spPr>
          <a:xfrm>
            <a:off x="973433" y="253924"/>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b="0" i="0" lang="es-MX" sz="3200" u="none" cap="none" strike="noStrike">
                <a:solidFill>
                  <a:schemeClr val="dk1"/>
                </a:solidFill>
                <a:latin typeface="Century Gothic"/>
                <a:ea typeface="Century Gothic"/>
                <a:cs typeface="Century Gothic"/>
                <a:sym typeface="Century Gothic"/>
              </a:rPr>
              <a:t>A.M.E. General</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Google Shape;362;p52"/>
          <p:cNvPicPr preferRelativeResize="0"/>
          <p:nvPr/>
        </p:nvPicPr>
        <p:blipFill rotWithShape="1">
          <a:blip r:embed="rId3">
            <a:alphaModFix/>
          </a:blip>
          <a:srcRect b="9183" l="23608" r="23682" t="24410"/>
          <a:stretch/>
        </p:blipFill>
        <p:spPr>
          <a:xfrm>
            <a:off x="1411525" y="950300"/>
            <a:ext cx="9310349" cy="5057274"/>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id="367" name="Google Shape;367;p53"/>
          <p:cNvPicPr preferRelativeResize="0"/>
          <p:nvPr/>
        </p:nvPicPr>
        <p:blipFill rotWithShape="1">
          <a:blip r:embed="rId3">
            <a:alphaModFix/>
          </a:blip>
          <a:srcRect b="9180" l="23061" r="23131" t="21481"/>
          <a:stretch/>
        </p:blipFill>
        <p:spPr>
          <a:xfrm>
            <a:off x="1302550" y="941050"/>
            <a:ext cx="9447826" cy="5133625"/>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7"/>
          <p:cNvSpPr txBox="1"/>
          <p:nvPr>
            <p:ph type="title"/>
          </p:nvPr>
        </p:nvSpPr>
        <p:spPr>
          <a:xfrm>
            <a:off x="991050" y="2056727"/>
            <a:ext cx="10510200" cy="3273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000" u="none" cap="none" strike="noStrike">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accent1"/>
              </a:buClr>
              <a:buSzPts val="1800"/>
              <a:buFont typeface="Arial"/>
              <a:buNone/>
            </a:pPr>
            <a:r>
              <a:rPr lang="es-MX" sz="3000"/>
              <a:t>Ciclo lectivo 2018 - 2019</a:t>
            </a:r>
            <a:endParaRPr sz="3000"/>
          </a:p>
          <a:p>
            <a:pPr indent="0" lvl="0" marL="0" rtl="0" algn="l">
              <a:lnSpc>
                <a:spcPct val="100000"/>
              </a:lnSpc>
              <a:spcBef>
                <a:spcPts val="0"/>
              </a:spcBef>
              <a:spcAft>
                <a:spcPts val="0"/>
              </a:spcAft>
              <a:buClr>
                <a:schemeClr val="accent1"/>
              </a:buClr>
              <a:buSzPts val="1800"/>
              <a:buFont typeface="Arial"/>
              <a:buNone/>
            </a:pPr>
            <a:r>
              <a:rPr lang="es-MX" sz="3000"/>
              <a:t>Fecha de inicio: agosto 2018</a:t>
            </a:r>
            <a:endParaRPr sz="3000"/>
          </a:p>
          <a:p>
            <a:pPr indent="0" lvl="0" marL="0" rtl="0" algn="l">
              <a:lnSpc>
                <a:spcPct val="100000"/>
              </a:lnSpc>
              <a:spcBef>
                <a:spcPts val="0"/>
              </a:spcBef>
              <a:spcAft>
                <a:spcPts val="0"/>
              </a:spcAft>
              <a:buClr>
                <a:schemeClr val="accent1"/>
              </a:buClr>
              <a:buSzPts val="1800"/>
              <a:buFont typeface="Arial"/>
              <a:buNone/>
            </a:pPr>
            <a:r>
              <a:rPr lang="es-MX" sz="3000"/>
              <a:t>Fecha de término: Semana académica del 20, 22 y 23 de noviembre 2018</a:t>
            </a:r>
            <a:endParaRPr sz="3000"/>
          </a:p>
          <a:p>
            <a:pPr indent="0" lvl="0" marL="0" rtl="0" algn="l">
              <a:lnSpc>
                <a:spcPct val="100000"/>
              </a:lnSpc>
              <a:spcBef>
                <a:spcPts val="0"/>
              </a:spcBef>
              <a:spcAft>
                <a:spcPts val="0"/>
              </a:spcAft>
              <a:buClr>
                <a:schemeClr val="accent1"/>
              </a:buClr>
              <a:buSzPts val="1800"/>
              <a:buFont typeface="Arial"/>
              <a:buNone/>
            </a:pPr>
            <a:r>
              <a:rPr lang="es-MX" sz="1600"/>
              <a:t> </a:t>
            </a:r>
            <a:endParaRPr sz="1600"/>
          </a:p>
          <a:p>
            <a:pPr indent="0" lvl="0" marL="0" rtl="0" algn="l">
              <a:lnSpc>
                <a:spcPct val="100000"/>
              </a:lnSpc>
              <a:spcBef>
                <a:spcPts val="0"/>
              </a:spcBef>
              <a:spcAft>
                <a:spcPts val="0"/>
              </a:spcAft>
              <a:buClr>
                <a:schemeClr val="accent1"/>
              </a:buClr>
              <a:buSzPts val="1800"/>
              <a:buFont typeface="Arial"/>
              <a:buNone/>
            </a:pPr>
            <a:r>
              <a:t/>
            </a:r>
            <a:endParaRPr sz="1600"/>
          </a:p>
          <a:p>
            <a:pPr indent="0" lvl="0" marL="0" rtl="0" algn="l">
              <a:lnSpc>
                <a:spcPct val="120000"/>
              </a:lnSpc>
              <a:spcBef>
                <a:spcPts val="1000"/>
              </a:spcBef>
              <a:spcAft>
                <a:spcPts val="0"/>
              </a:spcAft>
              <a:buClr>
                <a:schemeClr val="accent1"/>
              </a:buClr>
              <a:buSzPts val="1800"/>
              <a:buFont typeface="Arial"/>
              <a:buNone/>
            </a:pPr>
            <a:r>
              <a:t/>
            </a:r>
            <a:endParaRPr sz="1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pic>
        <p:nvPicPr>
          <p:cNvPr id="372" name="Google Shape;372;p54"/>
          <p:cNvPicPr preferRelativeResize="0"/>
          <p:nvPr/>
        </p:nvPicPr>
        <p:blipFill rotWithShape="1">
          <a:blip r:embed="rId3">
            <a:alphaModFix/>
          </a:blip>
          <a:srcRect b="9181" l="23608" r="23682" t="22456"/>
          <a:stretch/>
        </p:blipFill>
        <p:spPr>
          <a:xfrm>
            <a:off x="1451512" y="948300"/>
            <a:ext cx="9288974" cy="5079900"/>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55"/>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378" name="Google Shape;378;p55"/>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lang="es-MX"/>
              <a:t>E.I.P. Resumen</a:t>
            </a:r>
            <a:endParaRPr b="0" i="0" sz="2400" u="none" cap="none" strike="noStrike">
              <a:solidFill>
                <a:schemeClr val="dk1"/>
              </a:solidFill>
              <a:latin typeface="Century Gothic"/>
              <a:ea typeface="Century Gothic"/>
              <a:cs typeface="Century Gothic"/>
              <a:sym typeface="Century Gothic"/>
            </a:endParaRPr>
          </a:p>
        </p:txBody>
      </p:sp>
      <p:pic>
        <p:nvPicPr>
          <p:cNvPr id="379" name="Google Shape;379;p55"/>
          <p:cNvPicPr preferRelativeResize="0"/>
          <p:nvPr/>
        </p:nvPicPr>
        <p:blipFill rotWithShape="1">
          <a:blip r:embed="rId3">
            <a:alphaModFix/>
          </a:blip>
          <a:srcRect b="10156" l="16471" r="15995" t="43945"/>
          <a:stretch/>
        </p:blipFill>
        <p:spPr>
          <a:xfrm>
            <a:off x="374463" y="1577000"/>
            <a:ext cx="11443050" cy="4484100"/>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56"/>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385" name="Google Shape;385;p56"/>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386" name="Google Shape;386;p56"/>
          <p:cNvPicPr preferRelativeResize="0"/>
          <p:nvPr/>
        </p:nvPicPr>
        <p:blipFill rotWithShape="1">
          <a:blip r:embed="rId3">
            <a:alphaModFix/>
          </a:blip>
          <a:srcRect b="9179" l="24707" r="24228" t="24414"/>
          <a:stretch/>
        </p:blipFill>
        <p:spPr>
          <a:xfrm>
            <a:off x="1302767" y="953325"/>
            <a:ext cx="9258284" cy="5077100"/>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57"/>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392" name="Google Shape;392;p57"/>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393" name="Google Shape;393;p57"/>
          <p:cNvPicPr preferRelativeResize="0"/>
          <p:nvPr/>
        </p:nvPicPr>
        <p:blipFill rotWithShape="1">
          <a:blip r:embed="rId3">
            <a:alphaModFix/>
          </a:blip>
          <a:srcRect b="14060" l="26354" r="24227" t="24411"/>
          <a:stretch/>
        </p:blipFill>
        <p:spPr>
          <a:xfrm>
            <a:off x="1130275" y="853625"/>
            <a:ext cx="9603274" cy="5041724"/>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58"/>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399" name="Google Shape;399;p58"/>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00" name="Google Shape;400;p58"/>
          <p:cNvPicPr preferRelativeResize="0"/>
          <p:nvPr/>
        </p:nvPicPr>
        <p:blipFill rotWithShape="1">
          <a:blip r:embed="rId3">
            <a:alphaModFix/>
          </a:blip>
          <a:srcRect b="17965" l="25255" r="24777" t="22459"/>
          <a:stretch/>
        </p:blipFill>
        <p:spPr>
          <a:xfrm>
            <a:off x="1130275" y="996850"/>
            <a:ext cx="9962298" cy="5008500"/>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59"/>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06" name="Google Shape;406;p59"/>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07" name="Google Shape;407;p59"/>
          <p:cNvPicPr preferRelativeResize="0"/>
          <p:nvPr/>
        </p:nvPicPr>
        <p:blipFill rotWithShape="1">
          <a:blip r:embed="rId3">
            <a:alphaModFix/>
          </a:blip>
          <a:srcRect b="18945" l="24158" r="24230" t="23437"/>
          <a:stretch/>
        </p:blipFill>
        <p:spPr>
          <a:xfrm>
            <a:off x="561900" y="969975"/>
            <a:ext cx="10593675" cy="4986925"/>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60"/>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13" name="Google Shape;413;p60"/>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14" name="Google Shape;414;p60"/>
          <p:cNvPicPr preferRelativeResize="0"/>
          <p:nvPr/>
        </p:nvPicPr>
        <p:blipFill rotWithShape="1">
          <a:blip r:embed="rId3">
            <a:alphaModFix/>
          </a:blip>
          <a:srcRect b="9179" l="23609" r="23682" t="24414"/>
          <a:stretch/>
        </p:blipFill>
        <p:spPr>
          <a:xfrm>
            <a:off x="1182399" y="905825"/>
            <a:ext cx="9499038" cy="5046349"/>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61"/>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20" name="Google Shape;420;p61"/>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21" name="Google Shape;421;p61"/>
          <p:cNvPicPr preferRelativeResize="0"/>
          <p:nvPr/>
        </p:nvPicPr>
        <p:blipFill rotWithShape="1">
          <a:blip r:embed="rId3">
            <a:alphaModFix/>
          </a:blip>
          <a:srcRect b="12106" l="24158" r="24777" t="22460"/>
          <a:stretch/>
        </p:blipFill>
        <p:spPr>
          <a:xfrm>
            <a:off x="1130275" y="872650"/>
            <a:ext cx="9603274" cy="5188854"/>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62"/>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27" name="Google Shape;427;p62"/>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28" name="Google Shape;428;p62"/>
          <p:cNvPicPr preferRelativeResize="0"/>
          <p:nvPr/>
        </p:nvPicPr>
        <p:blipFill rotWithShape="1">
          <a:blip r:embed="rId3">
            <a:alphaModFix/>
          </a:blip>
          <a:srcRect b="11133" l="24707" r="24228" t="21484"/>
          <a:stretch/>
        </p:blipFill>
        <p:spPr>
          <a:xfrm>
            <a:off x="1366400" y="849875"/>
            <a:ext cx="9269925" cy="5158251"/>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63"/>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34" name="Google Shape;434;p63"/>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35" name="Google Shape;435;p63"/>
          <p:cNvPicPr preferRelativeResize="0"/>
          <p:nvPr/>
        </p:nvPicPr>
        <p:blipFill rotWithShape="1">
          <a:blip r:embed="rId3">
            <a:alphaModFix/>
          </a:blip>
          <a:srcRect b="10153" l="23609" r="23682" t="22461"/>
          <a:stretch/>
        </p:blipFill>
        <p:spPr>
          <a:xfrm>
            <a:off x="1420725" y="908737"/>
            <a:ext cx="9350550" cy="5040528"/>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8"/>
          <p:cNvSpPr txBox="1"/>
          <p:nvPr>
            <p:ph idx="4294967295" type="ctrTitle"/>
          </p:nvPr>
        </p:nvSpPr>
        <p:spPr>
          <a:xfrm>
            <a:off x="1288125" y="1861575"/>
            <a:ext cx="9317400" cy="2592000"/>
          </a:xfrm>
          <a:prstGeom prst="rect">
            <a:avLst/>
          </a:prstGeom>
          <a:noFill/>
          <a:ln>
            <a:noFill/>
          </a:ln>
        </p:spPr>
        <p:txBody>
          <a:bodyPr anchorCtr="0" anchor="b" bIns="0" lIns="91425" spcFirstLastPara="1" rIns="91425" wrap="square" tIns="45700">
            <a:noAutofit/>
          </a:bodyPr>
          <a:lstStyle/>
          <a:p>
            <a:pPr indent="0" lvl="0" marL="0" marR="0" rtl="0" algn="l">
              <a:lnSpc>
                <a:spcPct val="90000"/>
              </a:lnSpc>
              <a:spcBef>
                <a:spcPts val="0"/>
              </a:spcBef>
              <a:spcAft>
                <a:spcPts val="0"/>
              </a:spcAft>
              <a:buClr>
                <a:schemeClr val="dk1"/>
              </a:buClr>
              <a:buSzPts val="6600"/>
              <a:buFont typeface="Century Gothic"/>
              <a:buNone/>
            </a:pPr>
            <a:r>
              <a:rPr b="1" lang="es-MX" sz="4400"/>
              <a:t>¿Cómo podrías crear obras de arte reusando material de desecho en el bachillerato UDescartes?</a:t>
            </a:r>
            <a:endParaRPr b="1" i="0" sz="4400" u="none" cap="none" strike="noStrike">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64"/>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41" name="Google Shape;441;p64"/>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42" name="Google Shape;442;p64"/>
          <p:cNvPicPr preferRelativeResize="0"/>
          <p:nvPr/>
        </p:nvPicPr>
        <p:blipFill rotWithShape="1">
          <a:blip r:embed="rId3">
            <a:alphaModFix/>
          </a:blip>
          <a:srcRect b="11129" l="24158" r="24777" t="22460"/>
          <a:stretch/>
        </p:blipFill>
        <p:spPr>
          <a:xfrm>
            <a:off x="1192400" y="852250"/>
            <a:ext cx="9438476" cy="5175949"/>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65"/>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48" name="Google Shape;448;p65"/>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49" name="Google Shape;449;p65"/>
          <p:cNvPicPr preferRelativeResize="0"/>
          <p:nvPr/>
        </p:nvPicPr>
        <p:blipFill rotWithShape="1">
          <a:blip r:embed="rId3">
            <a:alphaModFix/>
          </a:blip>
          <a:srcRect b="9179" l="24707" r="25328" t="30271"/>
          <a:stretch/>
        </p:blipFill>
        <p:spPr>
          <a:xfrm>
            <a:off x="1130274" y="919020"/>
            <a:ext cx="9603274" cy="5019969"/>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66"/>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55" name="Google Shape;455;p66"/>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56" name="Google Shape;456;p66"/>
          <p:cNvPicPr preferRelativeResize="0"/>
          <p:nvPr/>
        </p:nvPicPr>
        <p:blipFill rotWithShape="1">
          <a:blip r:embed="rId3">
            <a:alphaModFix/>
          </a:blip>
          <a:srcRect b="33594" l="23060" r="25932" t="22460"/>
          <a:stretch/>
        </p:blipFill>
        <p:spPr>
          <a:xfrm>
            <a:off x="392088" y="855526"/>
            <a:ext cx="11407825" cy="5146925"/>
          </a:xfrm>
          <a:prstGeom prst="rect">
            <a:avLst/>
          </a:prstGeom>
          <a:noFill/>
          <a:ln cap="flat" cmpd="sng" w="76200">
            <a:solidFill>
              <a:srgbClr val="000000"/>
            </a:solidFill>
            <a:prstDash val="solid"/>
            <a:round/>
            <a:headEnd len="sm" w="sm" type="none"/>
            <a:tailEnd len="sm" w="sm" type="none"/>
          </a:ln>
        </p:spPr>
      </p:pic>
      <p:sp>
        <p:nvSpPr>
          <p:cNvPr id="457" name="Google Shape;457;p66"/>
          <p:cNvSpPr txBox="1"/>
          <p:nvPr/>
        </p:nvSpPr>
        <p:spPr>
          <a:xfrm>
            <a:off x="1053500" y="103575"/>
            <a:ext cx="6248100" cy="12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MX" sz="3000">
                <a:latin typeface="Century Gothic"/>
                <a:ea typeface="Century Gothic"/>
                <a:cs typeface="Century Gothic"/>
                <a:sym typeface="Century Gothic"/>
              </a:rPr>
              <a:t>E.I.P. Elaboración de proyecto</a:t>
            </a:r>
            <a:endParaRPr sz="3000">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67"/>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63" name="Google Shape;463;p67"/>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pic>
        <p:nvPicPr>
          <p:cNvPr id="464" name="Google Shape;464;p67"/>
          <p:cNvPicPr preferRelativeResize="0"/>
          <p:nvPr/>
        </p:nvPicPr>
        <p:blipFill rotWithShape="1">
          <a:blip r:embed="rId3">
            <a:alphaModFix/>
          </a:blip>
          <a:srcRect b="8789" l="23608" r="24229" t="28711"/>
          <a:stretch/>
        </p:blipFill>
        <p:spPr>
          <a:xfrm>
            <a:off x="1179876" y="953325"/>
            <a:ext cx="10015850" cy="5060625"/>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68"/>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sp>
        <p:nvSpPr>
          <p:cNvPr id="470" name="Google Shape;470;p68"/>
          <p:cNvSpPr txBox="1"/>
          <p:nvPr>
            <p:ph type="title"/>
          </p:nvPr>
        </p:nvSpPr>
        <p:spPr>
          <a:xfrm>
            <a:off x="1058995" y="810749"/>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lang="es-MX"/>
              <a:t>Fotografías de la sesión</a:t>
            </a:r>
            <a:endParaRPr b="0" i="0" sz="3200" u="none" cap="none" strike="noStrike">
              <a:solidFill>
                <a:schemeClr val="dk1"/>
              </a:solidFill>
              <a:latin typeface="Century Gothic"/>
              <a:ea typeface="Century Gothic"/>
              <a:cs typeface="Century Gothic"/>
              <a:sym typeface="Century Gothic"/>
            </a:endParaRPr>
          </a:p>
        </p:txBody>
      </p:sp>
      <p:pic>
        <p:nvPicPr>
          <p:cNvPr descr="C:\Users\JosueArtemio\AppData\Local\Microsoft\Windows\INetCache\Content.Word\IMG_20180112_111843.jpg" id="471" name="Google Shape;471;p68"/>
          <p:cNvPicPr preferRelativeResize="0"/>
          <p:nvPr/>
        </p:nvPicPr>
        <p:blipFill rotWithShape="1">
          <a:blip r:embed="rId3">
            <a:alphaModFix/>
          </a:blip>
          <a:srcRect b="0" l="0" r="0" t="0"/>
          <a:stretch/>
        </p:blipFill>
        <p:spPr>
          <a:xfrm>
            <a:off x="4379983" y="1614388"/>
            <a:ext cx="3432033" cy="3431978"/>
          </a:xfrm>
          <a:prstGeom prst="rect">
            <a:avLst/>
          </a:prstGeom>
          <a:noFill/>
          <a:ln cap="flat" cmpd="sng" w="76200">
            <a:solidFill>
              <a:srgbClr val="000000"/>
            </a:solidFill>
            <a:prstDash val="solid"/>
            <a:round/>
            <a:headEnd len="sm" w="sm" type="none"/>
            <a:tailEnd len="sm" w="sm" type="none"/>
          </a:ln>
        </p:spPr>
      </p:pic>
      <p:pic>
        <p:nvPicPr>
          <p:cNvPr descr="C:\Users\JosueArtemio\AppData\Local\Microsoft\Windows\INetCache\Content.Word\IMG_20180112_111910.jpg" id="472" name="Google Shape;472;p68"/>
          <p:cNvPicPr preferRelativeResize="0"/>
          <p:nvPr/>
        </p:nvPicPr>
        <p:blipFill rotWithShape="1">
          <a:blip r:embed="rId4">
            <a:alphaModFix/>
          </a:blip>
          <a:srcRect b="0" l="0" r="0" t="0"/>
          <a:stretch/>
        </p:blipFill>
        <p:spPr>
          <a:xfrm>
            <a:off x="655169" y="1614400"/>
            <a:ext cx="3432033" cy="3431978"/>
          </a:xfrm>
          <a:prstGeom prst="rect">
            <a:avLst/>
          </a:prstGeom>
          <a:noFill/>
          <a:ln cap="flat" cmpd="sng" w="76200">
            <a:solidFill>
              <a:srgbClr val="000000"/>
            </a:solidFill>
            <a:prstDash val="solid"/>
            <a:round/>
            <a:headEnd len="sm" w="sm" type="none"/>
            <a:tailEnd len="sm" w="sm" type="none"/>
          </a:ln>
        </p:spPr>
      </p:pic>
      <p:pic>
        <p:nvPicPr>
          <p:cNvPr descr="C:\Users\JosueArtemio\AppData\Local\Microsoft\Windows\INetCache\Content.Word\IMG_20180112_112118.jpg" id="473" name="Google Shape;473;p68"/>
          <p:cNvPicPr preferRelativeResize="0"/>
          <p:nvPr/>
        </p:nvPicPr>
        <p:blipFill rotWithShape="1">
          <a:blip r:embed="rId5">
            <a:alphaModFix/>
          </a:blip>
          <a:srcRect b="0" l="0" r="0" t="0"/>
          <a:stretch/>
        </p:blipFill>
        <p:spPr>
          <a:xfrm>
            <a:off x="8104799" y="1614393"/>
            <a:ext cx="3432050" cy="3431993"/>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69"/>
          <p:cNvSpPr txBox="1"/>
          <p:nvPr>
            <p:ph type="title"/>
          </p:nvPr>
        </p:nvSpPr>
        <p:spPr>
          <a:xfrm>
            <a:off x="1095340" y="743183"/>
            <a:ext cx="9603300" cy="714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200"/>
              <a:buFont typeface="Century Gothic"/>
              <a:buNone/>
            </a:pPr>
            <a:r>
              <a:rPr lang="es-MX" sz="2400"/>
              <a:t>Evaluación. Tipos, herramientas productos de aprendizaje</a:t>
            </a:r>
            <a:endParaRPr b="0" i="0" sz="2400" u="none" cap="none" strike="noStrike">
              <a:solidFill>
                <a:schemeClr val="dk1"/>
              </a:solidFill>
              <a:latin typeface="Century Gothic"/>
              <a:ea typeface="Century Gothic"/>
              <a:cs typeface="Century Gothic"/>
              <a:sym typeface="Century Gothic"/>
            </a:endParaRPr>
          </a:p>
        </p:txBody>
      </p:sp>
      <p:pic>
        <p:nvPicPr>
          <p:cNvPr id="479" name="Google Shape;479;p69"/>
          <p:cNvPicPr preferRelativeResize="0"/>
          <p:nvPr/>
        </p:nvPicPr>
        <p:blipFill rotWithShape="1">
          <a:blip r:embed="rId3">
            <a:alphaModFix/>
          </a:blip>
          <a:srcRect b="0" l="0" r="0" t="0"/>
          <a:stretch/>
        </p:blipFill>
        <p:spPr>
          <a:xfrm>
            <a:off x="1738282" y="1357298"/>
            <a:ext cx="8072494" cy="4600576"/>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pic>
        <p:nvPicPr>
          <p:cNvPr descr="C:\Users\Direccion CCH\Desktop\conexiones\3era sesión\EDUC. FORMATIVA LORE.png" id="484" name="Google Shape;484;p70"/>
          <p:cNvPicPr preferRelativeResize="0"/>
          <p:nvPr/>
        </p:nvPicPr>
        <p:blipFill rotWithShape="1">
          <a:blip r:embed="rId3">
            <a:alphaModFix/>
          </a:blip>
          <a:srcRect b="0" l="0" r="0" t="0"/>
          <a:stretch/>
        </p:blipFill>
        <p:spPr>
          <a:xfrm>
            <a:off x="1339649" y="952426"/>
            <a:ext cx="9358601" cy="5133000"/>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pic>
        <p:nvPicPr>
          <p:cNvPr id="489" name="Google Shape;489;p71"/>
          <p:cNvPicPr preferRelativeResize="0"/>
          <p:nvPr/>
        </p:nvPicPr>
        <p:blipFill rotWithShape="1">
          <a:blip r:embed="rId3">
            <a:alphaModFix/>
          </a:blip>
          <a:srcRect b="0" l="0" r="0" t="0"/>
          <a:stretch/>
        </p:blipFill>
        <p:spPr>
          <a:xfrm>
            <a:off x="1262700" y="933888"/>
            <a:ext cx="9144525" cy="4990225"/>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pic>
        <p:nvPicPr>
          <p:cNvPr id="494" name="Google Shape;494;p72"/>
          <p:cNvPicPr preferRelativeResize="0"/>
          <p:nvPr/>
        </p:nvPicPr>
        <p:blipFill rotWithShape="1">
          <a:blip r:embed="rId3">
            <a:alphaModFix/>
          </a:blip>
          <a:srcRect b="0" l="0" r="0" t="0"/>
          <a:stretch/>
        </p:blipFill>
        <p:spPr>
          <a:xfrm>
            <a:off x="2666975" y="928670"/>
            <a:ext cx="6357984" cy="2236271"/>
          </a:xfrm>
          <a:prstGeom prst="rect">
            <a:avLst/>
          </a:prstGeom>
          <a:noFill/>
          <a:ln>
            <a:noFill/>
          </a:ln>
        </p:spPr>
      </p:pic>
      <p:pic>
        <p:nvPicPr>
          <p:cNvPr id="495" name="Google Shape;495;p72"/>
          <p:cNvPicPr preferRelativeResize="0"/>
          <p:nvPr/>
        </p:nvPicPr>
        <p:blipFill rotWithShape="1">
          <a:blip r:embed="rId4">
            <a:alphaModFix/>
          </a:blip>
          <a:srcRect b="0" l="0" r="0" t="0"/>
          <a:stretch/>
        </p:blipFill>
        <p:spPr>
          <a:xfrm>
            <a:off x="2666976" y="3143249"/>
            <a:ext cx="6286544" cy="3357585"/>
          </a:xfrm>
          <a:prstGeom prst="rect">
            <a:avLst/>
          </a:prstGeom>
          <a:noFill/>
          <a:ln>
            <a:noFill/>
          </a:ln>
        </p:spPr>
      </p:pic>
      <p:sp>
        <p:nvSpPr>
          <p:cNvPr id="496" name="Google Shape;496;p72"/>
          <p:cNvSpPr txBox="1"/>
          <p:nvPr>
            <p:ph type="title"/>
          </p:nvPr>
        </p:nvSpPr>
        <p:spPr>
          <a:xfrm>
            <a:off x="1141440" y="109258"/>
            <a:ext cx="9603300" cy="714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200"/>
              <a:buFont typeface="Century Gothic"/>
              <a:buNone/>
            </a:pPr>
            <a:r>
              <a:rPr lang="es-MX" sz="2400"/>
              <a:t>Evaluación. Formatos. Prerrequisitos.</a:t>
            </a:r>
            <a:endParaRPr b="0" i="0" sz="2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pic>
        <p:nvPicPr>
          <p:cNvPr id="501" name="Google Shape;501;p73"/>
          <p:cNvPicPr preferRelativeResize="0"/>
          <p:nvPr/>
        </p:nvPicPr>
        <p:blipFill rotWithShape="1">
          <a:blip r:embed="rId3">
            <a:alphaModFix/>
          </a:blip>
          <a:srcRect b="0" l="0" r="0" t="0"/>
          <a:stretch/>
        </p:blipFill>
        <p:spPr>
          <a:xfrm>
            <a:off x="2024034" y="857232"/>
            <a:ext cx="7210425" cy="1009650"/>
          </a:xfrm>
          <a:prstGeom prst="rect">
            <a:avLst/>
          </a:prstGeom>
          <a:noFill/>
          <a:ln>
            <a:noFill/>
          </a:ln>
        </p:spPr>
      </p:pic>
      <p:pic>
        <p:nvPicPr>
          <p:cNvPr id="502" name="Google Shape;502;p73"/>
          <p:cNvPicPr preferRelativeResize="0"/>
          <p:nvPr/>
        </p:nvPicPr>
        <p:blipFill rotWithShape="1">
          <a:blip r:embed="rId4">
            <a:alphaModFix/>
          </a:blip>
          <a:srcRect b="0" l="0" r="0" t="0"/>
          <a:stretch/>
        </p:blipFill>
        <p:spPr>
          <a:xfrm>
            <a:off x="2738414" y="1785926"/>
            <a:ext cx="6143667" cy="44291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9"/>
          <p:cNvSpPr txBox="1"/>
          <p:nvPr>
            <p:ph type="title"/>
          </p:nvPr>
        </p:nvSpPr>
        <p:spPr>
          <a:xfrm>
            <a:off x="1130270" y="953324"/>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rPr lang="es-MX"/>
              <a:t>Índice</a:t>
            </a:r>
            <a:endParaRPr b="0" i="0" sz="3200" u="none" cap="none" strike="noStrike">
              <a:solidFill>
                <a:schemeClr val="dk1"/>
              </a:solidFill>
              <a:latin typeface="Century Gothic"/>
              <a:ea typeface="Century Gothic"/>
              <a:cs typeface="Century Gothic"/>
              <a:sym typeface="Century Gothic"/>
            </a:endParaRPr>
          </a:p>
        </p:txBody>
      </p:sp>
      <p:sp>
        <p:nvSpPr>
          <p:cNvPr id="217" name="Google Shape;217;p29"/>
          <p:cNvSpPr txBox="1"/>
          <p:nvPr>
            <p:ph idx="1" type="body"/>
          </p:nvPr>
        </p:nvSpPr>
        <p:spPr>
          <a:xfrm>
            <a:off x="1130270" y="1475244"/>
            <a:ext cx="9603300" cy="32946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20000"/>
              </a:lnSpc>
              <a:spcBef>
                <a:spcPts val="1000"/>
              </a:spcBef>
              <a:spcAft>
                <a:spcPts val="0"/>
              </a:spcAft>
              <a:buSzPts val="2000"/>
              <a:buChar char="●"/>
            </a:pPr>
            <a:r>
              <a:rPr lang="es-MX"/>
              <a:t>P1 - </a:t>
            </a:r>
            <a:r>
              <a:rPr lang="es-MX"/>
              <a:t>Conclusiones generales</a:t>
            </a:r>
            <a:endParaRPr/>
          </a:p>
          <a:p>
            <a:pPr indent="-355600" lvl="0" marL="457200" marR="0" rtl="0" algn="l">
              <a:lnSpc>
                <a:spcPct val="120000"/>
              </a:lnSpc>
              <a:spcBef>
                <a:spcPts val="0"/>
              </a:spcBef>
              <a:spcAft>
                <a:spcPts val="0"/>
              </a:spcAft>
              <a:buSzPts val="2000"/>
              <a:buChar char="●"/>
            </a:pPr>
            <a:r>
              <a:rPr lang="es-MX"/>
              <a:t>P3 - Fotografías de sesión</a:t>
            </a:r>
            <a:endParaRPr/>
          </a:p>
          <a:p>
            <a:pPr indent="-355600" lvl="0" marL="457200" marR="0" rtl="0" algn="l">
              <a:lnSpc>
                <a:spcPct val="120000"/>
              </a:lnSpc>
              <a:spcBef>
                <a:spcPts val="0"/>
              </a:spcBef>
              <a:spcAft>
                <a:spcPts val="0"/>
              </a:spcAft>
              <a:buSzPts val="2000"/>
              <a:buChar char="●"/>
            </a:pPr>
            <a:r>
              <a:rPr lang="es-MX"/>
              <a:t>P2 - Fotografía de organizador gráfico</a:t>
            </a:r>
            <a:endParaRPr/>
          </a:p>
          <a:p>
            <a:pPr indent="-355600" lvl="0" marL="457200" marR="0" rtl="0" algn="l">
              <a:lnSpc>
                <a:spcPct val="120000"/>
              </a:lnSpc>
              <a:spcBef>
                <a:spcPts val="0"/>
              </a:spcBef>
              <a:spcAft>
                <a:spcPts val="0"/>
              </a:spcAft>
              <a:buSzPts val="2000"/>
              <a:buChar char="●"/>
            </a:pPr>
            <a:r>
              <a:rPr lang="es-MX"/>
              <a:t>Introducción o justificación del proyecto</a:t>
            </a:r>
            <a:endParaRPr/>
          </a:p>
          <a:p>
            <a:pPr indent="-355600" lvl="0" marL="457200" marR="0" rtl="0" algn="l">
              <a:lnSpc>
                <a:spcPct val="120000"/>
              </a:lnSpc>
              <a:spcBef>
                <a:spcPts val="0"/>
              </a:spcBef>
              <a:spcAft>
                <a:spcPts val="0"/>
              </a:spcAft>
              <a:buSzPts val="2000"/>
              <a:buChar char="●"/>
            </a:pPr>
            <a:r>
              <a:rPr lang="es-MX"/>
              <a:t>Objetivo general</a:t>
            </a:r>
            <a:endParaRPr/>
          </a:p>
          <a:p>
            <a:pPr indent="-355600" lvl="0" marL="457200" marR="0" rtl="0" algn="l">
              <a:lnSpc>
                <a:spcPct val="120000"/>
              </a:lnSpc>
              <a:spcBef>
                <a:spcPts val="0"/>
              </a:spcBef>
              <a:spcAft>
                <a:spcPts val="0"/>
              </a:spcAft>
              <a:buSzPts val="2000"/>
              <a:buChar char="●"/>
            </a:pPr>
            <a:r>
              <a:rPr lang="es-MX"/>
              <a:t>Preguntas generadoras</a:t>
            </a:r>
            <a:endParaRPr/>
          </a:p>
          <a:p>
            <a:pPr indent="-355600" lvl="0" marL="457200" marR="0" rtl="0" algn="l">
              <a:lnSpc>
                <a:spcPct val="120000"/>
              </a:lnSpc>
              <a:spcBef>
                <a:spcPts val="0"/>
              </a:spcBef>
              <a:spcAft>
                <a:spcPts val="0"/>
              </a:spcAft>
              <a:buSzPts val="2000"/>
              <a:buChar char="●"/>
            </a:pPr>
            <a:r>
              <a:rPr lang="es-MX"/>
              <a:t>Temas y productos propuestos</a:t>
            </a:r>
            <a:endParaRPr/>
          </a:p>
          <a:p>
            <a:pPr indent="-355600" lvl="0" marL="457200" marR="0" rtl="0" algn="l">
              <a:lnSpc>
                <a:spcPct val="120000"/>
              </a:lnSpc>
              <a:spcBef>
                <a:spcPts val="0"/>
              </a:spcBef>
              <a:spcAft>
                <a:spcPts val="0"/>
              </a:spcAft>
              <a:buSzPts val="2000"/>
              <a:buChar char="●"/>
            </a:pPr>
            <a:r>
              <a:rPr lang="es-MX"/>
              <a:t>Reflexión interdisciplinaria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pic>
        <p:nvPicPr>
          <p:cNvPr id="507" name="Google Shape;507;p74"/>
          <p:cNvPicPr preferRelativeResize="0"/>
          <p:nvPr/>
        </p:nvPicPr>
        <p:blipFill>
          <a:blip r:embed="rId3">
            <a:alphaModFix/>
          </a:blip>
          <a:stretch>
            <a:fillRect/>
          </a:stretch>
        </p:blipFill>
        <p:spPr>
          <a:xfrm>
            <a:off x="1652625" y="995200"/>
            <a:ext cx="4376603" cy="4976778"/>
          </a:xfrm>
          <a:prstGeom prst="rect">
            <a:avLst/>
          </a:prstGeom>
          <a:noFill/>
          <a:ln>
            <a:noFill/>
          </a:ln>
        </p:spPr>
      </p:pic>
      <p:pic>
        <p:nvPicPr>
          <p:cNvPr id="508" name="Google Shape;508;p74"/>
          <p:cNvPicPr preferRelativeResize="0"/>
          <p:nvPr/>
        </p:nvPicPr>
        <p:blipFill>
          <a:blip r:embed="rId4">
            <a:alphaModFix/>
          </a:blip>
          <a:stretch>
            <a:fillRect/>
          </a:stretch>
        </p:blipFill>
        <p:spPr>
          <a:xfrm>
            <a:off x="6162775" y="995200"/>
            <a:ext cx="4376603" cy="497677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pic>
        <p:nvPicPr>
          <p:cNvPr id="513" name="Google Shape;513;p75"/>
          <p:cNvPicPr preferRelativeResize="0"/>
          <p:nvPr/>
        </p:nvPicPr>
        <p:blipFill rotWithShape="1">
          <a:blip r:embed="rId3">
            <a:alphaModFix/>
          </a:blip>
          <a:srcRect b="0" l="0" r="0" t="0"/>
          <a:stretch/>
        </p:blipFill>
        <p:spPr>
          <a:xfrm>
            <a:off x="1809720" y="1000108"/>
            <a:ext cx="8162803" cy="1143008"/>
          </a:xfrm>
          <a:prstGeom prst="rect">
            <a:avLst/>
          </a:prstGeom>
          <a:noFill/>
          <a:ln>
            <a:noFill/>
          </a:ln>
        </p:spPr>
      </p:pic>
      <p:pic>
        <p:nvPicPr>
          <p:cNvPr id="514" name="Google Shape;514;p75"/>
          <p:cNvPicPr preferRelativeResize="0"/>
          <p:nvPr/>
        </p:nvPicPr>
        <p:blipFill rotWithShape="1">
          <a:blip r:embed="rId4">
            <a:alphaModFix/>
          </a:blip>
          <a:srcRect b="0" l="0" r="0" t="0"/>
          <a:stretch/>
        </p:blipFill>
        <p:spPr>
          <a:xfrm>
            <a:off x="2309786" y="1857364"/>
            <a:ext cx="7215238" cy="4273488"/>
          </a:xfrm>
          <a:prstGeom prst="rect">
            <a:avLst/>
          </a:prstGeom>
          <a:noFill/>
          <a:ln>
            <a:noFill/>
          </a:ln>
        </p:spPr>
      </p:pic>
      <p:sp>
        <p:nvSpPr>
          <p:cNvPr id="515" name="Google Shape;515;p75"/>
          <p:cNvSpPr txBox="1"/>
          <p:nvPr>
            <p:ph type="title"/>
          </p:nvPr>
        </p:nvSpPr>
        <p:spPr>
          <a:xfrm>
            <a:off x="1089465" y="86233"/>
            <a:ext cx="9603300" cy="714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200"/>
              <a:buFont typeface="Century Gothic"/>
              <a:buNone/>
            </a:pPr>
            <a:r>
              <a:rPr lang="es-MX" sz="2400"/>
              <a:t>Evaluación. Formatos. Grupo Heterogéneo</a:t>
            </a:r>
            <a:endParaRPr b="0" i="0" sz="2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76"/>
          <p:cNvSpPr txBox="1"/>
          <p:nvPr>
            <p:ph idx="1" type="body"/>
          </p:nvPr>
        </p:nvSpPr>
        <p:spPr>
          <a:xfrm>
            <a:off x="1130275" y="829100"/>
            <a:ext cx="9603300" cy="48747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0"/>
              </a:spcBef>
              <a:spcAft>
                <a:spcPts val="0"/>
              </a:spcAft>
              <a:buSzPts val="2000"/>
              <a:buNone/>
            </a:pPr>
            <a:r>
              <a:rPr lang="es-MX"/>
              <a:t>Lista de pasos para realizar una Infografía digital.</a:t>
            </a:r>
            <a:endParaRPr/>
          </a:p>
          <a:p>
            <a:pPr indent="0" lvl="0" marL="0" rtl="0" algn="l">
              <a:lnSpc>
                <a:spcPct val="120000"/>
              </a:lnSpc>
              <a:spcBef>
                <a:spcPts val="1000"/>
              </a:spcBef>
              <a:spcAft>
                <a:spcPts val="0"/>
              </a:spcAft>
              <a:buSzPts val="2000"/>
              <a:buNone/>
            </a:pPr>
            <a:r>
              <a:rPr lang="es-MX" sz="1800"/>
              <a:t>1.- Recopilación de puntos principales de cada una de las materias involucradas</a:t>
            </a:r>
            <a:endParaRPr sz="1800"/>
          </a:p>
          <a:p>
            <a:pPr indent="0" lvl="0" marL="0" rtl="0" algn="l">
              <a:lnSpc>
                <a:spcPct val="120000"/>
              </a:lnSpc>
              <a:spcBef>
                <a:spcPts val="1000"/>
              </a:spcBef>
              <a:spcAft>
                <a:spcPts val="0"/>
              </a:spcAft>
              <a:buSzPts val="2000"/>
              <a:buNone/>
            </a:pPr>
            <a:r>
              <a:rPr lang="es-MX" sz="1800"/>
              <a:t>2.- Detectar los elementos que estructuran como base de cada materia.</a:t>
            </a:r>
            <a:endParaRPr sz="1800"/>
          </a:p>
          <a:p>
            <a:pPr indent="0" lvl="0" marL="0" rtl="0" algn="l">
              <a:lnSpc>
                <a:spcPct val="120000"/>
              </a:lnSpc>
              <a:spcBef>
                <a:spcPts val="1000"/>
              </a:spcBef>
              <a:spcAft>
                <a:spcPts val="0"/>
              </a:spcAft>
              <a:buSzPts val="2000"/>
              <a:buNone/>
            </a:pPr>
            <a:r>
              <a:rPr lang="es-MX" sz="1800"/>
              <a:t>3.- Relacionar la parte escrita con la parte visual para hacer más interactivo los elementos.</a:t>
            </a:r>
            <a:endParaRPr sz="1800"/>
          </a:p>
          <a:p>
            <a:pPr indent="0" lvl="0" marL="0" rtl="0" algn="l">
              <a:lnSpc>
                <a:spcPct val="120000"/>
              </a:lnSpc>
              <a:spcBef>
                <a:spcPts val="1000"/>
              </a:spcBef>
              <a:spcAft>
                <a:spcPts val="0"/>
              </a:spcAft>
              <a:buSzPts val="2000"/>
              <a:buNone/>
            </a:pPr>
            <a:r>
              <a:rPr lang="es-MX" sz="1800"/>
              <a:t>4.- Manejo y uso de iconografías y distribución en parte visual.</a:t>
            </a:r>
            <a:endParaRPr sz="1800"/>
          </a:p>
          <a:p>
            <a:pPr indent="0" lvl="0" marL="0" rtl="0" algn="l">
              <a:lnSpc>
                <a:spcPct val="120000"/>
              </a:lnSpc>
              <a:spcBef>
                <a:spcPts val="1000"/>
              </a:spcBef>
              <a:spcAft>
                <a:spcPts val="0"/>
              </a:spcAft>
              <a:buSzPts val="2000"/>
              <a:buNone/>
            </a:pPr>
            <a:r>
              <a:rPr lang="es-MX" sz="1800"/>
              <a:t>5.- Búsqueda de la programación que permita representar la idea.</a:t>
            </a:r>
            <a:endParaRPr sz="1800"/>
          </a:p>
          <a:p>
            <a:pPr indent="0" lvl="0" marL="0" rtl="0" algn="l">
              <a:lnSpc>
                <a:spcPct val="120000"/>
              </a:lnSpc>
              <a:spcBef>
                <a:spcPts val="1000"/>
              </a:spcBef>
              <a:spcAft>
                <a:spcPts val="0"/>
              </a:spcAft>
              <a:buSzPts val="2000"/>
              <a:buNone/>
            </a:pPr>
            <a:r>
              <a:rPr lang="es-MX" sz="1800"/>
              <a:t>6.- Presentación y consenso de los integrantes con la infografía creada.</a:t>
            </a:r>
            <a:endParaRPr sz="1800"/>
          </a:p>
          <a:p>
            <a:pPr indent="0" lvl="0" marL="0" rtl="0" algn="l">
              <a:lnSpc>
                <a:spcPct val="120000"/>
              </a:lnSpc>
              <a:spcBef>
                <a:spcPts val="1000"/>
              </a:spcBef>
              <a:spcAft>
                <a:spcPts val="0"/>
              </a:spcAft>
              <a:buSzPts val="2000"/>
              <a:buNone/>
            </a:pPr>
            <a:r>
              <a:rPr lang="es-MX" sz="1800"/>
              <a:t>7.- Presentación final.</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77"/>
          <p:cNvSpPr txBox="1"/>
          <p:nvPr>
            <p:ph idx="1" type="body"/>
          </p:nvPr>
        </p:nvSpPr>
        <p:spPr>
          <a:xfrm>
            <a:off x="1130275" y="841902"/>
            <a:ext cx="9603300" cy="4624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0"/>
              </a:spcBef>
              <a:spcAft>
                <a:spcPts val="0"/>
              </a:spcAft>
              <a:buSzPts val="2000"/>
              <a:buNone/>
            </a:pPr>
            <a:r>
              <a:rPr lang="es-MX"/>
              <a:t>Infografía</a:t>
            </a:r>
            <a:endParaRPr/>
          </a:p>
        </p:txBody>
      </p:sp>
      <p:pic>
        <p:nvPicPr>
          <p:cNvPr id="526" name="Google Shape;526;p77"/>
          <p:cNvPicPr preferRelativeResize="0"/>
          <p:nvPr/>
        </p:nvPicPr>
        <p:blipFill rotWithShape="1">
          <a:blip r:embed="rId3">
            <a:alphaModFix/>
          </a:blip>
          <a:srcRect b="0" l="0" r="0" t="0"/>
          <a:stretch/>
        </p:blipFill>
        <p:spPr>
          <a:xfrm>
            <a:off x="4145500" y="117288"/>
            <a:ext cx="4415625" cy="662342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78"/>
          <p:cNvSpPr txBox="1"/>
          <p:nvPr>
            <p:ph idx="1" type="body"/>
          </p:nvPr>
        </p:nvSpPr>
        <p:spPr>
          <a:xfrm>
            <a:off x="1104675" y="726750"/>
            <a:ext cx="3458400" cy="619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0"/>
              </a:spcBef>
              <a:spcAft>
                <a:spcPts val="0"/>
              </a:spcAft>
              <a:buSzPts val="2000"/>
              <a:buNone/>
            </a:pPr>
            <a:r>
              <a:rPr lang="es-MX"/>
              <a:t>Reflexiones personales</a:t>
            </a:r>
            <a:endParaRPr/>
          </a:p>
        </p:txBody>
      </p:sp>
      <p:sp>
        <p:nvSpPr>
          <p:cNvPr id="532" name="Google Shape;532;p78"/>
          <p:cNvSpPr txBox="1"/>
          <p:nvPr>
            <p:ph idx="1" type="body"/>
          </p:nvPr>
        </p:nvSpPr>
        <p:spPr>
          <a:xfrm>
            <a:off x="1002325" y="1520100"/>
            <a:ext cx="9694200" cy="3492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0"/>
              </a:spcBef>
              <a:spcAft>
                <a:spcPts val="0"/>
              </a:spcAft>
              <a:buSzPts val="2000"/>
              <a:buNone/>
            </a:pPr>
            <a:r>
              <a:rPr lang="es-MX"/>
              <a:t>Asignatura: Inglés.</a:t>
            </a:r>
            <a:endParaRPr/>
          </a:p>
          <a:p>
            <a:pPr indent="0" lvl="0" marL="0" rtl="0" algn="l">
              <a:lnSpc>
                <a:spcPct val="120000"/>
              </a:lnSpc>
              <a:spcBef>
                <a:spcPts val="1000"/>
              </a:spcBef>
              <a:spcAft>
                <a:spcPts val="0"/>
              </a:spcAft>
              <a:buSzPts val="2000"/>
              <a:buNone/>
            </a:pPr>
            <a:r>
              <a:rPr lang="es-MX"/>
              <a:t>Profesora Adriana Isabel López Cortez.</a:t>
            </a:r>
            <a:endParaRPr/>
          </a:p>
          <a:p>
            <a:pPr indent="457200" lvl="0" marL="0" rtl="0" algn="just">
              <a:lnSpc>
                <a:spcPct val="115000"/>
              </a:lnSpc>
              <a:spcBef>
                <a:spcPts val="0"/>
              </a:spcBef>
              <a:spcAft>
                <a:spcPts val="0"/>
              </a:spcAft>
              <a:buClr>
                <a:schemeClr val="dk1"/>
              </a:buClr>
              <a:buSzPts val="1100"/>
              <a:buFont typeface="Arial"/>
              <a:buNone/>
            </a:pPr>
            <a:r>
              <a:rPr lang="es-MX" sz="1400"/>
              <a:t>En este proyecto interdisciplinario tuve la oportunidad de trabajar con compañeros de diferentes campos de estudio, pienso que la dificultad más grande era el coordinar los tiempos de cada uno de los integrantes durante las sesiones de trabajo para cumplir con los tiempos marcados en el cronograma. Por otro lado, tuve que investigar acerca de los distintos creadores de obras de artes para así conocer las técnicas que cada uno de ellos manejaba y entender la aplicación que los alumnos harían en sus proyectos.</a:t>
            </a:r>
            <a:endParaRPr sz="1400"/>
          </a:p>
          <a:p>
            <a:pPr indent="0" lvl="0" marL="0" rtl="0" algn="just">
              <a:lnSpc>
                <a:spcPct val="115000"/>
              </a:lnSpc>
              <a:spcBef>
                <a:spcPts val="1000"/>
              </a:spcBef>
              <a:spcAft>
                <a:spcPts val="1000"/>
              </a:spcAft>
              <a:buClr>
                <a:schemeClr val="dk1"/>
              </a:buClr>
              <a:buSzPts val="1100"/>
              <a:buFont typeface="Arial"/>
              <a:buNone/>
            </a:pPr>
            <a:r>
              <a:rPr lang="es-MX" sz="1400"/>
              <a:t>Desde mi punto de vista, este tipo de proyectos me ayuda a fortalecer el trabajo en equipo con el resto de mis compañeros, además de conocer los temas que cada uno de ellos maneja y que son parte de sus programas indicativos; lo cual nos retroalimenta al momento de hacer las reuniones.</a:t>
            </a:r>
            <a:endParaRPr sz="14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Google Shape;537;p79"/>
          <p:cNvSpPr txBox="1"/>
          <p:nvPr>
            <p:ph idx="1" type="body"/>
          </p:nvPr>
        </p:nvSpPr>
        <p:spPr>
          <a:xfrm>
            <a:off x="1130275" y="829125"/>
            <a:ext cx="9553500" cy="2341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0"/>
              </a:spcBef>
              <a:spcAft>
                <a:spcPts val="0"/>
              </a:spcAft>
              <a:buSzPts val="2000"/>
              <a:buNone/>
            </a:pPr>
            <a:r>
              <a:rPr lang="es-MX"/>
              <a:t>Asignatura :Taller de Diseño Ambiental.</a:t>
            </a:r>
            <a:endParaRPr/>
          </a:p>
          <a:p>
            <a:pPr indent="0" lvl="0" marL="0" rtl="0" algn="l">
              <a:lnSpc>
                <a:spcPct val="120000"/>
              </a:lnSpc>
              <a:spcBef>
                <a:spcPts val="1000"/>
              </a:spcBef>
              <a:spcAft>
                <a:spcPts val="0"/>
              </a:spcAft>
              <a:buSzPts val="2000"/>
              <a:buNone/>
            </a:pPr>
            <a:r>
              <a:rPr lang="es-MX"/>
              <a:t>Profesor José Ricardo Castañón Gordillo.</a:t>
            </a:r>
            <a:endParaRPr/>
          </a:p>
          <a:p>
            <a:pPr indent="0" lvl="0" marL="0" rtl="0" algn="l">
              <a:lnSpc>
                <a:spcPct val="115000"/>
              </a:lnSpc>
              <a:spcBef>
                <a:spcPts val="0"/>
              </a:spcBef>
              <a:spcAft>
                <a:spcPts val="0"/>
              </a:spcAft>
              <a:buSzPts val="2000"/>
              <a:buNone/>
            </a:pPr>
            <a:r>
              <a:t/>
            </a:r>
            <a:endParaRPr sz="1100">
              <a:latin typeface="Arial"/>
              <a:ea typeface="Arial"/>
              <a:cs typeface="Arial"/>
              <a:sym typeface="Arial"/>
            </a:endParaRPr>
          </a:p>
          <a:p>
            <a:pPr indent="457200" lvl="0" marL="0" rtl="0" algn="l">
              <a:lnSpc>
                <a:spcPct val="115000"/>
              </a:lnSpc>
              <a:spcBef>
                <a:spcPts val="0"/>
              </a:spcBef>
              <a:spcAft>
                <a:spcPts val="0"/>
              </a:spcAft>
              <a:buSzPts val="2000"/>
              <a:buNone/>
            </a:pPr>
            <a:r>
              <a:rPr lang="es-MX" sz="1400"/>
              <a:t>Pensar en los temas que pudieran relacionarse con el concepto del proyecto fué lo más complicado de encontrar. Mi formación como arquitecto no me facilitó en un principio lograr la relación, sin embargo, al desmenuzar el diseño, se puede reducir todo a planeación, partiendo de allí, todo el ejercicio resultó más fácil de entender y aplicar, lo que permitió hacer la relación de la materia con el alumno.</a:t>
            </a:r>
            <a:endParaRPr sz="14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80"/>
          <p:cNvSpPr txBox="1"/>
          <p:nvPr>
            <p:ph idx="1" type="body"/>
          </p:nvPr>
        </p:nvSpPr>
        <p:spPr>
          <a:xfrm>
            <a:off x="1117474" y="853925"/>
            <a:ext cx="9617400" cy="3084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MX"/>
              <a:t>Asignatura: Taller de Expresión Gráfica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s-MX"/>
              <a:t>Nombre: Mtra. Liliana  Matuz</a:t>
            </a:r>
            <a:endParaRPr/>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Clr>
                <a:schemeClr val="dk1"/>
              </a:buClr>
              <a:buSzPts val="1100"/>
              <a:buFont typeface="Arial"/>
              <a:buNone/>
            </a:pPr>
            <a:r>
              <a:rPr lang="es-MX" sz="1400"/>
              <a:t> </a:t>
            </a:r>
            <a:endParaRPr sz="1400"/>
          </a:p>
          <a:p>
            <a:pPr indent="457200" lvl="0" marL="0" rtl="0" algn="l">
              <a:lnSpc>
                <a:spcPct val="100000"/>
              </a:lnSpc>
              <a:spcBef>
                <a:spcPts val="0"/>
              </a:spcBef>
              <a:spcAft>
                <a:spcPts val="0"/>
              </a:spcAft>
              <a:buClr>
                <a:schemeClr val="dk1"/>
              </a:buClr>
              <a:buSzPts val="1100"/>
              <a:buFont typeface="Arial"/>
              <a:buNone/>
            </a:pPr>
            <a:r>
              <a:rPr lang="es-MX" sz="1400"/>
              <a:t>Sería importante resaltar el tiempo que se requerido para su elaboración del proyecto, así como la disponibilidad del trabajo de los alumnos por las distintas actividades y horarios, que permitiese poder coincidir, esto tuvo solución con el establecimiento de líderes de trabajo quienes llevaban bitácora escrita, distribución de horarios y foto como evidencias. </a:t>
            </a:r>
            <a:endParaRPr sz="1400"/>
          </a:p>
          <a:p>
            <a:pPr indent="0" lvl="0" marL="0" rtl="0" algn="l">
              <a:lnSpc>
                <a:spcPct val="100000"/>
              </a:lnSpc>
              <a:spcBef>
                <a:spcPts val="0"/>
              </a:spcBef>
              <a:spcAft>
                <a:spcPts val="0"/>
              </a:spcAft>
              <a:buClr>
                <a:schemeClr val="dk1"/>
              </a:buClr>
              <a:buSzPts val="1100"/>
              <a:buFont typeface="Arial"/>
              <a:buNone/>
            </a:pPr>
            <a:r>
              <a:rPr lang="es-MX" sz="1400"/>
              <a:t>Como docente en el área del diseño yo incrementaría los aspectos de tolerancia a la inclemencia de tiempo, recurriendo a una mejora de determinación espacio o lugar. </a:t>
            </a:r>
            <a:br>
              <a:rPr lang="es-MX" sz="1400"/>
            </a:br>
            <a:r>
              <a:rPr lang="es-MX" sz="1400"/>
              <a:t>  </a:t>
            </a:r>
            <a:endParaRPr sz="1400"/>
          </a:p>
          <a:p>
            <a:pPr indent="457200" lvl="0" marL="0" rtl="0" algn="l">
              <a:lnSpc>
                <a:spcPct val="100000"/>
              </a:lnSpc>
              <a:spcBef>
                <a:spcPts val="0"/>
              </a:spcBef>
              <a:spcAft>
                <a:spcPts val="0"/>
              </a:spcAft>
              <a:buClr>
                <a:schemeClr val="dk1"/>
              </a:buClr>
              <a:buSzPts val="1100"/>
              <a:buFont typeface="Arial"/>
              <a:buNone/>
            </a:pPr>
            <a:r>
              <a:rPr lang="es-MX" sz="1400"/>
              <a:t>Dentro del proceso a involúcrame en aspecto que no son propios de mi rama de conocimiento e incrementar aún fuera de los tiempos de trabajo, repercute a favor de una participación más constante y un trabajo mejor planeado. </a:t>
            </a:r>
            <a:endParaRPr sz="1400"/>
          </a:p>
          <a:p>
            <a:pPr indent="0" lvl="0" marL="0" rtl="0" algn="l">
              <a:lnSpc>
                <a:spcPct val="120000"/>
              </a:lnSpc>
              <a:spcBef>
                <a:spcPts val="1000"/>
              </a:spcBef>
              <a:spcAft>
                <a:spcPts val="0"/>
              </a:spcAft>
              <a:buSzPts val="2000"/>
              <a:buNone/>
            </a:pPr>
            <a:r>
              <a:t/>
            </a:r>
            <a:endParaRPr/>
          </a:p>
        </p:txBody>
      </p:sp>
      <p:sp>
        <p:nvSpPr>
          <p:cNvPr id="543" name="Google Shape;543;p80"/>
          <p:cNvSpPr txBox="1"/>
          <p:nvPr>
            <p:ph idx="1" type="body"/>
          </p:nvPr>
        </p:nvSpPr>
        <p:spPr>
          <a:xfrm>
            <a:off x="1058650" y="59350"/>
            <a:ext cx="3400800" cy="6780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0"/>
              </a:spcBef>
              <a:spcAft>
                <a:spcPts val="0"/>
              </a:spcAft>
              <a:buSzPts val="2000"/>
              <a:buNone/>
            </a:pPr>
            <a:r>
              <a:rPr lang="es-MX"/>
              <a:t>Reflexiones Personales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81"/>
          <p:cNvSpPr txBox="1"/>
          <p:nvPr>
            <p:ph idx="1" type="body"/>
          </p:nvPr>
        </p:nvSpPr>
        <p:spPr>
          <a:xfrm>
            <a:off x="1117474" y="853925"/>
            <a:ext cx="9617400" cy="30843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0"/>
              </a:spcBef>
              <a:spcAft>
                <a:spcPts val="0"/>
              </a:spcAft>
              <a:buSzPts val="2000"/>
              <a:buNone/>
            </a:pPr>
            <a:r>
              <a:rPr lang="es-MX"/>
              <a:t>Asignatura: Química.</a:t>
            </a:r>
            <a:endParaRPr/>
          </a:p>
          <a:p>
            <a:pPr indent="0" lvl="0" marL="0" rtl="0" algn="l">
              <a:lnSpc>
                <a:spcPct val="120000"/>
              </a:lnSpc>
              <a:spcBef>
                <a:spcPts val="1000"/>
              </a:spcBef>
              <a:spcAft>
                <a:spcPts val="0"/>
              </a:spcAft>
              <a:buSzPts val="2000"/>
              <a:buNone/>
            </a:pPr>
            <a:r>
              <a:rPr lang="es-MX"/>
              <a:t>Profesora Ana Lorena de Coss Diaz.</a:t>
            </a:r>
            <a:endParaRPr/>
          </a:p>
          <a:p>
            <a:pPr indent="457200" lvl="0" marL="0" rtl="0" algn="l">
              <a:lnSpc>
                <a:spcPct val="120000"/>
              </a:lnSpc>
              <a:spcBef>
                <a:spcPts val="1000"/>
              </a:spcBef>
              <a:spcAft>
                <a:spcPts val="0"/>
              </a:spcAft>
              <a:buSzPts val="2000"/>
              <a:buNone/>
            </a:pPr>
            <a:r>
              <a:rPr lang="es-MX" sz="1400"/>
              <a:t>Al implementar un trabajo colaborativo nos hallamos con la dificultad de encontrar temas que sean afines a distintas materias, además de lograr tiempos de coincidencia con los docentes participantes, para aclarar las estrategias para aterrizar la información a los alumnos y que se ponga en práctica el proyecto. En este caso los productos elaborados por los alumnos fueron mosaicos de medidas de 1M x 1M, en los cuales se expone una corriente artística y se establece un sistema de montaje, ocupando como materia prima las tapas de PET, este trabajo colaborativo repercute de manera positiva en los alumnos debido a que aprenden de una forma más lúdica que un producto de la industria química de la transformación, puede tener diversas utidilades siendo una de ellas el arte.</a:t>
            </a:r>
            <a:endParaRPr sz="1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Google Shape;553;p82"/>
          <p:cNvSpPr txBox="1"/>
          <p:nvPr>
            <p:ph idx="1" type="body"/>
          </p:nvPr>
        </p:nvSpPr>
        <p:spPr>
          <a:xfrm>
            <a:off x="1117499" y="892325"/>
            <a:ext cx="9591600" cy="5041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1000"/>
              </a:spcBef>
              <a:spcAft>
                <a:spcPts val="0"/>
              </a:spcAft>
              <a:buSzPts val="2000"/>
              <a:buNone/>
            </a:pPr>
            <a:r>
              <a:rPr lang="es-MX"/>
              <a:t>Asignatura: Administración.</a:t>
            </a:r>
            <a:endParaRPr/>
          </a:p>
          <a:p>
            <a:pPr indent="0" lvl="0" marL="0" rtl="0" algn="l">
              <a:lnSpc>
                <a:spcPct val="120000"/>
              </a:lnSpc>
              <a:spcBef>
                <a:spcPts val="1000"/>
              </a:spcBef>
              <a:spcAft>
                <a:spcPts val="0"/>
              </a:spcAft>
              <a:buSzPts val="2000"/>
              <a:buNone/>
            </a:pPr>
            <a:r>
              <a:rPr lang="es-MX"/>
              <a:t>Profesora Dra. Irene Guadalupe Aguilar Molina.</a:t>
            </a:r>
            <a:endParaRPr/>
          </a:p>
          <a:p>
            <a:pPr indent="0" lvl="0" marL="0" rtl="0" algn="l">
              <a:lnSpc>
                <a:spcPct val="120000"/>
              </a:lnSpc>
              <a:spcBef>
                <a:spcPts val="1000"/>
              </a:spcBef>
              <a:spcAft>
                <a:spcPts val="0"/>
              </a:spcAft>
              <a:buSzPts val="2000"/>
              <a:buNone/>
            </a:pPr>
            <a:r>
              <a:t/>
            </a:r>
            <a:endParaRPr/>
          </a:p>
          <a:p>
            <a:pPr indent="457200" lvl="0" marL="0" rtl="0" algn="just">
              <a:lnSpc>
                <a:spcPct val="100000"/>
              </a:lnSpc>
              <a:spcBef>
                <a:spcPts val="0"/>
              </a:spcBef>
              <a:spcAft>
                <a:spcPts val="0"/>
              </a:spcAft>
              <a:buClr>
                <a:schemeClr val="dk1"/>
              </a:buClr>
              <a:buSzPts val="1100"/>
              <a:buFont typeface="Arial"/>
              <a:buNone/>
            </a:pPr>
            <a:r>
              <a:rPr lang="es-MX" sz="1400"/>
              <a:t>Dentro de la construcción del proyecto se encontraron varias dificultades, en primer lugar identificar la idea del proyecto, una vez que se hizo la selección, se buscaron los puntos de intervención de cada una de las asignaturas participantes y por último podemos mencionar el hacer coincidir los horarios para el trabajo. Cómo bien se solicito se designo al Coordinador quien apoyaba de forma directa en el proyecto, dando los parámetros y lineamientos a seguir, buscando así los momentos adecuados para el trabajo. Se establecieron tiempos y actividades, bitácoras,  canales de comunicación eficientes  y recopilación de evidencias, entre ellas  fotos, correos, diagramas, entre otros. Todo el trabajo realizado repercute de manera positiva ya que se observa la integración y el engranaje de todas las materias; podemos ver las áreas de oportunidad que tenemos en nuestros contenidos y principalmente con nuestros compañeros.</a:t>
            </a: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p30"/>
          <p:cNvPicPr preferRelativeResize="0"/>
          <p:nvPr/>
        </p:nvPicPr>
        <p:blipFill rotWithShape="1">
          <a:blip r:embed="rId3">
            <a:alphaModFix/>
          </a:blip>
          <a:srcRect b="14064" l="15924" r="12698" t="28318"/>
          <a:stretch/>
        </p:blipFill>
        <p:spPr>
          <a:xfrm>
            <a:off x="1130269" y="1477941"/>
            <a:ext cx="9603274" cy="4454980"/>
          </a:xfrm>
          <a:prstGeom prst="rect">
            <a:avLst/>
          </a:prstGeom>
          <a:noFill/>
          <a:ln>
            <a:noFill/>
          </a:ln>
        </p:spPr>
      </p:pic>
      <p:sp>
        <p:nvSpPr>
          <p:cNvPr id="223" name="Google Shape;223;p30"/>
          <p:cNvSpPr txBox="1"/>
          <p:nvPr>
            <p:ph type="title"/>
          </p:nvPr>
        </p:nvSpPr>
        <p:spPr>
          <a:xfrm>
            <a:off x="1130270" y="953324"/>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Century Gothic"/>
              <a:buNone/>
            </a:pPr>
            <a:r>
              <a:rPr lang="es-MX" sz="2400"/>
              <a:t>P1 </a:t>
            </a:r>
            <a:r>
              <a:rPr b="0" i="0" lang="es-MX" sz="2400" u="none" cap="none" strike="noStrike">
                <a:solidFill>
                  <a:schemeClr val="dk1"/>
                </a:solidFill>
                <a:latin typeface="Century Gothic"/>
                <a:ea typeface="Century Gothic"/>
                <a:cs typeface="Century Gothic"/>
                <a:sym typeface="Century Gothic"/>
              </a:rPr>
              <a:t>Conclusiones Generales.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1"/>
          <p:cNvSpPr txBox="1"/>
          <p:nvPr>
            <p:ph type="title"/>
          </p:nvPr>
        </p:nvSpPr>
        <p:spPr>
          <a:xfrm>
            <a:off x="1130270" y="953324"/>
            <a:ext cx="9603300" cy="104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strike="noStrike">
              <a:solidFill>
                <a:schemeClr val="dk1"/>
              </a:solidFill>
              <a:latin typeface="Century Gothic"/>
              <a:ea typeface="Century Gothic"/>
              <a:cs typeface="Century Gothic"/>
              <a:sym typeface="Century Gothic"/>
            </a:endParaRPr>
          </a:p>
        </p:txBody>
      </p:sp>
      <p:sp>
        <p:nvSpPr>
          <p:cNvPr id="229" name="Google Shape;229;p31"/>
          <p:cNvSpPr txBox="1"/>
          <p:nvPr>
            <p:ph idx="1" type="body"/>
          </p:nvPr>
        </p:nvSpPr>
        <p:spPr>
          <a:xfrm>
            <a:off x="1130270" y="2171769"/>
            <a:ext cx="9603300" cy="3294600"/>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pic>
        <p:nvPicPr>
          <p:cNvPr id="230" name="Google Shape;230;p31"/>
          <p:cNvPicPr preferRelativeResize="0"/>
          <p:nvPr/>
        </p:nvPicPr>
        <p:blipFill rotWithShape="1">
          <a:blip r:embed="rId3">
            <a:alphaModFix/>
          </a:blip>
          <a:srcRect b="13083" l="16473" r="13247" t="23436"/>
          <a:stretch/>
        </p:blipFill>
        <p:spPr>
          <a:xfrm>
            <a:off x="1130270" y="953324"/>
            <a:ext cx="9144062" cy="46434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2"/>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80"/>
              <a:buFont typeface="Century Gothic"/>
              <a:buNone/>
            </a:pPr>
            <a:r>
              <a:rPr b="0" i="0" lang="es-MX" sz="2880" u="none" cap="none" strike="noStrike">
                <a:solidFill>
                  <a:schemeClr val="dk1"/>
                </a:solidFill>
                <a:latin typeface="Century Gothic"/>
                <a:ea typeface="Century Gothic"/>
                <a:cs typeface="Century Gothic"/>
                <a:sym typeface="Century Gothic"/>
              </a:rPr>
              <a:t>P3. </a:t>
            </a:r>
            <a:r>
              <a:rPr b="0" i="0" lang="es-MX" sz="2000" u="none" cap="none" strike="noStrike">
                <a:solidFill>
                  <a:schemeClr val="dk1"/>
                </a:solidFill>
                <a:latin typeface="Century Gothic"/>
                <a:ea typeface="Century Gothic"/>
                <a:cs typeface="Century Gothic"/>
                <a:sym typeface="Century Gothic"/>
              </a:rPr>
              <a:t>Fotografías de la sesión</a:t>
            </a:r>
            <a:r>
              <a:rPr lang="es-MX" sz="2000"/>
              <a:t>.</a:t>
            </a:r>
            <a:endParaRPr b="0" i="0" sz="2000" u="none" cap="none" strike="noStrike">
              <a:solidFill>
                <a:schemeClr val="dk1"/>
              </a:solidFill>
              <a:latin typeface="Century Gothic"/>
              <a:ea typeface="Century Gothic"/>
              <a:cs typeface="Century Gothic"/>
              <a:sym typeface="Century Gothic"/>
            </a:endParaRPr>
          </a:p>
        </p:txBody>
      </p:sp>
      <p:pic>
        <p:nvPicPr>
          <p:cNvPr id="236" name="Google Shape;236;p32"/>
          <p:cNvPicPr preferRelativeResize="0"/>
          <p:nvPr/>
        </p:nvPicPr>
        <p:blipFill rotWithShape="1">
          <a:blip r:embed="rId3">
            <a:alphaModFix/>
          </a:blip>
          <a:srcRect b="0" l="0" r="0" t="0"/>
          <a:stretch/>
        </p:blipFill>
        <p:spPr>
          <a:xfrm rot="5400000">
            <a:off x="6329275" y="2321625"/>
            <a:ext cx="4075000" cy="3056250"/>
          </a:xfrm>
          <a:prstGeom prst="rect">
            <a:avLst/>
          </a:prstGeom>
          <a:noFill/>
          <a:ln cap="flat" cmpd="sng" w="76200">
            <a:solidFill>
              <a:srgbClr val="000000"/>
            </a:solidFill>
            <a:prstDash val="solid"/>
            <a:round/>
            <a:headEnd len="sm" w="sm" type="none"/>
            <a:tailEnd len="sm" w="sm" type="none"/>
          </a:ln>
        </p:spPr>
      </p:pic>
      <p:pic>
        <p:nvPicPr>
          <p:cNvPr id="237" name="Google Shape;237;p32"/>
          <p:cNvPicPr preferRelativeResize="0"/>
          <p:nvPr/>
        </p:nvPicPr>
        <p:blipFill rotWithShape="1">
          <a:blip r:embed="rId4">
            <a:alphaModFix/>
          </a:blip>
          <a:srcRect b="0" l="0" r="0" t="0"/>
          <a:stretch/>
        </p:blipFill>
        <p:spPr>
          <a:xfrm>
            <a:off x="1130271" y="1818633"/>
            <a:ext cx="5416306" cy="4062230"/>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3"/>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Autofit/>
          </a:bodyPr>
          <a:lstStyle/>
          <a:p>
            <a:pPr indent="-101600" lvl="0" marL="228600" marR="0" rtl="0" algn="l">
              <a:lnSpc>
                <a:spcPct val="120000"/>
              </a:lnSpc>
              <a:spcBef>
                <a:spcPts val="0"/>
              </a:spcBef>
              <a:spcAft>
                <a:spcPts val="0"/>
              </a:spcAft>
              <a:buClr>
                <a:schemeClr val="accent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pic>
        <p:nvPicPr>
          <p:cNvPr id="243" name="Google Shape;243;p33"/>
          <p:cNvPicPr preferRelativeResize="0"/>
          <p:nvPr/>
        </p:nvPicPr>
        <p:blipFill rotWithShape="1">
          <a:blip r:embed="rId3">
            <a:alphaModFix/>
          </a:blip>
          <a:srcRect b="0" l="0" r="0" t="0"/>
          <a:stretch/>
        </p:blipFill>
        <p:spPr>
          <a:xfrm rot="5400000">
            <a:off x="570513" y="1879724"/>
            <a:ext cx="4478074" cy="3358550"/>
          </a:xfrm>
          <a:prstGeom prst="rect">
            <a:avLst/>
          </a:prstGeom>
          <a:noFill/>
          <a:ln cap="flat" cmpd="sng" w="76200">
            <a:solidFill>
              <a:srgbClr val="000000"/>
            </a:solidFill>
            <a:prstDash val="solid"/>
            <a:round/>
            <a:headEnd len="sm" w="sm" type="none"/>
            <a:tailEnd len="sm" w="sm" type="none"/>
          </a:ln>
        </p:spPr>
      </p:pic>
      <p:pic>
        <p:nvPicPr>
          <p:cNvPr id="244" name="Google Shape;244;p33"/>
          <p:cNvPicPr preferRelativeResize="0"/>
          <p:nvPr/>
        </p:nvPicPr>
        <p:blipFill rotWithShape="1">
          <a:blip r:embed="rId4">
            <a:alphaModFix/>
          </a:blip>
          <a:srcRect b="0" l="0" r="0" t="0"/>
          <a:stretch/>
        </p:blipFill>
        <p:spPr>
          <a:xfrm>
            <a:off x="4690266" y="1319950"/>
            <a:ext cx="5970756" cy="4478077"/>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lería">
  <a:themeElements>
    <a:clrScheme name="Gallery">
      <a:dk1>
        <a:srgbClr val="000000"/>
      </a:dk1>
      <a:lt1>
        <a:srgbClr val="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alería">
  <a:themeElements>
    <a:clrScheme name="Gallery">
      <a:dk1>
        <a:srgbClr val="000000"/>
      </a:dk1>
      <a:lt1>
        <a:srgbClr val="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