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624736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es-MX" sz="4000" dirty="0" smtClean="0"/>
              <a:t>Universidad Latina Campus Cuautla</a:t>
            </a:r>
            <a:endParaRPr lang="es-MX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266825" cy="1724025"/>
          </a:xfrm>
          <a:prstGeom prst="rect">
            <a:avLst/>
          </a:prstGeom>
        </p:spPr>
      </p:pic>
      <p:sp>
        <p:nvSpPr>
          <p:cNvPr id="5" name="1 Subtítulo"/>
          <p:cNvSpPr txBox="1">
            <a:spLocks/>
          </p:cNvSpPr>
          <p:nvPr/>
        </p:nvSpPr>
        <p:spPr>
          <a:xfrm>
            <a:off x="709744" y="1700809"/>
            <a:ext cx="7894704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/>
              <a:t>Equipo No 8</a:t>
            </a:r>
          </a:p>
          <a:p>
            <a:pPr algn="ctr"/>
            <a:endParaRPr lang="es-MX" dirty="0" smtClean="0"/>
          </a:p>
          <a:p>
            <a:pPr algn="ctr"/>
            <a:r>
              <a:rPr lang="es-MX" b="1" dirty="0" smtClean="0"/>
              <a:t>Participantes:</a:t>
            </a:r>
          </a:p>
          <a:p>
            <a:pPr algn="ctr"/>
            <a:r>
              <a:rPr lang="es-MX" dirty="0" err="1"/>
              <a:t>Casique</a:t>
            </a:r>
            <a:r>
              <a:rPr lang="es-MX" dirty="0"/>
              <a:t> García Tania </a:t>
            </a:r>
            <a:r>
              <a:rPr lang="es-MX" dirty="0" err="1" smtClean="0"/>
              <a:t>Zuemy</a:t>
            </a:r>
            <a:r>
              <a:rPr lang="es-MX" dirty="0" smtClean="0"/>
              <a:t> (Estadística)</a:t>
            </a:r>
            <a:endParaRPr lang="es-MX" dirty="0"/>
          </a:p>
          <a:p>
            <a:pPr algn="ctr"/>
            <a:r>
              <a:rPr lang="es-MX" dirty="0"/>
              <a:t>Chávez </a:t>
            </a:r>
            <a:r>
              <a:rPr lang="es-MX" dirty="0" err="1"/>
              <a:t>Caveyo</a:t>
            </a:r>
            <a:r>
              <a:rPr lang="es-MX" dirty="0"/>
              <a:t> </a:t>
            </a:r>
            <a:r>
              <a:rPr lang="es-MX" dirty="0" smtClean="0"/>
              <a:t>Jennifer </a:t>
            </a:r>
            <a:r>
              <a:rPr lang="es-MX" dirty="0" err="1" smtClean="0"/>
              <a:t>Fiorela</a:t>
            </a:r>
            <a:r>
              <a:rPr lang="es-MX" dirty="0" smtClean="0"/>
              <a:t> (Geografía económica)</a:t>
            </a:r>
            <a:endParaRPr lang="es-MX" dirty="0"/>
          </a:p>
          <a:p>
            <a:pPr algn="ctr"/>
            <a:r>
              <a:rPr lang="es-MX" dirty="0"/>
              <a:t>Morales Trejo Karla </a:t>
            </a:r>
            <a:r>
              <a:rPr lang="es-MX" dirty="0" smtClean="0"/>
              <a:t>Isis (Temas selectos de morfo-fisiología) </a:t>
            </a:r>
            <a:endParaRPr lang="es-MX" dirty="0"/>
          </a:p>
          <a:p>
            <a:pPr algn="ctr"/>
            <a:r>
              <a:rPr lang="es-MX" dirty="0" smtClean="0"/>
              <a:t>Quintana Pérez Boris Daniel (Sociología)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Nombre del proyecto:</a:t>
            </a:r>
          </a:p>
          <a:p>
            <a:pPr algn="ctr"/>
            <a:r>
              <a:rPr lang="es-MX" sz="2700" b="1" dirty="0" smtClean="0"/>
              <a:t>Problema social “Embarazo en la adolescencia” 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Ciclo escolar:</a:t>
            </a:r>
          </a:p>
          <a:p>
            <a:pPr algn="ctr"/>
            <a:r>
              <a:rPr lang="es-MX" dirty="0" smtClean="0"/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27261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3713"/>
            <a:ext cx="8136904" cy="1143000"/>
          </a:xfrm>
        </p:spPr>
        <p:txBody>
          <a:bodyPr/>
          <a:lstStyle/>
          <a:p>
            <a:r>
              <a:rPr lang="es-MX" sz="4000" dirty="0" smtClean="0"/>
              <a:t>Producto 3. Organizador gráfico </a:t>
            </a:r>
            <a:endParaRPr lang="es-MX" sz="4000" dirty="0"/>
          </a:p>
        </p:txBody>
      </p:sp>
      <p:sp>
        <p:nvSpPr>
          <p:cNvPr id="4" name="AutoShape 2" descr="blob:https://web.whatsapp.com/7144e8ff-9076-43df-aefb-ffe031f758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196" r="11011"/>
          <a:stretch/>
        </p:blipFill>
        <p:spPr>
          <a:xfrm>
            <a:off x="703412" y="836711"/>
            <a:ext cx="7901036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1143000"/>
          </a:xfrm>
        </p:spPr>
        <p:txBody>
          <a:bodyPr/>
          <a:lstStyle/>
          <a:p>
            <a:r>
              <a:rPr lang="es-MX" dirty="0" smtClean="0"/>
              <a:t>Índice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208912" cy="5202912"/>
          </a:xfrm>
        </p:spPr>
        <p:txBody>
          <a:bodyPr>
            <a:normAutofit/>
          </a:bodyPr>
          <a:lstStyle/>
          <a:p>
            <a:pPr marL="342900" indent="-342900">
              <a:buFont typeface="Georgia" pitchFamily="18" charset="0"/>
              <a:buAutoNum type="alphaUcParenR"/>
            </a:pPr>
            <a:r>
              <a:rPr lang="es-MX" b="1" dirty="0" smtClean="0"/>
              <a:t>Producto </a:t>
            </a:r>
            <a:r>
              <a:rPr lang="es-MX" b="1" dirty="0"/>
              <a:t>1. C.A.I.A.C. Conclusiones Generales</a:t>
            </a:r>
            <a:r>
              <a:rPr lang="es-MX" b="1" dirty="0" smtClean="0"/>
              <a:t>.</a:t>
            </a:r>
            <a:r>
              <a:rPr lang="es-MX" dirty="0"/>
              <a:t> </a:t>
            </a:r>
            <a:r>
              <a:rPr lang="es-MX" dirty="0" smtClean="0"/>
              <a:t> Productos </a:t>
            </a:r>
            <a:r>
              <a:rPr lang="es-MX" dirty="0"/>
              <a:t>generados en la primera sesión de trabajo. </a:t>
            </a:r>
          </a:p>
          <a:p>
            <a:pPr marL="342900" indent="-342900">
              <a:buFont typeface="Georgia" pitchFamily="18" charset="0"/>
              <a:buAutoNum type="alphaUcParenR"/>
            </a:pPr>
            <a:endParaRPr lang="es-MX" dirty="0" smtClean="0"/>
          </a:p>
          <a:p>
            <a:pPr marL="342900" indent="-342900">
              <a:buFont typeface="Georgia" pitchFamily="18" charset="0"/>
              <a:buAutoNum type="alphaUcParenR"/>
            </a:pPr>
            <a:r>
              <a:rPr lang="es-MX" b="1" dirty="0" smtClean="0"/>
              <a:t>Producto 2. </a:t>
            </a:r>
            <a:r>
              <a:rPr lang="es-MX" b="1" dirty="0"/>
              <a:t>Fotografías de la </a:t>
            </a:r>
            <a:r>
              <a:rPr lang="es-MX" b="1" dirty="0" smtClean="0"/>
              <a:t>sesión. </a:t>
            </a:r>
            <a:r>
              <a:rPr lang="es-MX" dirty="0" smtClean="0"/>
              <a:t>Tomadas </a:t>
            </a:r>
            <a:r>
              <a:rPr lang="es-MX" dirty="0"/>
              <a:t>por los propios </a:t>
            </a:r>
            <a:r>
              <a:rPr lang="es-MX" dirty="0" smtClean="0"/>
              <a:t>grupos </a:t>
            </a:r>
            <a:r>
              <a:rPr lang="es-MX" dirty="0"/>
              <a:t>y la persona asignada para tal fin.</a:t>
            </a:r>
          </a:p>
          <a:p>
            <a:pPr marL="342900" indent="-342900">
              <a:buFont typeface="Georgia" pitchFamily="18" charset="0"/>
              <a:buAutoNum type="alphaUcParenR"/>
            </a:pPr>
            <a:endParaRPr lang="es-MX" b="1" dirty="0" smtClean="0"/>
          </a:p>
          <a:p>
            <a:pPr marL="342900" indent="-342900">
              <a:buFont typeface="Georgia" pitchFamily="18" charset="0"/>
              <a:buAutoNum type="alphaUcParenR"/>
            </a:pPr>
            <a:endParaRPr lang="es-MX" b="1" dirty="0" smtClean="0"/>
          </a:p>
          <a:p>
            <a:pPr marL="342900" indent="-342900">
              <a:buFont typeface="Georgia" pitchFamily="18" charset="0"/>
              <a:buAutoNum type="alphaUcParenR"/>
            </a:pPr>
            <a:r>
              <a:rPr lang="es-MX" b="1" dirty="0"/>
              <a:t>P</a:t>
            </a:r>
            <a:r>
              <a:rPr lang="es-MX" b="1" dirty="0" smtClean="0"/>
              <a:t>roducto </a:t>
            </a:r>
            <a:r>
              <a:rPr lang="es-MX" b="1" dirty="0"/>
              <a:t>3.</a:t>
            </a:r>
            <a:r>
              <a:rPr lang="es-MX" dirty="0"/>
              <a:t> </a:t>
            </a:r>
            <a:r>
              <a:rPr lang="es-MX" b="1" dirty="0"/>
              <a:t>Organizador </a:t>
            </a:r>
            <a:r>
              <a:rPr lang="es-MX" b="1" dirty="0" smtClean="0"/>
              <a:t>gráfico. M</a:t>
            </a:r>
            <a:r>
              <a:rPr lang="es-MX" dirty="0" smtClean="0"/>
              <a:t>uestra </a:t>
            </a:r>
            <a:r>
              <a:rPr lang="es-MX" dirty="0"/>
              <a:t>los contenidos y conceptos de todas las asignaturas involucradas  en el proyecto y su interrelación.</a:t>
            </a:r>
            <a:r>
              <a:rPr lang="es-MX" b="1" dirty="0"/>
              <a:t> 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565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80920" cy="964724"/>
          </a:xfrm>
        </p:spPr>
        <p:txBody>
          <a:bodyPr/>
          <a:lstStyle/>
          <a:p>
            <a:pPr algn="l"/>
            <a:r>
              <a:rPr lang="es-MX" sz="3000" dirty="0"/>
              <a:t>Producto 1. </a:t>
            </a:r>
            <a:r>
              <a:rPr lang="es-MX" sz="3000" dirty="0" smtClean="0"/>
              <a:t/>
            </a:r>
            <a:br>
              <a:rPr lang="es-MX" sz="3000" dirty="0" smtClean="0"/>
            </a:br>
            <a:r>
              <a:rPr lang="es-MX" sz="3000" dirty="0" smtClean="0"/>
              <a:t>C.A.I.A.C</a:t>
            </a:r>
            <a:r>
              <a:rPr lang="es-MX" sz="3000" dirty="0"/>
              <a:t>. Conclusiones Generales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0" y="1124744"/>
            <a:ext cx="8049748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" y="609206"/>
            <a:ext cx="8068801" cy="563958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27784" y="6375638"/>
            <a:ext cx="6840760" cy="964724"/>
          </a:xfrm>
        </p:spPr>
        <p:txBody>
          <a:bodyPr/>
          <a:lstStyle/>
          <a:p>
            <a:pPr algn="l"/>
            <a:r>
              <a:rPr lang="es-MX" sz="2000" dirty="0"/>
              <a:t>Producto 1. </a:t>
            </a:r>
            <a:r>
              <a:rPr lang="es-MX" sz="2000" dirty="0" smtClean="0"/>
              <a:t>C.A.I.A.C</a:t>
            </a:r>
            <a:r>
              <a:rPr lang="es-MX" sz="2000" dirty="0"/>
              <a:t>.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51765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613969"/>
            <a:ext cx="8030696" cy="563006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27784" y="6375638"/>
            <a:ext cx="6840760" cy="964724"/>
          </a:xfrm>
        </p:spPr>
        <p:txBody>
          <a:bodyPr/>
          <a:lstStyle/>
          <a:p>
            <a:pPr algn="l"/>
            <a:r>
              <a:rPr lang="es-MX" sz="2000" dirty="0"/>
              <a:t>Producto 1. </a:t>
            </a:r>
            <a:r>
              <a:rPr lang="es-MX" sz="2000" dirty="0" smtClean="0"/>
              <a:t>C.A.I.A.C</a:t>
            </a:r>
            <a:r>
              <a:rPr lang="es-MX" sz="2000" dirty="0"/>
              <a:t>.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36347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" y="633022"/>
            <a:ext cx="8049748" cy="559195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27784" y="6375638"/>
            <a:ext cx="6840760" cy="964724"/>
          </a:xfrm>
        </p:spPr>
        <p:txBody>
          <a:bodyPr/>
          <a:lstStyle/>
          <a:p>
            <a:pPr algn="l"/>
            <a:r>
              <a:rPr lang="es-MX" sz="2000" dirty="0"/>
              <a:t>Producto 1. </a:t>
            </a:r>
            <a:r>
              <a:rPr lang="es-MX" sz="2000" dirty="0" smtClean="0"/>
              <a:t>C.A.I.A.C</a:t>
            </a:r>
            <a:r>
              <a:rPr lang="es-MX" sz="2000" dirty="0"/>
              <a:t>.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31325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40" y="160020"/>
            <a:ext cx="9036495" cy="1143000"/>
          </a:xfrm>
        </p:spPr>
        <p:txBody>
          <a:bodyPr/>
          <a:lstStyle/>
          <a:p>
            <a:r>
              <a:rPr lang="es-MX" sz="4000" dirty="0"/>
              <a:t>Producto 2. Fotografías de la sesión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4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6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5822"/>
            <a:ext cx="4756052" cy="4269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232"/>
            <a:ext cx="4273241" cy="405624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2944687" cy="964724"/>
          </a:xfrm>
        </p:spPr>
        <p:txBody>
          <a:bodyPr/>
          <a:lstStyle/>
          <a:p>
            <a:r>
              <a:rPr lang="es-MX" sz="2000" dirty="0"/>
              <a:t>Producto 2. Fotografías de la sesión</a:t>
            </a:r>
          </a:p>
        </p:txBody>
      </p:sp>
    </p:spTree>
    <p:extLst>
      <p:ext uri="{BB962C8B-B14F-4D97-AF65-F5344CB8AC3E}">
        <p14:creationId xmlns:p14="http://schemas.microsoft.com/office/powerpoint/2010/main" val="399053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896">
            <a:off x="1144683" y="2415092"/>
            <a:ext cx="3521148" cy="3400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51" y="3717032"/>
            <a:ext cx="3521306" cy="3144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571"/>
            <a:ext cx="3131817" cy="317648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07504" y="808090"/>
            <a:ext cx="2944687" cy="9647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smtClean="0"/>
              <a:t>Producto 2. Fotografías de la sesión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98475632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99</Words>
  <Application>Microsoft Office PowerPoint</Application>
  <PresentationFormat>Presentación en pantalla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Transmisión de listas</vt:lpstr>
      <vt:lpstr>Universidad Latina Campus Cuautla</vt:lpstr>
      <vt:lpstr>Índice</vt:lpstr>
      <vt:lpstr>Producto 1.  C.A.I.A.C. Conclusiones Generales</vt:lpstr>
      <vt:lpstr>Producto 1. C.A.I.A.C. Conclusiones Generales</vt:lpstr>
      <vt:lpstr>Producto 1. C.A.I.A.C. Conclusiones Generales</vt:lpstr>
      <vt:lpstr>Producto 1. C.A.I.A.C. Conclusiones Generales</vt:lpstr>
      <vt:lpstr>Producto 2. Fotografías de la sesión</vt:lpstr>
      <vt:lpstr>Producto 2. Fotografías de la sesión</vt:lpstr>
      <vt:lpstr>Presentación de PowerPoint</vt:lpstr>
      <vt:lpstr>Producto 3. Organizador gráfico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Latina Campus Cuautla</dc:title>
  <dc:creator>Laboratorio Cuautla</dc:creator>
  <cp:lastModifiedBy>Personal</cp:lastModifiedBy>
  <cp:revision>7</cp:revision>
  <dcterms:created xsi:type="dcterms:W3CDTF">2017-10-24T13:25:48Z</dcterms:created>
  <dcterms:modified xsi:type="dcterms:W3CDTF">2017-10-24T18:04:06Z</dcterms:modified>
</cp:coreProperties>
</file>