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F0806582-9E8D-4DBB-8374-99136AED0A0D}" type="datetimeFigureOut">
              <a:rPr lang="es-ES" smtClean="0"/>
              <a:t>26/06/2019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F3F142F-9350-4424-8462-172517BEBE7A}" type="slidenum">
              <a:rPr lang="es-ES" smtClean="0"/>
              <a:t>‹Nº›</a:t>
            </a:fld>
            <a:endParaRPr lang="es-ES"/>
          </a:p>
        </p:txBody>
      </p:sp>
    </p:spTree>
    <p:extLst>
      <p:ext uri="{BB962C8B-B14F-4D97-AF65-F5344CB8AC3E}">
        <p14:creationId xmlns:p14="http://schemas.microsoft.com/office/powerpoint/2010/main" val="2987025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0806582-9E8D-4DBB-8374-99136AED0A0D}" type="datetimeFigureOut">
              <a:rPr lang="es-ES" smtClean="0"/>
              <a:t>26/06/2019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F3F142F-9350-4424-8462-172517BEBE7A}" type="slidenum">
              <a:rPr lang="es-ES" smtClean="0"/>
              <a:t>‹Nº›</a:t>
            </a:fld>
            <a:endParaRPr lang="es-ES"/>
          </a:p>
        </p:txBody>
      </p:sp>
    </p:spTree>
    <p:extLst>
      <p:ext uri="{BB962C8B-B14F-4D97-AF65-F5344CB8AC3E}">
        <p14:creationId xmlns:p14="http://schemas.microsoft.com/office/powerpoint/2010/main" val="3552791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0806582-9E8D-4DBB-8374-99136AED0A0D}" type="datetimeFigureOut">
              <a:rPr lang="es-ES" smtClean="0"/>
              <a:t>26/06/2019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F3F142F-9350-4424-8462-172517BEBE7A}" type="slidenum">
              <a:rPr lang="es-ES" smtClean="0"/>
              <a:t>‹Nº›</a:t>
            </a:fld>
            <a:endParaRPr lang="es-ES"/>
          </a:p>
        </p:txBody>
      </p:sp>
    </p:spTree>
    <p:extLst>
      <p:ext uri="{BB962C8B-B14F-4D97-AF65-F5344CB8AC3E}">
        <p14:creationId xmlns:p14="http://schemas.microsoft.com/office/powerpoint/2010/main" val="2739066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0806582-9E8D-4DBB-8374-99136AED0A0D}" type="datetimeFigureOut">
              <a:rPr lang="es-ES" smtClean="0"/>
              <a:t>26/06/2019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F3F142F-9350-4424-8462-172517BEBE7A}" type="slidenum">
              <a:rPr lang="es-ES" smtClean="0"/>
              <a:t>‹Nº›</a:t>
            </a:fld>
            <a:endParaRPr lang="es-ES"/>
          </a:p>
        </p:txBody>
      </p:sp>
    </p:spTree>
    <p:extLst>
      <p:ext uri="{BB962C8B-B14F-4D97-AF65-F5344CB8AC3E}">
        <p14:creationId xmlns:p14="http://schemas.microsoft.com/office/powerpoint/2010/main" val="493533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0806582-9E8D-4DBB-8374-99136AED0A0D}" type="datetimeFigureOut">
              <a:rPr lang="es-ES" smtClean="0"/>
              <a:t>26/06/2019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F3F142F-9350-4424-8462-172517BEBE7A}" type="slidenum">
              <a:rPr lang="es-ES" smtClean="0"/>
              <a:t>‹Nº›</a:t>
            </a:fld>
            <a:endParaRPr lang="es-ES"/>
          </a:p>
        </p:txBody>
      </p:sp>
    </p:spTree>
    <p:extLst>
      <p:ext uri="{BB962C8B-B14F-4D97-AF65-F5344CB8AC3E}">
        <p14:creationId xmlns:p14="http://schemas.microsoft.com/office/powerpoint/2010/main" val="2718317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0806582-9E8D-4DBB-8374-99136AED0A0D}" type="datetimeFigureOut">
              <a:rPr lang="es-ES" smtClean="0"/>
              <a:t>26/06/2019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F3F142F-9350-4424-8462-172517BEBE7A}" type="slidenum">
              <a:rPr lang="es-ES" smtClean="0"/>
              <a:t>‹Nº›</a:t>
            </a:fld>
            <a:endParaRPr lang="es-ES"/>
          </a:p>
        </p:txBody>
      </p:sp>
    </p:spTree>
    <p:extLst>
      <p:ext uri="{BB962C8B-B14F-4D97-AF65-F5344CB8AC3E}">
        <p14:creationId xmlns:p14="http://schemas.microsoft.com/office/powerpoint/2010/main" val="2832333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F0806582-9E8D-4DBB-8374-99136AED0A0D}" type="datetimeFigureOut">
              <a:rPr lang="es-ES" smtClean="0"/>
              <a:t>26/06/2019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F3F142F-9350-4424-8462-172517BEBE7A}" type="slidenum">
              <a:rPr lang="es-ES" smtClean="0"/>
              <a:t>‹Nº›</a:t>
            </a:fld>
            <a:endParaRPr lang="es-ES"/>
          </a:p>
        </p:txBody>
      </p:sp>
    </p:spTree>
    <p:extLst>
      <p:ext uri="{BB962C8B-B14F-4D97-AF65-F5344CB8AC3E}">
        <p14:creationId xmlns:p14="http://schemas.microsoft.com/office/powerpoint/2010/main" val="1781153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0806582-9E8D-4DBB-8374-99136AED0A0D}" type="datetimeFigureOut">
              <a:rPr lang="es-ES" smtClean="0"/>
              <a:t>26/06/2019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F3F142F-9350-4424-8462-172517BEBE7A}" type="slidenum">
              <a:rPr lang="es-ES" smtClean="0"/>
              <a:t>‹Nº›</a:t>
            </a:fld>
            <a:endParaRPr lang="es-ES"/>
          </a:p>
        </p:txBody>
      </p:sp>
    </p:spTree>
    <p:extLst>
      <p:ext uri="{BB962C8B-B14F-4D97-AF65-F5344CB8AC3E}">
        <p14:creationId xmlns:p14="http://schemas.microsoft.com/office/powerpoint/2010/main" val="3742512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0806582-9E8D-4DBB-8374-99136AED0A0D}" type="datetimeFigureOut">
              <a:rPr lang="es-ES" smtClean="0"/>
              <a:t>26/06/2019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F3F142F-9350-4424-8462-172517BEBE7A}" type="slidenum">
              <a:rPr lang="es-ES" smtClean="0"/>
              <a:t>‹Nº›</a:t>
            </a:fld>
            <a:endParaRPr lang="es-ES"/>
          </a:p>
        </p:txBody>
      </p:sp>
    </p:spTree>
    <p:extLst>
      <p:ext uri="{BB962C8B-B14F-4D97-AF65-F5344CB8AC3E}">
        <p14:creationId xmlns:p14="http://schemas.microsoft.com/office/powerpoint/2010/main" val="3787767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0806582-9E8D-4DBB-8374-99136AED0A0D}" type="datetimeFigureOut">
              <a:rPr lang="es-ES" smtClean="0"/>
              <a:t>26/06/2019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F3F142F-9350-4424-8462-172517BEBE7A}" type="slidenum">
              <a:rPr lang="es-ES" smtClean="0"/>
              <a:t>‹Nº›</a:t>
            </a:fld>
            <a:endParaRPr lang="es-ES"/>
          </a:p>
        </p:txBody>
      </p:sp>
    </p:spTree>
    <p:extLst>
      <p:ext uri="{BB962C8B-B14F-4D97-AF65-F5344CB8AC3E}">
        <p14:creationId xmlns:p14="http://schemas.microsoft.com/office/powerpoint/2010/main" val="3671586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0806582-9E8D-4DBB-8374-99136AED0A0D}" type="datetimeFigureOut">
              <a:rPr lang="es-ES" smtClean="0"/>
              <a:t>26/06/2019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F3F142F-9350-4424-8462-172517BEBE7A}" type="slidenum">
              <a:rPr lang="es-ES" smtClean="0"/>
              <a:t>‹Nº›</a:t>
            </a:fld>
            <a:endParaRPr lang="es-ES"/>
          </a:p>
        </p:txBody>
      </p:sp>
    </p:spTree>
    <p:extLst>
      <p:ext uri="{BB962C8B-B14F-4D97-AF65-F5344CB8AC3E}">
        <p14:creationId xmlns:p14="http://schemas.microsoft.com/office/powerpoint/2010/main" val="24837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806582-9E8D-4DBB-8374-99136AED0A0D}" type="datetimeFigureOut">
              <a:rPr lang="es-ES" smtClean="0"/>
              <a:t>26/06/2019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3F142F-9350-4424-8462-172517BEBE7A}" type="slidenum">
              <a:rPr lang="es-ES" smtClean="0"/>
              <a:t>‹Nº›</a:t>
            </a:fld>
            <a:endParaRPr lang="es-ES"/>
          </a:p>
        </p:txBody>
      </p:sp>
    </p:spTree>
    <p:extLst>
      <p:ext uri="{BB962C8B-B14F-4D97-AF65-F5344CB8AC3E}">
        <p14:creationId xmlns:p14="http://schemas.microsoft.com/office/powerpoint/2010/main" val="4073337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692697"/>
            <a:ext cx="7772400" cy="1224135"/>
          </a:xfrm>
        </p:spPr>
        <p:txBody>
          <a:bodyPr/>
          <a:lstStyle/>
          <a:p>
            <a:r>
              <a:rPr lang="es-ES" dirty="0" smtClean="0"/>
              <a:t>Apartado 1</a:t>
            </a:r>
            <a:endParaRPr lang="es-ES" dirty="0"/>
          </a:p>
        </p:txBody>
      </p:sp>
      <p:sp>
        <p:nvSpPr>
          <p:cNvPr id="3" name="2 Subtítulo"/>
          <p:cNvSpPr>
            <a:spLocks noGrp="1"/>
          </p:cNvSpPr>
          <p:nvPr>
            <p:ph type="subTitle" idx="1"/>
          </p:nvPr>
        </p:nvSpPr>
        <p:spPr>
          <a:xfrm>
            <a:off x="1371600" y="1772816"/>
            <a:ext cx="6400800" cy="3865984"/>
          </a:xfrm>
        </p:spPr>
        <p:txBody>
          <a:bodyPr/>
          <a:lstStyle/>
          <a:p>
            <a:pPr marL="514350" indent="-514350" algn="l">
              <a:buAutoNum type="alphaLcPeriod"/>
            </a:pPr>
            <a:r>
              <a:rPr lang="es-ES" dirty="0" smtClean="0"/>
              <a:t>Nombre: Instituto Técnico y Cultural</a:t>
            </a:r>
          </a:p>
          <a:p>
            <a:pPr marL="514350" indent="-514350" algn="l">
              <a:buAutoNum type="alphaLcPeriod"/>
            </a:pPr>
            <a:r>
              <a:rPr lang="es-ES" dirty="0" smtClean="0"/>
              <a:t>Número de equipo: </a:t>
            </a:r>
            <a:r>
              <a:rPr lang="es-ES" dirty="0"/>
              <a:t>6</a:t>
            </a:r>
            <a:endParaRPr lang="es-ES" dirty="0" smtClean="0"/>
          </a:p>
          <a:p>
            <a:pPr marL="514350" indent="-514350" algn="l">
              <a:buAutoNum type="alphaLcPeriod"/>
            </a:pPr>
            <a:r>
              <a:rPr lang="es-ES" dirty="0" smtClean="0"/>
              <a:t>Grado al que va dirigido</a:t>
            </a:r>
            <a:r>
              <a:rPr lang="es-ES" dirty="0" smtClean="0"/>
              <a:t>: 6º</a:t>
            </a:r>
            <a:endParaRPr lang="es-ES" dirty="0" smtClean="0"/>
          </a:p>
          <a:p>
            <a:pPr algn="l"/>
            <a:endParaRPr lang="es-ES" dirty="0" smtClean="0"/>
          </a:p>
          <a:p>
            <a:pPr algn="l"/>
            <a:endParaRPr lang="es-ES" dirty="0"/>
          </a:p>
        </p:txBody>
      </p:sp>
    </p:spTree>
    <p:extLst>
      <p:ext uri="{BB962C8B-B14F-4D97-AF65-F5344CB8AC3E}">
        <p14:creationId xmlns:p14="http://schemas.microsoft.com/office/powerpoint/2010/main" val="3733677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620689"/>
            <a:ext cx="7772400" cy="936103"/>
          </a:xfrm>
        </p:spPr>
        <p:txBody>
          <a:bodyPr/>
          <a:lstStyle/>
          <a:p>
            <a:r>
              <a:rPr lang="es-ES" dirty="0" smtClean="0"/>
              <a:t>Apartado 2</a:t>
            </a:r>
            <a:endParaRPr lang="es-ES" dirty="0"/>
          </a:p>
        </p:txBody>
      </p:sp>
      <p:sp>
        <p:nvSpPr>
          <p:cNvPr id="3" name="2 Subtítulo"/>
          <p:cNvSpPr>
            <a:spLocks noGrp="1"/>
          </p:cNvSpPr>
          <p:nvPr>
            <p:ph type="subTitle" idx="1"/>
          </p:nvPr>
        </p:nvSpPr>
        <p:spPr>
          <a:xfrm>
            <a:off x="1371600" y="1916832"/>
            <a:ext cx="6400800" cy="3721968"/>
          </a:xfrm>
        </p:spPr>
        <p:txBody>
          <a:bodyPr>
            <a:normAutofit fontScale="70000" lnSpcReduction="20000"/>
          </a:bodyPr>
          <a:lstStyle/>
          <a:p>
            <a:pPr algn="l"/>
            <a:r>
              <a:rPr lang="es-ES" b="1" dirty="0" smtClean="0"/>
              <a:t>d. Nombre de maestros participantes:</a:t>
            </a:r>
          </a:p>
          <a:p>
            <a:pPr algn="l"/>
            <a:r>
              <a:rPr lang="es-ES" b="1" dirty="0" smtClean="0"/>
              <a:t>e. Asignatura de cada maestro</a:t>
            </a:r>
            <a:r>
              <a:rPr lang="es-ES" b="1" dirty="0" smtClean="0"/>
              <a:t>:</a:t>
            </a:r>
          </a:p>
          <a:p>
            <a:pPr algn="l"/>
            <a:r>
              <a:rPr lang="es-ES" b="1" dirty="0"/>
              <a:t>Aurora Solís Rocha </a:t>
            </a:r>
          </a:p>
          <a:p>
            <a:pPr algn="l"/>
            <a:r>
              <a:rPr lang="es-ES" b="1" dirty="0"/>
              <a:t>   Introducción a las Ciencias Sociales y Económicas</a:t>
            </a:r>
          </a:p>
          <a:p>
            <a:pPr algn="l"/>
            <a:endParaRPr lang="es-ES" b="1" dirty="0"/>
          </a:p>
          <a:p>
            <a:pPr algn="l"/>
            <a:r>
              <a:rPr lang="es-ES" b="1" dirty="0"/>
              <a:t>Mariana Alcocer </a:t>
            </a:r>
            <a:r>
              <a:rPr lang="es-ES" b="1" dirty="0" err="1"/>
              <a:t>Castelazo</a:t>
            </a:r>
            <a:r>
              <a:rPr lang="es-ES" b="1" dirty="0"/>
              <a:t> </a:t>
            </a:r>
          </a:p>
          <a:p>
            <a:pPr algn="l"/>
            <a:r>
              <a:rPr lang="es-ES" b="1" dirty="0"/>
              <a:t>   Inglés</a:t>
            </a:r>
          </a:p>
          <a:p>
            <a:pPr algn="l"/>
            <a:endParaRPr lang="es-ES" b="1" dirty="0"/>
          </a:p>
          <a:p>
            <a:pPr algn="l"/>
            <a:r>
              <a:rPr lang="es-ES" b="1" dirty="0"/>
              <a:t>Oscar </a:t>
            </a:r>
            <a:r>
              <a:rPr lang="es-ES" b="1" dirty="0" err="1"/>
              <a:t>Aviles</a:t>
            </a:r>
            <a:r>
              <a:rPr lang="es-ES" b="1" dirty="0"/>
              <a:t> León </a:t>
            </a:r>
          </a:p>
          <a:p>
            <a:pPr algn="l"/>
            <a:r>
              <a:rPr lang="es-ES" b="1" dirty="0"/>
              <a:t>   Estadística y Probabilidad</a:t>
            </a:r>
          </a:p>
          <a:p>
            <a:pPr algn="l"/>
            <a:endParaRPr lang="es-ES" b="1" dirty="0"/>
          </a:p>
        </p:txBody>
      </p:sp>
    </p:spTree>
    <p:extLst>
      <p:ext uri="{BB962C8B-B14F-4D97-AF65-F5344CB8AC3E}">
        <p14:creationId xmlns:p14="http://schemas.microsoft.com/office/powerpoint/2010/main" val="2340877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fontScale="90000"/>
          </a:bodyPr>
          <a:lstStyle/>
          <a:p>
            <a:r>
              <a:rPr lang="es-ES" dirty="0" smtClean="0"/>
              <a:t>Apartado 3</a:t>
            </a:r>
            <a:endParaRPr lang="es-ES" dirty="0"/>
          </a:p>
        </p:txBody>
      </p:sp>
      <p:sp>
        <p:nvSpPr>
          <p:cNvPr id="3" name="2 Marcador de contenido"/>
          <p:cNvSpPr>
            <a:spLocks noGrp="1"/>
          </p:cNvSpPr>
          <p:nvPr>
            <p:ph idx="1"/>
          </p:nvPr>
        </p:nvSpPr>
        <p:spPr/>
        <p:txBody>
          <a:bodyPr/>
          <a:lstStyle/>
          <a:p>
            <a:pPr marL="0" indent="0">
              <a:buNone/>
            </a:pPr>
            <a:r>
              <a:rPr lang="es-ES" dirty="0" smtClean="0"/>
              <a:t>f. Ciclo escolar en el que se planea llevar a cabo el proyecto: </a:t>
            </a:r>
            <a:r>
              <a:rPr lang="es-ES" dirty="0" smtClean="0"/>
              <a:t>22018-2019</a:t>
            </a:r>
          </a:p>
          <a:p>
            <a:pPr marL="0" indent="0">
              <a:buNone/>
            </a:pPr>
            <a:endParaRPr lang="es-ES" dirty="0" smtClean="0"/>
          </a:p>
          <a:p>
            <a:pPr marL="0" indent="0">
              <a:buNone/>
            </a:pPr>
            <a:r>
              <a:rPr lang="es-ES" dirty="0" smtClean="0"/>
              <a:t>g. Fecha de inicio y término del proyecto</a:t>
            </a:r>
            <a:r>
              <a:rPr lang="es-ES" dirty="0" smtClean="0"/>
              <a:t>:</a:t>
            </a:r>
          </a:p>
          <a:p>
            <a:pPr marL="0" indent="0">
              <a:buNone/>
            </a:pPr>
            <a:r>
              <a:rPr lang="es-ES" dirty="0"/>
              <a:t>Fecha de inicio: Agosto de </a:t>
            </a:r>
            <a:r>
              <a:rPr lang="es-ES" dirty="0" smtClean="0"/>
              <a:t>2018</a:t>
            </a:r>
            <a:endParaRPr lang="es-ES" dirty="0"/>
          </a:p>
          <a:p>
            <a:pPr marL="0" indent="0">
              <a:buNone/>
            </a:pPr>
            <a:r>
              <a:rPr lang="es-ES" dirty="0"/>
              <a:t>Fecha de término: Febrero de 2019</a:t>
            </a:r>
          </a:p>
          <a:p>
            <a:pPr marL="0" indent="0">
              <a:buNone/>
            </a:pPr>
            <a:endParaRPr lang="es-ES" dirty="0"/>
          </a:p>
        </p:txBody>
      </p:sp>
    </p:spTree>
    <p:extLst>
      <p:ext uri="{BB962C8B-B14F-4D97-AF65-F5344CB8AC3E}">
        <p14:creationId xmlns:p14="http://schemas.microsoft.com/office/powerpoint/2010/main" val="3366151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620689"/>
            <a:ext cx="7772400" cy="720079"/>
          </a:xfrm>
        </p:spPr>
        <p:txBody>
          <a:bodyPr>
            <a:normAutofit fontScale="90000"/>
          </a:bodyPr>
          <a:lstStyle/>
          <a:p>
            <a:r>
              <a:rPr lang="es-ES" dirty="0" smtClean="0"/>
              <a:t>Apartado 4</a:t>
            </a:r>
            <a:endParaRPr lang="es-ES" dirty="0"/>
          </a:p>
        </p:txBody>
      </p:sp>
      <p:sp>
        <p:nvSpPr>
          <p:cNvPr id="3" name="2 Subtítulo"/>
          <p:cNvSpPr>
            <a:spLocks noGrp="1"/>
          </p:cNvSpPr>
          <p:nvPr>
            <p:ph type="subTitle" idx="1"/>
          </p:nvPr>
        </p:nvSpPr>
        <p:spPr>
          <a:xfrm>
            <a:off x="1371600" y="1484784"/>
            <a:ext cx="6400800" cy="4154016"/>
          </a:xfrm>
        </p:spPr>
        <p:txBody>
          <a:bodyPr/>
          <a:lstStyle/>
          <a:p>
            <a:pPr algn="l"/>
            <a:r>
              <a:rPr lang="es-ES" dirty="0" smtClean="0"/>
              <a:t>h. Nombre del P:V:E/^Proyecto CONEXIONES ETAPA </a:t>
            </a:r>
            <a:r>
              <a:rPr lang="es-ES" dirty="0" smtClean="0"/>
              <a:t>I</a:t>
            </a:r>
          </a:p>
          <a:p>
            <a:pPr algn="l"/>
            <a:endParaRPr lang="es-ES" dirty="0"/>
          </a:p>
          <a:p>
            <a:r>
              <a:rPr lang="es-ES" sz="6600" dirty="0" smtClean="0"/>
              <a:t>Que triste caso</a:t>
            </a:r>
            <a:endParaRPr lang="es-ES" sz="6600" dirty="0"/>
          </a:p>
        </p:txBody>
      </p:sp>
    </p:spTree>
    <p:extLst>
      <p:ext uri="{BB962C8B-B14F-4D97-AF65-F5344CB8AC3E}">
        <p14:creationId xmlns:p14="http://schemas.microsoft.com/office/powerpoint/2010/main" val="3393139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980729"/>
            <a:ext cx="7772400" cy="1224135"/>
          </a:xfrm>
        </p:spPr>
        <p:txBody>
          <a:bodyPr/>
          <a:lstStyle/>
          <a:p>
            <a:r>
              <a:rPr lang="es-ES" dirty="0" smtClean="0"/>
              <a:t>Apartado 5</a:t>
            </a:r>
            <a:endParaRPr lang="es-ES" dirty="0"/>
          </a:p>
        </p:txBody>
      </p:sp>
      <p:sp>
        <p:nvSpPr>
          <p:cNvPr id="3" name="2 Subtítulo"/>
          <p:cNvSpPr>
            <a:spLocks noGrp="1"/>
          </p:cNvSpPr>
          <p:nvPr>
            <p:ph type="subTitle" idx="1"/>
          </p:nvPr>
        </p:nvSpPr>
        <p:spPr>
          <a:xfrm>
            <a:off x="1371600" y="2549236"/>
            <a:ext cx="6400800" cy="3089564"/>
          </a:xfrm>
        </p:spPr>
        <p:txBody>
          <a:bodyPr>
            <a:normAutofit fontScale="62500" lnSpcReduction="20000"/>
          </a:bodyPr>
          <a:lstStyle/>
          <a:p>
            <a:pPr marL="571500" indent="-571500" algn="l">
              <a:buAutoNum type="romanLcPeriod"/>
            </a:pPr>
            <a:r>
              <a:rPr lang="es-ES" dirty="0" smtClean="0"/>
              <a:t>Introducción </a:t>
            </a:r>
            <a:r>
              <a:rPr lang="es-ES" dirty="0" smtClean="0"/>
              <a:t>o justificación. Descripción del </a:t>
            </a:r>
            <a:r>
              <a:rPr lang="es-ES" dirty="0" smtClean="0"/>
              <a:t>proyecto</a:t>
            </a:r>
          </a:p>
          <a:p>
            <a:pPr algn="l"/>
            <a:r>
              <a:rPr lang="es-ES" dirty="0"/>
              <a:t>Uno de los graves problemas a nivel mundial es la discriminación laboral por razones de género, edad, orientación sexual, condición económica, discapacidad, entre otras, identificado desde hace mucho tiempo, sin embargo son pocas las medidas adoptadas para solucionar dicha problemática, la cual se relaciona principalmente con la diferencia salarial, negar la contratación ya que las organizaciones prefieren contratar hombres, independientemente de que el género femenino pueda tener un nivel de educación superior.</a:t>
            </a:r>
          </a:p>
          <a:p>
            <a:pPr marL="571500" indent="-571500" algn="l">
              <a:buAutoNum type="romanLcPeriod"/>
            </a:pPr>
            <a:endParaRPr lang="es-ES" dirty="0" smtClean="0"/>
          </a:p>
          <a:p>
            <a:pPr algn="l"/>
            <a:endParaRPr lang="es-ES" dirty="0"/>
          </a:p>
        </p:txBody>
      </p:sp>
    </p:spTree>
    <p:extLst>
      <p:ext uri="{BB962C8B-B14F-4D97-AF65-F5344CB8AC3E}">
        <p14:creationId xmlns:p14="http://schemas.microsoft.com/office/powerpoint/2010/main" val="1410206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Apartado 6</a:t>
            </a:r>
            <a:endParaRPr lang="es-ES" dirty="0"/>
          </a:p>
        </p:txBody>
      </p:sp>
      <p:sp>
        <p:nvSpPr>
          <p:cNvPr id="3" name="2 Marcador de contenido"/>
          <p:cNvSpPr>
            <a:spLocks noGrp="1"/>
          </p:cNvSpPr>
          <p:nvPr>
            <p:ph idx="1"/>
          </p:nvPr>
        </p:nvSpPr>
        <p:spPr/>
        <p:txBody>
          <a:bodyPr/>
          <a:lstStyle/>
          <a:p>
            <a:pPr marL="0" indent="0">
              <a:buNone/>
            </a:pPr>
            <a:r>
              <a:rPr lang="es-ES" dirty="0" smtClean="0"/>
              <a:t>j. Objetivo general del </a:t>
            </a:r>
            <a:r>
              <a:rPr lang="es-ES" dirty="0" smtClean="0"/>
              <a:t>proyecto</a:t>
            </a:r>
          </a:p>
          <a:p>
            <a:pPr marL="0" indent="0">
              <a:buNone/>
            </a:pPr>
            <a:endParaRPr lang="es-ES" dirty="0" smtClean="0"/>
          </a:p>
          <a:p>
            <a:pPr marL="0" indent="0">
              <a:buNone/>
            </a:pPr>
            <a:r>
              <a:rPr lang="es-ES" dirty="0"/>
              <a:t>Estimar los índices de  discriminación laboral en la Ciudad de México y contrastarlos con los índices de otras ciudades del </a:t>
            </a:r>
            <a:r>
              <a:rPr lang="es-ES" dirty="0" smtClean="0"/>
              <a:t>mundo.</a:t>
            </a:r>
            <a:endParaRPr lang="es-ES" dirty="0"/>
          </a:p>
          <a:p>
            <a:pPr marL="0" indent="0">
              <a:buNone/>
            </a:pPr>
            <a:endParaRPr lang="es-ES" dirty="0"/>
          </a:p>
        </p:txBody>
      </p:sp>
    </p:spTree>
    <p:extLst>
      <p:ext uri="{BB962C8B-B14F-4D97-AF65-F5344CB8AC3E}">
        <p14:creationId xmlns:p14="http://schemas.microsoft.com/office/powerpoint/2010/main" val="384996049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238</Words>
  <Application>Microsoft Office PowerPoint</Application>
  <PresentationFormat>Presentación en pantalla (4:3)</PresentationFormat>
  <Paragraphs>32</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Apartado 1</vt:lpstr>
      <vt:lpstr>Apartado 2</vt:lpstr>
      <vt:lpstr>Apartado 3</vt:lpstr>
      <vt:lpstr>Apartado 4</vt:lpstr>
      <vt:lpstr>Apartado 5</vt:lpstr>
      <vt:lpstr>Apartado 6</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Apartado 1</dc:title>
  <dc:creator>Carolina</dc:creator>
  <cp:lastModifiedBy>Carolina</cp:lastModifiedBy>
  <cp:revision>7</cp:revision>
  <dcterms:created xsi:type="dcterms:W3CDTF">2019-06-26T20:13:49Z</dcterms:created>
  <dcterms:modified xsi:type="dcterms:W3CDTF">2019-06-26T23:04:19Z</dcterms:modified>
</cp:coreProperties>
</file>