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370" r:id="rId4"/>
    <p:sldId id="259" r:id="rId5"/>
    <p:sldId id="371" r:id="rId6"/>
    <p:sldId id="372" r:id="rId7"/>
    <p:sldId id="373" r:id="rId8"/>
    <p:sldId id="374" r:id="rId9"/>
    <p:sldId id="369" r:id="rId10"/>
    <p:sldId id="375" r:id="rId11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06982" y="477982"/>
            <a:ext cx="3279429" cy="299931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9709" y="3649847"/>
            <a:ext cx="10931236" cy="2085936"/>
          </a:xfrm>
        </p:spPr>
        <p:txBody>
          <a:bodyPr>
            <a:normAutofit fontScale="62500" lnSpcReduction="20000"/>
          </a:bodyPr>
          <a:lstStyle/>
          <a:p>
            <a:r>
              <a:rPr lang="es-MX" sz="7200" dirty="0" smtClean="0"/>
              <a:t>Preparatoria Ateniense, A.C</a:t>
            </a:r>
            <a:r>
              <a:rPr lang="es-MX" sz="7200" dirty="0" smtClean="0"/>
              <a:t>.</a:t>
            </a:r>
          </a:p>
          <a:p>
            <a:r>
              <a:rPr lang="es-MX" sz="7200" dirty="0" smtClean="0"/>
              <a:t>Equipo No. 3 “Social – Humanista”</a:t>
            </a:r>
          </a:p>
          <a:p>
            <a:r>
              <a:rPr lang="es-MX" sz="7200" dirty="0" smtClean="0"/>
              <a:t>Grupo: 6010 </a:t>
            </a:r>
            <a:endParaRPr lang="es-MX" sz="7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845" y="650532"/>
            <a:ext cx="2967702" cy="265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9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7887" y="475295"/>
            <a:ext cx="9046464" cy="1673352"/>
          </a:xfrm>
        </p:spPr>
        <p:txBody>
          <a:bodyPr>
            <a:normAutofit/>
          </a:bodyPr>
          <a:lstStyle/>
          <a:p>
            <a:r>
              <a:rPr lang="es-MX" sz="2000" dirty="0" smtClean="0"/>
              <a:t>Documentación de actividades y evidencias de enseñanza – aprendizaje, correspondientes a diferentes momentos del proceso de implementación del proyecto interdisciplinario.</a:t>
            </a: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1673" y="2638044"/>
            <a:ext cx="10612192" cy="3101983"/>
          </a:xfrm>
        </p:spPr>
        <p:txBody>
          <a:bodyPr/>
          <a:lstStyle/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967E96"/>
              </a:buClr>
              <a:buSzPct val="85000"/>
              <a:buFont typeface="Wingdings" pitchFamily="2" charset="2"/>
              <a:buChar char="§"/>
            </a:pPr>
            <a:r>
              <a:rPr lang="es-MX" sz="2000">
                <a:solidFill>
                  <a:prstClr val="black"/>
                </a:solidFill>
                <a:latin typeface="Bookman Old Style"/>
              </a:rPr>
              <a:t>Se anexan evidencias físicas y electrónicas.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996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36718" y="308563"/>
            <a:ext cx="7221682" cy="1645920"/>
          </a:xfrm>
        </p:spPr>
        <p:txBody>
          <a:bodyPr/>
          <a:lstStyle/>
          <a:p>
            <a:r>
              <a:rPr lang="es-MX" cap="none" dirty="0" smtClean="0"/>
              <a:t>Responsables del proyecto:</a:t>
            </a:r>
            <a:endParaRPr lang="es-MX" cap="non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2727" y="2182091"/>
            <a:ext cx="11173691" cy="4135582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2800" dirty="0" smtClean="0"/>
              <a:t>* David Flores Rosas (Comunicación Visual)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* Rodrigo Alcubilla Gaytán (Doctrinas Filosóficas)</a:t>
            </a:r>
          </a:p>
          <a:p>
            <a:pPr lvl="0">
              <a:buClr>
                <a:srgbClr val="418AB3"/>
              </a:buClr>
            </a:pPr>
            <a:r>
              <a:rPr lang="es-MX" sz="2600" dirty="0">
                <a:solidFill>
                  <a:prstClr val="white">
                    <a:lumMod val="75000"/>
                    <a:lumOff val="25000"/>
                  </a:prstClr>
                </a:solidFill>
              </a:rPr>
              <a:t>* José Manuel Sánchez Alcántara (Historia </a:t>
            </a:r>
            <a:r>
              <a:rPr lang="es-MX" sz="2600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de </a:t>
            </a:r>
            <a:r>
              <a:rPr lang="es-MX" sz="2600" dirty="0">
                <a:solidFill>
                  <a:prstClr val="white">
                    <a:lumMod val="75000"/>
                    <a:lumOff val="25000"/>
                  </a:prstClr>
                </a:solidFill>
              </a:rPr>
              <a:t>la Cultura)</a:t>
            </a:r>
          </a:p>
          <a:p>
            <a:r>
              <a:rPr lang="es-MX" sz="2800" dirty="0" smtClean="0"/>
              <a:t>* Rosa Lugo León (Derecho, Sociología, Introducción al </a:t>
            </a:r>
            <a:r>
              <a:rPr lang="es-MX" sz="2800" dirty="0" err="1" smtClean="0"/>
              <a:t>Est</a:t>
            </a:r>
            <a:r>
              <a:rPr lang="es-MX" sz="2800" dirty="0" smtClean="0"/>
              <a:t>. de las C.S. y Problemas Soc. Pol.  Eco. de </a:t>
            </a:r>
            <a:r>
              <a:rPr lang="es-MX" sz="2800" dirty="0" err="1" smtClean="0"/>
              <a:t>Méx</a:t>
            </a:r>
            <a:r>
              <a:rPr lang="es-MX" sz="2800" dirty="0" smtClean="0"/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* </a:t>
            </a:r>
            <a:r>
              <a:rPr lang="es-MX" sz="2800" dirty="0" smtClean="0"/>
              <a:t>Dra. Ma. Antonieta García Paniagua </a:t>
            </a:r>
            <a:r>
              <a:rPr lang="es-MX" sz="2800" dirty="0" smtClean="0"/>
              <a:t>(</a:t>
            </a:r>
            <a:r>
              <a:rPr lang="es-MX" sz="2800" dirty="0" err="1" smtClean="0"/>
              <a:t>T.S.de</a:t>
            </a:r>
            <a:r>
              <a:rPr lang="es-MX" sz="2800" dirty="0" smtClean="0"/>
              <a:t> </a:t>
            </a:r>
            <a:r>
              <a:rPr lang="es-MX" sz="2800" dirty="0" err="1" smtClean="0"/>
              <a:t>morfofisiología</a:t>
            </a:r>
            <a:r>
              <a:rPr lang="es-MX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* Ana Elia </a:t>
            </a:r>
            <a:r>
              <a:rPr lang="es-MX" sz="2800" dirty="0" err="1" smtClean="0"/>
              <a:t>Axtle</a:t>
            </a:r>
            <a:r>
              <a:rPr lang="es-MX" sz="2800" dirty="0" smtClean="0"/>
              <a:t> Carreño (Inglés VI)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311334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9925" y="1454090"/>
            <a:ext cx="7729728" cy="1188720"/>
          </a:xfrm>
        </p:spPr>
        <p:txBody>
          <a:bodyPr/>
          <a:lstStyle/>
          <a:p>
            <a:r>
              <a:rPr lang="es-MX" dirty="0" smtClean="0"/>
              <a:t>CICLO ESCOLAR: 2018-2019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9925" y="3385020"/>
            <a:ext cx="7729728" cy="1496074"/>
          </a:xfrm>
        </p:spPr>
        <p:txBody>
          <a:bodyPr/>
          <a:lstStyle/>
          <a:p>
            <a:r>
              <a:rPr lang="es-MX" sz="3200" dirty="0"/>
              <a:t>Fecha de Inicio: 13 de agosto de 2018. </a:t>
            </a:r>
            <a:endParaRPr lang="es-MX" sz="3200" dirty="0" smtClean="0"/>
          </a:p>
          <a:p>
            <a:r>
              <a:rPr lang="es-MX" sz="3200" dirty="0" smtClean="0"/>
              <a:t>   </a:t>
            </a:r>
            <a:r>
              <a:rPr lang="es-MX" sz="3200" dirty="0"/>
              <a:t>Fecha de término: </a:t>
            </a:r>
            <a:r>
              <a:rPr lang="es-MX" sz="3200" dirty="0" smtClean="0"/>
              <a:t>17de </a:t>
            </a:r>
            <a:r>
              <a:rPr lang="es-MX" sz="3200" dirty="0"/>
              <a:t>mayo de 2019.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021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958" y="585165"/>
            <a:ext cx="8991600" cy="1063038"/>
          </a:xfrm>
        </p:spPr>
        <p:txBody>
          <a:bodyPr/>
          <a:lstStyle/>
          <a:p>
            <a:r>
              <a:rPr lang="es-MX" sz="4000" cap="none" spc="0" dirty="0">
                <a:solidFill>
                  <a:prstClr val="black"/>
                </a:solidFill>
              </a:rPr>
              <a:t>Nombre del </a:t>
            </a:r>
            <a:r>
              <a:rPr lang="es-MX" sz="4000" cap="none" spc="0" dirty="0" smtClean="0">
                <a:solidFill>
                  <a:prstClr val="black"/>
                </a:solidFill>
              </a:rPr>
              <a:t>Proyecto: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6418" y="2327564"/>
            <a:ext cx="10806546" cy="3764143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buClr>
                <a:srgbClr val="B71E42"/>
              </a:buClr>
              <a:buSzPct val="100000"/>
            </a:pPr>
            <a:r>
              <a:rPr lang="es-MX" sz="4000" cap="all" dirty="0" smtClean="0">
                <a:solidFill>
                  <a:prstClr val="black"/>
                </a:solidFill>
              </a:rPr>
              <a:t>EL RESPETO A LA IGUALDAD Y equidad DE GÉNERO EN LA PREPARATORIA ATENIENSE</a:t>
            </a:r>
          </a:p>
          <a:p>
            <a:pPr lvl="0">
              <a:lnSpc>
                <a:spcPct val="120000"/>
              </a:lnSpc>
              <a:buClr>
                <a:srgbClr val="B71E42"/>
              </a:buClr>
              <a:buSzPct val="100000"/>
            </a:pPr>
            <a:endParaRPr lang="es-MX" sz="4000" cap="all" dirty="0">
              <a:solidFill>
                <a:prstClr val="black"/>
              </a:solidFill>
            </a:endParaRPr>
          </a:p>
          <a:p>
            <a:endParaRPr lang="es-MX" sz="4000" dirty="0"/>
          </a:p>
          <a:p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84763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- JUSTIFICACIÓN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40029"/>
          </a:xfrm>
        </p:spPr>
        <p:txBody>
          <a:bodyPr>
            <a:normAutofit/>
          </a:bodyPr>
          <a:lstStyle/>
          <a:p>
            <a:pPr marR="114300" lvl="0" algn="just">
              <a:lnSpc>
                <a:spcPct val="115000"/>
              </a:lnSpc>
              <a:spcBef>
                <a:spcPts val="370"/>
              </a:spcBef>
              <a:buClr>
                <a:srgbClr val="418AB3"/>
              </a:buClr>
            </a:pP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Los estudiantes con los que cuenta nuestro plantel se encuentran en una etapa de desarrollo fundamental, a saber, la adolescencia y su entrada a la edad adulta. Es así que se pretenden analizar las diversas circunstancias y necesidades de la población estudiantil en tres áreas: Humanidades, Ciencias y Literatura</a:t>
            </a:r>
            <a:r>
              <a:rPr lang="es-ES" dirty="0" smtClean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.</a:t>
            </a:r>
          </a:p>
          <a:p>
            <a:pPr marR="114300" lvl="0" algn="just">
              <a:lnSpc>
                <a:spcPct val="115000"/>
              </a:lnSpc>
              <a:spcBef>
                <a:spcPts val="370"/>
              </a:spcBef>
              <a:buClr>
                <a:srgbClr val="418AB3"/>
              </a:buClr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Hacer consciencia a la comunidad estudiantil sobre los problemas que han estado arrastrando durante su formación académica, por medio del análisis de vivencias y antecedentes académicos, con la finalidad de identificar con claridad los elementos que causan más conflicto a su estabilidad como estudiantes e incluso como seres humanos.</a:t>
            </a:r>
            <a:endParaRPr lang="es-MX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ctr">
              <a:buClr>
                <a:srgbClr val="418AB3"/>
              </a:buClr>
              <a:buNone/>
            </a:pPr>
            <a:endParaRPr lang="es-MX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862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294991"/>
            <a:ext cx="7729728" cy="1188720"/>
          </a:xfrm>
        </p:spPr>
        <p:txBody>
          <a:bodyPr/>
          <a:lstStyle/>
          <a:p>
            <a:r>
              <a:rPr lang="es-MX" dirty="0" smtClean="0"/>
              <a:t>Descripción del proyecto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2428" y="1918952"/>
            <a:ext cx="11436440" cy="4404576"/>
          </a:xfrm>
        </p:spPr>
        <p:txBody>
          <a:bodyPr/>
          <a:lstStyle/>
          <a:p>
            <a:pPr marL="0" lvl="0" indent="0">
              <a:buClr>
                <a:srgbClr val="418AB3"/>
              </a:buClr>
              <a:buNone/>
            </a:pPr>
            <a:r>
              <a:rPr lang="es-MX" sz="2000" dirty="0">
                <a:solidFill>
                  <a:schemeClr val="tx1"/>
                </a:solidFill>
              </a:rPr>
              <a:t>Este proyecto se divide en varias vertientes, entre las que podemos mencionar:</a:t>
            </a:r>
          </a:p>
          <a:p>
            <a:pPr marL="0" lvl="0" indent="0">
              <a:buClr>
                <a:srgbClr val="418AB3"/>
              </a:buClr>
              <a:buNone/>
            </a:pPr>
            <a:endParaRPr lang="es-MX" sz="2000" dirty="0">
              <a:solidFill>
                <a:schemeClr val="tx1"/>
              </a:solidFill>
            </a:endParaRPr>
          </a:p>
          <a:p>
            <a:pPr marL="0" lvl="0" indent="0">
              <a:buClr>
                <a:srgbClr val="418AB3"/>
              </a:buClr>
              <a:buNone/>
            </a:pPr>
            <a:r>
              <a:rPr lang="es-MX" sz="2000" dirty="0">
                <a:solidFill>
                  <a:schemeClr val="tx1"/>
                </a:solidFill>
              </a:rPr>
              <a:t>•	El arraigado machismo en la sociedad mexicana.</a:t>
            </a:r>
          </a:p>
          <a:p>
            <a:pPr marL="0" lvl="0" indent="0">
              <a:buClr>
                <a:srgbClr val="418AB3"/>
              </a:buClr>
              <a:buNone/>
            </a:pPr>
            <a:r>
              <a:rPr lang="es-MX" sz="2000" dirty="0">
                <a:solidFill>
                  <a:schemeClr val="tx1"/>
                </a:solidFill>
              </a:rPr>
              <a:t>•	La carencia de valores morales en la educación básica.</a:t>
            </a:r>
          </a:p>
          <a:p>
            <a:pPr marL="0" lvl="0" indent="0">
              <a:buClr>
                <a:srgbClr val="418AB3"/>
              </a:buClr>
              <a:buNone/>
            </a:pPr>
            <a:r>
              <a:rPr lang="es-MX" sz="2000" dirty="0">
                <a:solidFill>
                  <a:schemeClr val="tx1"/>
                </a:solidFill>
              </a:rPr>
              <a:t>•	La falta de enseñanza de la filosofía en la educación primaria, y preescolar. </a:t>
            </a:r>
          </a:p>
          <a:p>
            <a:pPr marL="0" lvl="0" indent="0">
              <a:buClr>
                <a:srgbClr val="418AB3"/>
              </a:buClr>
              <a:buNone/>
            </a:pPr>
            <a:r>
              <a:rPr lang="es-MX" sz="2000" dirty="0">
                <a:solidFill>
                  <a:schemeClr val="tx1"/>
                </a:solidFill>
              </a:rPr>
              <a:t>•	La ausencia de la tolerancia en la convivencia de grupos humanos.</a:t>
            </a:r>
          </a:p>
          <a:p>
            <a:pPr marL="0" lvl="0" indent="0">
              <a:buClr>
                <a:srgbClr val="418AB3"/>
              </a:buClr>
              <a:buNone/>
            </a:pPr>
            <a:r>
              <a:rPr lang="es-MX" sz="2000" dirty="0">
                <a:solidFill>
                  <a:schemeClr val="tx1"/>
                </a:solidFill>
              </a:rPr>
              <a:t>•	El aumento de feminicidios adolecentes en las preparatorias y universidades de todo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570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 general del proyecto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913" y="2638044"/>
            <a:ext cx="11191741" cy="1985471"/>
          </a:xfrm>
        </p:spPr>
        <p:txBody>
          <a:bodyPr/>
          <a:lstStyle/>
          <a:p>
            <a:pPr lvl="0" algn="just">
              <a:lnSpc>
                <a:spcPct val="120000"/>
              </a:lnSpc>
              <a:buClr>
                <a:srgbClr val="B71E42"/>
              </a:buClr>
              <a:buSzPct val="100000"/>
            </a:pPr>
            <a:r>
              <a:rPr lang="es-MX" sz="2000" dirty="0">
                <a:solidFill>
                  <a:prstClr val="black"/>
                </a:solidFill>
              </a:rPr>
              <a:t>Hacer consciente a la comunidad estudiantil sobre los problemas que han estado arrastrando durante su formación académica, por medio del análisis de vivencias y antecedentes académicos, con la finalidad de identificar con claridad los elementos que causan mas conflicto a su estabilidad como estudiantes e incluso como seres humanos.</a:t>
            </a:r>
          </a:p>
          <a:p>
            <a:pPr lvl="0" algn="just">
              <a:lnSpc>
                <a:spcPct val="120000"/>
              </a:lnSpc>
              <a:buClr>
                <a:srgbClr val="B71E42"/>
              </a:buClr>
              <a:buSzPct val="100000"/>
            </a:pPr>
            <a:endParaRPr lang="es-MX" sz="2000" dirty="0">
              <a:solidFill>
                <a:prstClr val="black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754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 o propósitos a alcanzar de cada asignatura involucrada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365" y="2292439"/>
            <a:ext cx="11964473" cy="4404575"/>
          </a:xfrm>
        </p:spPr>
        <p:txBody>
          <a:bodyPr>
            <a:normAutofit/>
          </a:bodyPr>
          <a:lstStyle/>
          <a:p>
            <a:pPr marL="182880" lvl="0" indent="-18288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967E96"/>
              </a:buClr>
              <a:buSzPct val="85000"/>
              <a:buFont typeface="Wingdings" pitchFamily="2" charset="2"/>
              <a:buChar char="§"/>
            </a:pPr>
            <a:r>
              <a:rPr lang="es-MX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Orientación 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Procesamiento de la Información. E</a:t>
            </a:r>
            <a:r>
              <a:rPr lang="es-MX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ntre 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profesores y alumnos. Elección de técnicas e instrumentos de recolección de la información Diseño de estrategia didáctica de aprendizaje.</a:t>
            </a:r>
          </a:p>
          <a:p>
            <a:pPr marL="182880" lvl="0" indent="-18288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967E96"/>
              </a:buClr>
              <a:buSzPct val="85000"/>
              <a:buFont typeface="Wingdings" pitchFamily="2" charset="2"/>
              <a:buChar char="§"/>
            </a:pPr>
            <a:r>
              <a:rPr lang="es-MX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información. Indagación y Comprensión lectora. Solución de Problemas. Elección de estrategias de aprendizaje.</a:t>
            </a:r>
          </a:p>
          <a:p>
            <a:pPr lvl="0">
              <a:lnSpc>
                <a:spcPct val="120000"/>
              </a:lnSpc>
              <a:buClr>
                <a:srgbClr val="B71E42"/>
              </a:buClr>
              <a:buSzPct val="100000"/>
            </a:pP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s-MX" sz="1900" dirty="0">
                <a:solidFill>
                  <a:prstClr val="black"/>
                </a:solidFill>
              </a:rPr>
              <a:t>La interacción de diferentes disciplinas para un fin en común y o particular</a:t>
            </a:r>
          </a:p>
          <a:p>
            <a:pPr lvl="0">
              <a:lnSpc>
                <a:spcPct val="120000"/>
              </a:lnSpc>
              <a:buClr>
                <a:srgbClr val="B71E42"/>
              </a:buClr>
              <a:buSzPct val="100000"/>
            </a:pPr>
            <a:r>
              <a:rPr lang="es-MX" sz="1900" dirty="0">
                <a:solidFill>
                  <a:prstClr val="black"/>
                </a:solidFill>
              </a:rPr>
              <a:t>De la particularidad se lleva a la generalidad.</a:t>
            </a:r>
          </a:p>
          <a:p>
            <a:pPr lvl="0">
              <a:lnSpc>
                <a:spcPct val="120000"/>
              </a:lnSpc>
              <a:buClr>
                <a:srgbClr val="B71E42"/>
              </a:buClr>
              <a:buSzPct val="100000"/>
            </a:pPr>
            <a:r>
              <a:rPr lang="es-MX" sz="1900" dirty="0">
                <a:solidFill>
                  <a:prstClr val="black"/>
                </a:solidFill>
              </a:rPr>
              <a:t>Nuevas formas de adquirir conocimientos desaprendemos para aprender, se fortalece el autoestima</a:t>
            </a:r>
            <a:r>
              <a:rPr lang="es-MX" sz="1900" dirty="0" smtClean="0">
                <a:solidFill>
                  <a:prstClr val="black"/>
                </a:solidFill>
              </a:rPr>
              <a:t>.</a:t>
            </a:r>
            <a:endParaRPr lang="es-MX" sz="2000" dirty="0" smtClean="0">
              <a:solidFill>
                <a:prstClr val="black"/>
              </a:solidFill>
              <a:latin typeface="Calibri" panose="020F050202020403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2880" lvl="0" indent="-18288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967E96"/>
              </a:buClr>
              <a:buSzPct val="85000"/>
              <a:buFont typeface="Wingdings" pitchFamily="2" charset="2"/>
              <a:buChar char="§"/>
            </a:pPr>
            <a:r>
              <a:rPr lang="es-MX" sz="2000" dirty="0" smtClean="0">
                <a:solidFill>
                  <a:prstClr val="black"/>
                </a:solidFill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Presentación 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 evidencias.  CONEXIONES</a:t>
            </a:r>
            <a:endParaRPr lang="es-MX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726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696" y="583692"/>
            <a:ext cx="7729728" cy="1188720"/>
          </a:xfrm>
        </p:spPr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640" y="2346961"/>
            <a:ext cx="11155680" cy="3200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dirty="0" smtClean="0"/>
              <a:t>En un mundo cada vez mas violento, es preciso establecer fronteras sobre los derechos humanos, ya que la transgresión de estos, incide de forma destructiva en la calidad de la convivencia humana.</a:t>
            </a:r>
          </a:p>
          <a:p>
            <a:pPr marL="0" indent="0" algn="just">
              <a:buNone/>
            </a:pPr>
            <a:r>
              <a:rPr lang="es-MX" sz="2000" dirty="0" smtClean="0"/>
              <a:t>Tales derechos están omnipresentes en el problema de género, del ancestral maltrato que en particular, la mujer ha recibido.</a:t>
            </a:r>
          </a:p>
          <a:p>
            <a:pPr marL="0" indent="0" algn="just">
              <a:buNone/>
            </a:pPr>
            <a:r>
              <a:rPr lang="es-MX" sz="2000" dirty="0" smtClean="0"/>
              <a:t>Para lograr un mundo más pacífico, una sociedad más igualitaria y familias en equilibrio, es vital que se reivindiquen los derechos  de la mujer en todos los niveles del quehacer humano. </a:t>
            </a:r>
          </a:p>
          <a:p>
            <a:pPr marL="0" indent="0" algn="just">
              <a:buNone/>
            </a:pPr>
            <a:r>
              <a:rPr lang="es-MX" sz="2000" dirty="0" smtClean="0"/>
              <a:t>El respeto a la equidad de género es extensiva también a los derechos del hombre, al cuidado de la dignidad de ambos sexos, en áreas de lograr una relación equitativa, misma que se traduce en una familia armónica.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6442555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856</TotalTime>
  <Words>587</Words>
  <Application>Microsoft Office PowerPoint</Application>
  <PresentationFormat>Panorámica</PresentationFormat>
  <Paragraphs>44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Calibri</vt:lpstr>
      <vt:lpstr>Century Gothic</vt:lpstr>
      <vt:lpstr>Gill Sans MT</vt:lpstr>
      <vt:lpstr>Times New Roman</vt:lpstr>
      <vt:lpstr>Wingdings</vt:lpstr>
      <vt:lpstr>Parcel</vt:lpstr>
      <vt:lpstr>Presentación de PowerPoint</vt:lpstr>
      <vt:lpstr>Responsables del proyecto:</vt:lpstr>
      <vt:lpstr>CICLO ESCOLAR: 2018-2019</vt:lpstr>
      <vt:lpstr>Nombre del Proyecto:</vt:lpstr>
      <vt:lpstr>INTRODUCCIÓN - JUSTIFICACIÓN</vt:lpstr>
      <vt:lpstr>Descripción del proyecto</vt:lpstr>
      <vt:lpstr>Objetivo general del proyecto</vt:lpstr>
      <vt:lpstr>Objetivos o propósitos a alcanzar de cada asignatura involucrada</vt:lpstr>
      <vt:lpstr>CONCLUSIONES</vt:lpstr>
      <vt:lpstr>Documentación de actividades y evidencias de enseñanza – aprendizaje, correspondientes a diferentes momentos del proceso de implementación del proyecto interdisciplinario.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</dc:creator>
  <cp:lastModifiedBy>Lili</cp:lastModifiedBy>
  <cp:revision>141</cp:revision>
  <cp:lastPrinted>2019-03-12T15:10:14Z</cp:lastPrinted>
  <dcterms:created xsi:type="dcterms:W3CDTF">2017-10-31T19:14:47Z</dcterms:created>
  <dcterms:modified xsi:type="dcterms:W3CDTF">2019-03-12T15:26:30Z</dcterms:modified>
</cp:coreProperties>
</file>