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31" r:id="rId4"/>
    <p:sldId id="332" r:id="rId5"/>
    <p:sldId id="258" r:id="rId6"/>
    <p:sldId id="333" r:id="rId7"/>
    <p:sldId id="334" r:id="rId8"/>
    <p:sldId id="335" r:id="rId9"/>
    <p:sldId id="262" r:id="rId10"/>
    <p:sldId id="263" r:id="rId11"/>
    <p:sldId id="260" r:id="rId12"/>
    <p:sldId id="259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78" r:id="rId25"/>
    <p:sldId id="347" r:id="rId26"/>
    <p:sldId id="379" r:id="rId27"/>
    <p:sldId id="380" r:id="rId28"/>
    <p:sldId id="381" r:id="rId29"/>
    <p:sldId id="382" r:id="rId30"/>
    <p:sldId id="348" r:id="rId31"/>
    <p:sldId id="349" r:id="rId32"/>
    <p:sldId id="350" r:id="rId33"/>
    <p:sldId id="351" r:id="rId34"/>
    <p:sldId id="376" r:id="rId35"/>
    <p:sldId id="377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83" r:id="rId61"/>
    <p:sldId id="384" r:id="rId62"/>
    <p:sldId id="385" r:id="rId63"/>
    <p:sldId id="386" r:id="rId64"/>
    <p:sldId id="387" r:id="rId6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C745958-0884-40E9-9332-55C208CA75ED}" type="datetimeFigureOut">
              <a:rPr lang="es-MX" smtClean="0"/>
              <a:t>29/06/2018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D8F39C3-2AE9-4739-AAE7-A66BF34031D3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Instituto Tepeyac</a:t>
            </a:r>
            <a:br>
              <a:rPr lang="es-MX" dirty="0" smtClean="0"/>
            </a:br>
            <a:r>
              <a:rPr lang="es-MX" dirty="0" smtClean="0"/>
              <a:t>Campus Cuautitlán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Clave 6851</a:t>
            </a:r>
          </a:p>
          <a:p>
            <a:r>
              <a:rPr lang="es-MX" dirty="0" smtClean="0"/>
              <a:t>Equipo 4</a:t>
            </a:r>
            <a:endParaRPr lang="es-MX" dirty="0"/>
          </a:p>
        </p:txBody>
      </p:sp>
      <p:pic>
        <p:nvPicPr>
          <p:cNvPr id="4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1426121" cy="12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54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18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Memoria Fotográfica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34272"/>
            <a:ext cx="3324349" cy="1874020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17032"/>
            <a:ext cx="5832648" cy="2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Gráfico de Ideas 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2174700"/>
            <a:ext cx="6196013" cy="3492850"/>
          </a:xfrm>
        </p:spPr>
      </p:pic>
    </p:spTree>
    <p:extLst>
      <p:ext uri="{BB962C8B-B14F-4D97-AF65-F5344CB8AC3E}">
        <p14:creationId xmlns:p14="http://schemas.microsoft.com/office/powerpoint/2010/main" val="35128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Introducción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El turismo nacional se alienta por los atractivos de cada estado (gastronómicos, arquitectónicos,  etc.) pero alentar a la juventud para visitar los paisajes de santos en obras literarias de los oriundos de cada estado, grandes escritores, aumentará su atractivo.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37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Acercar a la juventud mexicana a las letras nacionales con la belleza y el patrimonio natural del país. Encontrar en el turismo literario un refugio para los viajeros jóvenes que se enorgullecen de su país y de sus escritores.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83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Preguntas Generadoras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¿Qué abarca México?</a:t>
            </a:r>
          </a:p>
          <a:p>
            <a:r>
              <a:rPr lang="es-MX" dirty="0" smtClean="0"/>
              <a:t>¿Dónde comienzas a sentirte mexicano?</a:t>
            </a:r>
          </a:p>
          <a:p>
            <a:r>
              <a:rPr lang="es-MX" dirty="0" smtClean="0"/>
              <a:t>¿Cómo se describe a México en la literatura?</a:t>
            </a:r>
          </a:p>
          <a:p>
            <a:r>
              <a:rPr lang="es-MX" dirty="0" smtClean="0"/>
              <a:t>¿Se parece la literatura a la realidad?</a:t>
            </a:r>
          </a:p>
          <a:p>
            <a:r>
              <a:rPr lang="es-MX" dirty="0" smtClean="0"/>
              <a:t>¿La situación sociocultural está reflejada en la literatura mexicana?</a:t>
            </a:r>
          </a:p>
          <a:p>
            <a:r>
              <a:rPr lang="es-MX" dirty="0" smtClean="0"/>
              <a:t>¿Qué entiendo por turismo literario?</a:t>
            </a:r>
          </a:p>
        </p:txBody>
      </p:sp>
    </p:spTree>
    <p:extLst>
      <p:ext uri="{BB962C8B-B14F-4D97-AF65-F5344CB8AC3E}">
        <p14:creationId xmlns:p14="http://schemas.microsoft.com/office/powerpoint/2010/main" val="407033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Contenido de Temas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Literatura/Lengua Española: Prehispánica, Novohispana, Humanista, Romántica, Realista, Siglo XX, Contemporánea.</a:t>
            </a:r>
          </a:p>
          <a:p>
            <a:r>
              <a:rPr lang="es-MX" dirty="0" smtClean="0"/>
              <a:t>Sociología: Formas de organización social, Características demográficas, división </a:t>
            </a:r>
            <a:r>
              <a:rPr lang="es-MX" dirty="0"/>
              <a:t>s</a:t>
            </a:r>
            <a:r>
              <a:rPr lang="es-MX" dirty="0" smtClean="0"/>
              <a:t>ocial del trabajo.</a:t>
            </a:r>
          </a:p>
          <a:p>
            <a:r>
              <a:rPr lang="es-MX" dirty="0" smtClean="0"/>
              <a:t>Informática/Matemáticas: Elaboración de trípticos, carteles, promocionales, procesador de palabras.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894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Planeación General</a:t>
            </a:r>
            <a:endParaRPr lang="es-MX" dirty="0"/>
          </a:p>
        </p:txBody>
      </p:sp>
      <p:pic>
        <p:nvPicPr>
          <p:cNvPr id="4" name="1 Imag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12" y="2119313"/>
            <a:ext cx="5802938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8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10039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16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6814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Integrantes del Equipo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Amador Rayón Ramírez/ Matemáticas.</a:t>
            </a:r>
          </a:p>
          <a:p>
            <a:r>
              <a:rPr lang="es-MX" dirty="0" err="1" smtClean="0"/>
              <a:t>Yazmín</a:t>
            </a:r>
            <a:r>
              <a:rPr lang="es-MX" dirty="0"/>
              <a:t> </a:t>
            </a:r>
            <a:r>
              <a:rPr lang="es-MX" dirty="0" smtClean="0"/>
              <a:t>López Rocha/ Literatura.</a:t>
            </a:r>
          </a:p>
          <a:p>
            <a:r>
              <a:rPr lang="es-MX" dirty="0" smtClean="0"/>
              <a:t>Adriana Rodríguez Cruz/ Sociología.</a:t>
            </a:r>
          </a:p>
          <a:p>
            <a:r>
              <a:rPr lang="es-MX" dirty="0" smtClean="0"/>
              <a:t>Guillermo Ortega García/ Informática.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3524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24440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78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8843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563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4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Planeación día con día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504" y="2119313"/>
            <a:ext cx="5894354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1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2757487"/>
            <a:ext cx="79533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Reflexión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736" y="2119313"/>
            <a:ext cx="5165890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5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44824"/>
            <a:ext cx="6477000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042987"/>
            <a:ext cx="66865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676400"/>
            <a:ext cx="67627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2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033462"/>
            <a:ext cx="69151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Ciclo Escolar 2018-2019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Fecha de Inicio: </a:t>
            </a:r>
          </a:p>
          <a:p>
            <a:r>
              <a:rPr lang="es-MX" dirty="0" smtClean="0"/>
              <a:t>Fecha de Término: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8397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Preguntas Esenciales</a:t>
            </a:r>
            <a:endParaRPr lang="es-MX" dirty="0"/>
          </a:p>
        </p:txBody>
      </p:sp>
      <p:pic>
        <p:nvPicPr>
          <p:cNvPr id="4" name="1 Imag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50" y="2119313"/>
            <a:ext cx="5852263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3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Indagación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916833"/>
            <a:ext cx="7344816" cy="4104456"/>
          </a:xfrm>
        </p:spPr>
      </p:pic>
    </p:spTree>
    <p:extLst>
      <p:ext uri="{BB962C8B-B14F-4D97-AF65-F5344CB8AC3E}">
        <p14:creationId xmlns:p14="http://schemas.microsoft.com/office/powerpoint/2010/main" val="142603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A.M.E General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675" y="2204864"/>
            <a:ext cx="6196013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46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957262"/>
            <a:ext cx="89439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3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904875"/>
            <a:ext cx="90011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33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E.I.P Resumen</a:t>
            </a:r>
            <a:endParaRPr lang="es-MX" dirty="0"/>
          </a:p>
        </p:txBody>
      </p:sp>
      <p:pic>
        <p:nvPicPr>
          <p:cNvPr id="4" name="1 Imag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87" y="2119313"/>
            <a:ext cx="5707189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4440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5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884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9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4440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0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TURISMO LITERARIO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¿Conoces a México a través de la literatura?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59877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831641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6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1641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8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044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71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563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36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3040" y="980728"/>
            <a:ext cx="6196405" cy="4742341"/>
          </a:xfrm>
        </p:spPr>
        <p:txBody>
          <a:bodyPr/>
          <a:lstStyle/>
          <a:p>
            <a:r>
              <a:rPr lang="es-MX" dirty="0" smtClean="0"/>
              <a:t>¿Cuántas horas se trabajará de manera disciplinaria? R= 2 horas por semana durante un bimestre</a:t>
            </a:r>
          </a:p>
          <a:p>
            <a:r>
              <a:rPr lang="es-MX" dirty="0" smtClean="0"/>
              <a:t>¿Cuántas horas se trabajará de manera interdisciplinaria? R= 2 sesiones de 2 horas bimestrales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1045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4" name="1 Imag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8" y="2119313"/>
            <a:ext cx="5163647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6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20891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15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Formatos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541" y="2119313"/>
            <a:ext cx="5248281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9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062037"/>
            <a:ext cx="68294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2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214437"/>
            <a:ext cx="66865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4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Contenidos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Producto 1: Tabla general de conclusiones.</a:t>
            </a:r>
          </a:p>
          <a:p>
            <a:r>
              <a:rPr lang="es-MX" dirty="0" smtClean="0"/>
              <a:t>Producto 2: Memoria fotográfica.</a:t>
            </a:r>
          </a:p>
          <a:p>
            <a:r>
              <a:rPr lang="es-MX" dirty="0" smtClean="0"/>
              <a:t>Producto 3: Gráfico de Ideas.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1595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04864"/>
            <a:ext cx="81153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1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976312"/>
            <a:ext cx="53816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1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2143125"/>
            <a:ext cx="53530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5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095375"/>
            <a:ext cx="71437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7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219200"/>
            <a:ext cx="84867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2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Pasos para crear una infografía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7497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928687"/>
            <a:ext cx="626469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4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Infografía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0003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69" y="0"/>
            <a:ext cx="3527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8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Reflexiones Personales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32" y="2119313"/>
            <a:ext cx="5770899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</a:t>
            </a:r>
            <a:endParaRPr lang="es-MX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19" y="2119313"/>
            <a:ext cx="59979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266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1362075"/>
            <a:ext cx="66579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9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019175"/>
            <a:ext cx="60579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9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2000250"/>
            <a:ext cx="6181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31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009650"/>
            <a:ext cx="6210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71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2262187"/>
            <a:ext cx="63150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9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0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00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149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607</TotalTime>
  <Words>333</Words>
  <Application>Microsoft Office PowerPoint</Application>
  <PresentationFormat>Presentación en pantalla (4:3)</PresentationFormat>
  <Paragraphs>49</Paragraphs>
  <Slides>64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9" baseType="lpstr">
      <vt:lpstr>Brush Script MT</vt:lpstr>
      <vt:lpstr>Constantia</vt:lpstr>
      <vt:lpstr>Franklin Gothic Book</vt:lpstr>
      <vt:lpstr>Rage Italic</vt:lpstr>
      <vt:lpstr>Chincheta</vt:lpstr>
      <vt:lpstr>Instituto Tepeyac Campus Cuautitlán</vt:lpstr>
      <vt:lpstr>Integrantes del Equipo</vt:lpstr>
      <vt:lpstr>Ciclo Escolar 2018-2019</vt:lpstr>
      <vt:lpstr>TURISMO LITERARIO</vt:lpstr>
      <vt:lpstr>Contenidos</vt:lpstr>
      <vt:lpstr>Producto 1</vt:lpstr>
      <vt:lpstr>Presentación de PowerPoint</vt:lpstr>
      <vt:lpstr>Presentación de PowerPoint</vt:lpstr>
      <vt:lpstr>Presentación de PowerPoint</vt:lpstr>
      <vt:lpstr>Presentación de PowerPoint</vt:lpstr>
      <vt:lpstr>Memoria Fotográfica</vt:lpstr>
      <vt:lpstr>Gráfico de Ideas </vt:lpstr>
      <vt:lpstr>Introducción</vt:lpstr>
      <vt:lpstr>Objetivo</vt:lpstr>
      <vt:lpstr>Preguntas Generadoras</vt:lpstr>
      <vt:lpstr>Contenido de Temas</vt:lpstr>
      <vt:lpstr>Planeación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Planeación día con día</vt:lpstr>
      <vt:lpstr>Presentación de PowerPoint</vt:lpstr>
      <vt:lpstr>Reflexión</vt:lpstr>
      <vt:lpstr>Presentación de PowerPoint</vt:lpstr>
      <vt:lpstr>Presentación de PowerPoint</vt:lpstr>
      <vt:lpstr>Presentación de PowerPoint</vt:lpstr>
      <vt:lpstr>Presentación de PowerPoint</vt:lpstr>
      <vt:lpstr>Preguntas Esenciales</vt:lpstr>
      <vt:lpstr>Indagación</vt:lpstr>
      <vt:lpstr>Presentación de PowerPoint</vt:lpstr>
      <vt:lpstr>A.M.E General</vt:lpstr>
      <vt:lpstr>Presentación de PowerPoint</vt:lpstr>
      <vt:lpstr>Presentación de PowerPoint</vt:lpstr>
      <vt:lpstr>E.I.P Resumen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Fotografías</vt:lpstr>
      <vt:lpstr>Presentación de PowerPoint</vt:lpstr>
      <vt:lpstr> Formatos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Pasos para crear una infografía</vt:lpstr>
      <vt:lpstr>Presentación de PowerPoint</vt:lpstr>
      <vt:lpstr>Infografía</vt:lpstr>
      <vt:lpstr>Presentación de PowerPoint</vt:lpstr>
      <vt:lpstr>Reflexiones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Tepeyac Campus Cuautitlán</dc:title>
  <dc:creator>4010</dc:creator>
  <cp:lastModifiedBy>Miss</cp:lastModifiedBy>
  <cp:revision>81</cp:revision>
  <dcterms:created xsi:type="dcterms:W3CDTF">2017-10-27T16:42:33Z</dcterms:created>
  <dcterms:modified xsi:type="dcterms:W3CDTF">2018-06-29T15:56:04Z</dcterms:modified>
</cp:coreProperties>
</file>