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1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32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46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183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69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6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97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97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44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6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7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20E5AB-8F06-4B0C-B683-8F81B7618B98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C5B1A5-806C-48BC-8136-67782E77C725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8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INSTITUTO TEPEYAC </a:t>
            </a:r>
            <a:br>
              <a:rPr lang="es-MX" dirty="0" smtClean="0"/>
            </a:br>
            <a:r>
              <a:rPr lang="es-MX" dirty="0" smtClean="0"/>
              <a:t>CAMPUS CUAUTITLÁN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Equipo 4 </a:t>
            </a:r>
          </a:p>
          <a:p>
            <a:r>
              <a:rPr lang="es-MX" dirty="0" smtClean="0"/>
              <a:t>Grado 6°</a:t>
            </a: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4960137"/>
            <a:ext cx="1426121" cy="123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12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Amador Rayón Ramírez/ Matemáticas.</a:t>
            </a:r>
          </a:p>
          <a:p>
            <a:r>
              <a:rPr lang="es-MX" dirty="0" err="1"/>
              <a:t>Yazmín</a:t>
            </a:r>
            <a:r>
              <a:rPr lang="es-MX" dirty="0"/>
              <a:t> López Rocha/ Literatura.</a:t>
            </a:r>
          </a:p>
          <a:p>
            <a:r>
              <a:rPr lang="es-MX" dirty="0"/>
              <a:t>Adriana Rodríguez Cruz/ Sociología.</a:t>
            </a:r>
          </a:p>
          <a:p>
            <a:r>
              <a:rPr lang="es-MX" dirty="0"/>
              <a:t>Guillermo Ortega García/ Informática.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179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Ciclo escolar: </a:t>
            </a:r>
            <a:r>
              <a:rPr lang="es-MX" dirty="0" smtClean="0"/>
              <a:t>2019-2020</a:t>
            </a:r>
            <a:endParaRPr lang="es-MX" dirty="0"/>
          </a:p>
          <a:p>
            <a:r>
              <a:rPr lang="es-MX" dirty="0"/>
              <a:t>Fecha de inicio:</a:t>
            </a:r>
          </a:p>
          <a:p>
            <a:r>
              <a:rPr lang="es-MX" dirty="0"/>
              <a:t>Fecha de término: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751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TURISMO LITERARIO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531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/>
              <a:t>jUSTIFICACIÓN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turismo nacional se alienta por los atractivos de cada estado (gastronómicos, arquitectónicos,  etc.) pero alentar a la juventud para visitar los paisajes de santos en obras literarias de los oriundos de cada estado, grandes escritores, aumentará su atractivo.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262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Acercar a la juventud mexicana a las letras nacionales con la belleza y el patrimonio natural del país. Encontrar en el turismo literario un refugio para los viajeros jóvenes que se enorgullecen de su país y de sus escritores.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594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Propósitos a alcanzar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Que el alumno conozca la diversidad cultural de nuestro país a través de la lectura.</a:t>
            </a:r>
          </a:p>
          <a:p>
            <a:pPr marL="0" indent="0">
              <a:buNone/>
            </a:pPr>
            <a:r>
              <a:rPr lang="es-MX" dirty="0" smtClean="0"/>
              <a:t>Que el alumno desarrolle habilidades tecnológicas, creando una aplicación que permita su interacción con la lectura.</a:t>
            </a:r>
          </a:p>
          <a:p>
            <a:pPr marL="0" indent="0">
              <a:buNone/>
            </a:pPr>
            <a:r>
              <a:rPr lang="es-MX" dirty="0" smtClean="0"/>
              <a:t>Que el alumno elabore un espacio de lectura que le permita compartir con </a:t>
            </a:r>
            <a:r>
              <a:rPr lang="es-MX" smtClean="0"/>
              <a:t>sus compañeros.</a:t>
            </a:r>
          </a:p>
        </p:txBody>
      </p:sp>
    </p:spTree>
    <p:extLst>
      <p:ext uri="{BB962C8B-B14F-4D97-AF65-F5344CB8AC3E}">
        <p14:creationId xmlns:p14="http://schemas.microsoft.com/office/powerpoint/2010/main" val="3896797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189</Words>
  <Application>Microsoft Office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INSTITUTO TEPEYAC  CAMPUS CUAUTITLÁN</vt:lpstr>
      <vt:lpstr>Integrantes</vt:lpstr>
      <vt:lpstr>Presentación de PowerPoint</vt:lpstr>
      <vt:lpstr>TURISMO LITERARIO</vt:lpstr>
      <vt:lpstr>jUSTIFICACIÓN</vt:lpstr>
      <vt:lpstr>Objetivo General</vt:lpstr>
      <vt:lpstr>Propósitos a alcanzar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TEPEYAC  CAMPUS CUAUTITLÁN</dc:title>
  <dc:creator>ITPC-17</dc:creator>
  <cp:lastModifiedBy>ITPC-17</cp:lastModifiedBy>
  <cp:revision>1</cp:revision>
  <dcterms:created xsi:type="dcterms:W3CDTF">2019-06-24T13:20:27Z</dcterms:created>
  <dcterms:modified xsi:type="dcterms:W3CDTF">2019-06-24T13:27:47Z</dcterms:modified>
</cp:coreProperties>
</file>