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06/12/18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4406410"/>
            <a:ext cx="8229600" cy="1008137"/>
          </a:xfrm>
        </p:spPr>
        <p:txBody>
          <a:bodyPr/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Instituto Las </a:t>
            </a:r>
            <a:r>
              <a:rPr lang="es-ES" b="1" dirty="0" smtClean="0"/>
              <a:t>Américas</a:t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Cuarto semestre, CCH</a:t>
            </a:r>
            <a:endParaRPr lang="es-ES" b="1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457200" y="3376690"/>
            <a:ext cx="8229600" cy="324010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65" y="874425"/>
            <a:ext cx="1842931" cy="18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3158"/>
            <a:ext cx="8229600" cy="4922360"/>
          </a:xfrm>
        </p:spPr>
        <p:txBody>
          <a:bodyPr>
            <a:normAutofit/>
          </a:bodyPr>
          <a:lstStyle/>
          <a:p>
            <a:pPr algn="ctr"/>
            <a:endParaRPr lang="es-ES" sz="1200" dirty="0" smtClean="0"/>
          </a:p>
          <a:p>
            <a:pPr marL="0" indent="0" algn="ctr">
              <a:buNone/>
            </a:pPr>
            <a:r>
              <a:rPr lang="es-ES" sz="2800" dirty="0" smtClean="0"/>
              <a:t>Maestros participantes:</a:t>
            </a:r>
          </a:p>
          <a:p>
            <a:pPr marL="0" indent="0" algn="ctr">
              <a:buNone/>
            </a:pPr>
            <a:endParaRPr lang="es-ES" dirty="0" smtClean="0"/>
          </a:p>
          <a:p>
            <a:pPr marL="815975" algn="just">
              <a:lnSpc>
                <a:spcPct val="130000"/>
              </a:lnSpc>
            </a:pPr>
            <a:r>
              <a:rPr lang="es-ES" sz="2800" dirty="0" smtClean="0"/>
              <a:t>Francisco Jiménez Silvestre (Literatura)</a:t>
            </a:r>
          </a:p>
          <a:p>
            <a:pPr marL="815975" algn="just">
              <a:lnSpc>
                <a:spcPct val="130000"/>
              </a:lnSpc>
            </a:pPr>
            <a:r>
              <a:rPr lang="es-ES" sz="2800" dirty="0" smtClean="0"/>
              <a:t>Víctor Rubén Gallegos Martínez (Física)</a:t>
            </a:r>
          </a:p>
          <a:p>
            <a:pPr marL="815975" algn="just">
              <a:lnSpc>
                <a:spcPct val="130000"/>
              </a:lnSpc>
            </a:pPr>
            <a:r>
              <a:rPr lang="es-ES" sz="2800" dirty="0" smtClean="0"/>
              <a:t>Diana Pérez Carrera (Biología)</a:t>
            </a:r>
          </a:p>
          <a:p>
            <a:pPr algn="ctr"/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337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6000" y="1928589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/>
              <a:t>Ciclo escolar</a:t>
            </a:r>
          </a:p>
          <a:p>
            <a:pPr algn="ctr"/>
            <a:r>
              <a:rPr lang="es-ES" sz="2800" dirty="0"/>
              <a:t>Agosto 2018 – Mayo </a:t>
            </a:r>
            <a:r>
              <a:rPr lang="es-ES" sz="2800" dirty="0" smtClean="0"/>
              <a:t>2019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Inicio: 28/01/19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T</a:t>
            </a:r>
            <a:r>
              <a:rPr lang="es-ES" sz="2800" dirty="0" smtClean="0"/>
              <a:t>érmino</a:t>
            </a:r>
            <a:r>
              <a:rPr lang="es-ES" sz="2800" dirty="0" smtClean="0"/>
              <a:t>: 24/10/19</a:t>
            </a:r>
            <a:endParaRPr lang="es-ES" sz="2800" dirty="0"/>
          </a:p>
          <a:p>
            <a:pPr algn="ctr"/>
            <a:endParaRPr lang="es-ES" sz="1400" dirty="0"/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9911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6010" y="1798910"/>
            <a:ext cx="79027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Nombre del portafolio/proyecto:</a:t>
            </a:r>
          </a:p>
          <a:p>
            <a:pPr algn="ctr"/>
            <a:endParaRPr lang="es-ES" sz="1400" dirty="0"/>
          </a:p>
          <a:p>
            <a:pPr algn="ctr"/>
            <a:r>
              <a:rPr lang="es-MX" sz="2800" b="1" dirty="0">
                <a:solidFill>
                  <a:schemeClr val="accent3">
                    <a:lumMod val="75000"/>
                  </a:schemeClr>
                </a:solidFill>
              </a:rPr>
              <a:t>USO DE ENERGÍAS ALTERNATIVAS Y MANEJO DE TÉCNICAS DE DESARROLLO SUSTENTABLE EN LA ELABORACIÓN Y PROYECCIÓN DE UN PROTOTIPO DE CASA ECOLÓGICA.</a:t>
            </a:r>
            <a:endParaRPr lang="es-ES_trad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8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0812"/>
            <a:ext cx="8229600" cy="1140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2800" b="1" dirty="0" smtClean="0">
                <a:solidFill>
                  <a:srgbClr val="7F7F7F"/>
                </a:solidFill>
              </a:rPr>
              <a:t> </a:t>
            </a:r>
            <a:endParaRPr lang="es-ES_tradnl" sz="2800" b="1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_tradnl" sz="2800" b="1" dirty="0" smtClean="0">
                <a:solidFill>
                  <a:srgbClr val="7F7F7F"/>
                </a:solidFill>
              </a:rPr>
              <a:t>Introducción </a:t>
            </a:r>
            <a:r>
              <a:rPr lang="es-ES_tradnl" sz="2800" b="1" dirty="0">
                <a:solidFill>
                  <a:srgbClr val="7F7F7F"/>
                </a:solidFill>
              </a:rPr>
              <a:t>o justificación y descripción del proyecto.</a:t>
            </a:r>
            <a:endParaRPr lang="es-ES" sz="2800" b="1" dirty="0">
              <a:solidFill>
                <a:srgbClr val="7F7F7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46809" b="26109"/>
          <a:stretch/>
        </p:blipFill>
        <p:spPr>
          <a:xfrm>
            <a:off x="152400" y="2008479"/>
            <a:ext cx="8826500" cy="30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76300"/>
            <a:ext cx="8826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23499"/>
            <a:ext cx="82296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400" b="1" dirty="0">
                <a:solidFill>
                  <a:srgbClr val="7F7F7F"/>
                </a:solidFill>
              </a:rPr>
              <a:t>Objetivo general del proyecto y de cada asignatura involucrada</a:t>
            </a:r>
            <a:r>
              <a:rPr lang="es-ES_tradnl" sz="2400" b="1" dirty="0" smtClean="0">
                <a:solidFill>
                  <a:srgbClr val="7F7F7F"/>
                </a:solidFill>
              </a:rPr>
              <a:t>. </a:t>
            </a:r>
            <a:endParaRPr lang="es-ES" sz="2400" b="1" dirty="0">
              <a:solidFill>
                <a:srgbClr val="7F7F7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1676"/>
            <a:ext cx="8826500" cy="21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7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52133"/>
            <a:ext cx="8826500" cy="2108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15533"/>
            <a:ext cx="8826500" cy="736600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132915"/>
            <a:ext cx="8229600" cy="1191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800" b="1" dirty="0" smtClean="0">
                <a:solidFill>
                  <a:srgbClr val="7F7F7F"/>
                </a:solidFill>
              </a:rPr>
              <a:t>Objetivos particulares </a:t>
            </a:r>
            <a:r>
              <a:rPr lang="es-ES_tradnl" sz="2800" b="1" dirty="0" smtClean="0">
                <a:solidFill>
                  <a:srgbClr val="7F7F7F"/>
                </a:solidFill>
              </a:rPr>
              <a:t>por asignatura</a:t>
            </a:r>
            <a:r>
              <a:rPr lang="es-ES_tradnl" sz="2800" b="1" dirty="0" smtClean="0">
                <a:solidFill>
                  <a:srgbClr val="7F7F7F"/>
                </a:solidFill>
              </a:rPr>
              <a:t> involucrada</a:t>
            </a:r>
            <a:r>
              <a:rPr lang="es-ES_tradnl" sz="2800" b="1" dirty="0" smtClean="0">
                <a:solidFill>
                  <a:srgbClr val="7F7F7F"/>
                </a:solidFill>
              </a:rPr>
              <a:t>. </a:t>
            </a:r>
            <a:endParaRPr lang="es-ES" sz="2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543</TotalTime>
  <Words>97</Words>
  <Application>Microsoft Macintosh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Executive</vt:lpstr>
      <vt:lpstr>    Instituto Las Américas  Cuarto semestre, CCH</vt:lpstr>
      <vt:lpstr>Presentación de PowerPoint</vt:lpstr>
      <vt:lpstr>Presentación de PowerPoint</vt:lpstr>
      <vt:lpstr>Presentación de PowerPoint</vt:lpstr>
      <vt:lpstr>  Introducción o justificación y descripción del proyecto.</vt:lpstr>
      <vt:lpstr>Presentación de PowerPoint</vt:lpstr>
      <vt:lpstr>Objetivo general del proyecto y de cada asignatura involucrada. </vt:lpstr>
      <vt:lpstr>Objetivos particulares por asignatura involucrada. 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Instituto Las Américas</dc:title>
  <dc:creator>Diana Pérez Carrera</dc:creator>
  <cp:lastModifiedBy>Diana Pérez Carrera</cp:lastModifiedBy>
  <cp:revision>29</cp:revision>
  <cp:lastPrinted>2018-06-25T01:00:52Z</cp:lastPrinted>
  <dcterms:created xsi:type="dcterms:W3CDTF">2017-10-24T22:07:59Z</dcterms:created>
  <dcterms:modified xsi:type="dcterms:W3CDTF">2018-12-06T22:22:11Z</dcterms:modified>
</cp:coreProperties>
</file>