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8496-02CF-0642-9979-5F0EA797AC7D}" type="datetimeFigureOut">
              <a:rPr lang="es-ES_tradnl" smtClean="0"/>
              <a:pPr/>
              <a:t>18/6/19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F7D-55E1-7F4E-947C-1E482006769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8496-02CF-0642-9979-5F0EA797AC7D}" type="datetimeFigureOut">
              <a:rPr lang="es-ES_tradnl" smtClean="0"/>
              <a:pPr/>
              <a:t>18/6/19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F7D-55E1-7F4E-947C-1E482006769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8496-02CF-0642-9979-5F0EA797AC7D}" type="datetimeFigureOut">
              <a:rPr lang="es-ES_tradnl" smtClean="0"/>
              <a:pPr/>
              <a:t>18/6/19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F7D-55E1-7F4E-947C-1E482006769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8496-02CF-0642-9979-5F0EA797AC7D}" type="datetimeFigureOut">
              <a:rPr lang="es-ES_tradnl" smtClean="0"/>
              <a:pPr/>
              <a:t>18/6/19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F7D-55E1-7F4E-947C-1E482006769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8496-02CF-0642-9979-5F0EA797AC7D}" type="datetimeFigureOut">
              <a:rPr lang="es-ES_tradnl" smtClean="0"/>
              <a:pPr/>
              <a:t>18/6/19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F7D-55E1-7F4E-947C-1E482006769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8496-02CF-0642-9979-5F0EA797AC7D}" type="datetimeFigureOut">
              <a:rPr lang="es-ES_tradnl" smtClean="0"/>
              <a:pPr/>
              <a:t>18/6/19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F7D-55E1-7F4E-947C-1E482006769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8496-02CF-0642-9979-5F0EA797AC7D}" type="datetimeFigureOut">
              <a:rPr lang="es-ES_tradnl" smtClean="0"/>
              <a:pPr/>
              <a:t>18/6/19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F7D-55E1-7F4E-947C-1E482006769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8496-02CF-0642-9979-5F0EA797AC7D}" type="datetimeFigureOut">
              <a:rPr lang="es-ES_tradnl" smtClean="0"/>
              <a:pPr/>
              <a:t>18/6/19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F7D-55E1-7F4E-947C-1E482006769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8496-02CF-0642-9979-5F0EA797AC7D}" type="datetimeFigureOut">
              <a:rPr lang="es-ES_tradnl" smtClean="0"/>
              <a:pPr/>
              <a:t>18/6/19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F7D-55E1-7F4E-947C-1E482006769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8496-02CF-0642-9979-5F0EA797AC7D}" type="datetimeFigureOut">
              <a:rPr lang="es-ES_tradnl" smtClean="0"/>
              <a:pPr/>
              <a:t>18/6/19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F7D-55E1-7F4E-947C-1E482006769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8496-02CF-0642-9979-5F0EA797AC7D}" type="datetimeFigureOut">
              <a:rPr lang="es-ES_tradnl" smtClean="0"/>
              <a:pPr/>
              <a:t>18/6/19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F7D-55E1-7F4E-947C-1E482006769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F8496-02CF-0642-9979-5F0EA797AC7D}" type="datetimeFigureOut">
              <a:rPr lang="es-ES_tradnl" smtClean="0"/>
              <a:pPr/>
              <a:t>18/6/19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B0F7D-55E1-7F4E-947C-1E482006769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Proyecto Conexiones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Civilización o barbarie</a:t>
            </a:r>
            <a:endParaRPr lang="es-ES_tradnl" dirty="0"/>
          </a:p>
        </p:txBody>
      </p:sp>
      <p:pic>
        <p:nvPicPr>
          <p:cNvPr id="4" name="Imagen 3" descr="descarg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150" y="455663"/>
            <a:ext cx="3733800" cy="16288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Evaluar los beneficios de llevar cada quien sus contenedores para agua y/o café con el fin de que la comunidad escolar evite generar más basura y contaminar.</a:t>
            </a:r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Asignaturas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Biología</a:t>
            </a:r>
          </a:p>
          <a:p>
            <a:r>
              <a:rPr lang="es-ES_tradnl" dirty="0" smtClean="0"/>
              <a:t>Educación para la salud</a:t>
            </a:r>
          </a:p>
          <a:p>
            <a:r>
              <a:rPr lang="es-ES_tradnl" dirty="0" smtClean="0"/>
              <a:t>Literatura mexicana e iberoamericana</a:t>
            </a:r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Objetivos específicos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Biología. Analizar los efectos ambientales por la acumulación de la basura desde hace una década.</a:t>
            </a:r>
          </a:p>
          <a:p>
            <a:r>
              <a:rPr lang="es-ES_tradnl" dirty="0" smtClean="0"/>
              <a:t>Educación para la salud. Analizar los efectos a la salud por la contaminación de la basura.</a:t>
            </a:r>
          </a:p>
          <a:p>
            <a:r>
              <a:rPr lang="es-ES_tradnl" dirty="0" smtClean="0"/>
              <a:t>Literatura mexicana e iberoamericana.</a:t>
            </a:r>
            <a:r>
              <a:rPr lang="es-ES_tradnl" dirty="0" smtClean="0"/>
              <a:t> </a:t>
            </a:r>
            <a:r>
              <a:rPr lang="es-ES_tradnl" dirty="0" smtClean="0"/>
              <a:t>Analizar las caracter</a:t>
            </a:r>
            <a:r>
              <a:rPr lang="es-ES_tradnl" dirty="0" smtClean="0"/>
              <a:t>ísticas de </a:t>
            </a:r>
            <a:r>
              <a:rPr lang="es-ES_tradnl" dirty="0" smtClean="0"/>
              <a:t>una utopía.</a:t>
            </a: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Producto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Redactar una utop</a:t>
            </a:r>
            <a:r>
              <a:rPr lang="es-ES_tradnl" dirty="0" smtClean="0"/>
              <a:t>ía y una distopía sobre la acumulación de basura o sobre la detención </a:t>
            </a:r>
            <a:r>
              <a:rPr lang="es-ES_tradnl" smtClean="0"/>
              <a:t>del problema.</a:t>
            </a:r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115</Words>
  <Application>Microsoft Macintosh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Proyecto Conexiones </vt:lpstr>
      <vt:lpstr>Objetivo</vt:lpstr>
      <vt:lpstr>Asignaturas</vt:lpstr>
      <vt:lpstr>Objetivos específicos</vt:lpstr>
      <vt:lpstr>Producto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Conexiones </dc:title>
  <dc:creator>Damián Solano</dc:creator>
  <cp:lastModifiedBy>Damián Solano</cp:lastModifiedBy>
  <cp:revision>2</cp:revision>
  <dcterms:created xsi:type="dcterms:W3CDTF">2019-06-19T00:35:58Z</dcterms:created>
  <dcterms:modified xsi:type="dcterms:W3CDTF">2019-06-19T00:40:06Z</dcterms:modified>
</cp:coreProperties>
</file>