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950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31/10/2017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780108"/>
          </a:xfrm>
        </p:spPr>
        <p:txBody>
          <a:bodyPr/>
          <a:lstStyle/>
          <a:p>
            <a:r>
              <a:rPr lang="es-ES" dirty="0" smtClean="0"/>
              <a:t>Portafolio de Evidencias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37" y="208970"/>
            <a:ext cx="970432" cy="1347822"/>
          </a:xfrm>
          <a:prstGeom prst="rect">
            <a:avLst/>
          </a:prstGeom>
        </p:spPr>
      </p:pic>
      <p:pic>
        <p:nvPicPr>
          <p:cNvPr id="1030" name="Picture 6" descr="http://conexiones.dgire.unam.mx/wp-content/uploads/2017/08/conexiones-header-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724" y="260648"/>
            <a:ext cx="6469756" cy="106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268721"/>
              </p:ext>
            </p:extLst>
          </p:nvPr>
        </p:nvGraphicFramePr>
        <p:xfrm>
          <a:off x="1619672" y="3356992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Integrantes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Materia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Ruth Busto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Contabilidad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Rebeca Márquez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Inglés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Mónica Morales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Psicología y Orientación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Adolfo Torres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Informática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059832" y="278092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u="sng" dirty="0" smtClean="0">
                <a:solidFill>
                  <a:schemeClr val="bg1"/>
                </a:solidFill>
              </a:rPr>
              <a:t>Equipo número 1</a:t>
            </a:r>
            <a:endParaRPr lang="es-MX" sz="28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52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Interdisciplinario</a:t>
            </a:r>
            <a:endParaRPr lang="es-MX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31640" y="3136613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Riesgos en la Socialización Digital</a:t>
            </a:r>
            <a:endParaRPr lang="es-MX" sz="3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12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380109"/>
              </p:ext>
            </p:extLst>
          </p:nvPr>
        </p:nvGraphicFramePr>
        <p:xfrm>
          <a:off x="395536" y="1397000"/>
          <a:ext cx="8496944" cy="448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12368"/>
                <a:gridCol w="5184576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Puntos a considerar</a:t>
                      </a:r>
                    </a:p>
                    <a:p>
                      <a:r>
                        <a:rPr lang="es-MX" dirty="0" smtClean="0"/>
                        <a:t>sobre la Interdisciplinariedad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¿Qué es?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 reconocer desde la perspectiva de otras disciplinas los temas que pueden complementar y enriquecer un concepto  específico.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. ¿Qué características tiene la?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1. Ayuda a sanar el tejido del conocimiento  desgarrado por el reduccionismo</a:t>
                      </a:r>
                    </a:p>
                    <a:p>
                      <a:r>
                        <a:rPr lang="es-MX" dirty="0" smtClean="0"/>
                        <a:t>2. Permite compartir características de varios campos de conocimiento</a:t>
                      </a:r>
                    </a:p>
                    <a:p>
                      <a:r>
                        <a:rPr lang="es-MX" dirty="0" smtClean="0"/>
                        <a:t>3. Permite buscar nuevos paradigmas, ante herramientas ya agotadas de la metodología en un campo de conocimiento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. ¿Por qué es importante en la educación?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Complementa, aporta y fortalece el conocimiento.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1782935" y="548680"/>
            <a:ext cx="6476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CUADRO DE </a:t>
            </a:r>
            <a:r>
              <a:rPr lang="es-ES" b="1" u="sng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LA INTERDISCIPLINARIEDAD </a:t>
            </a:r>
            <a:endParaRPr lang="es-MX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74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588857"/>
              </p:ext>
            </p:extLst>
          </p:nvPr>
        </p:nvGraphicFramePr>
        <p:xfrm>
          <a:off x="395536" y="1397000"/>
          <a:ext cx="8496944" cy="4206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12368"/>
                <a:gridCol w="5184576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Puntos a considerar</a:t>
                      </a:r>
                    </a:p>
                    <a:p>
                      <a:r>
                        <a:rPr lang="es-MX" dirty="0" smtClean="0"/>
                        <a:t>sobre la Interdisciplinariedad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¿Cómo motivar  a los alumnos para el trabajo interdisciplinario?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 través de un trabajo cooperativo, colaborativo que permita el aprendizaje significativo con base en una motivación  intrínseca y en un proceso </a:t>
                      </a:r>
                      <a:r>
                        <a:rPr lang="es-MX" dirty="0" err="1" smtClean="0"/>
                        <a:t>metacognitivo</a:t>
                      </a:r>
                      <a:r>
                        <a:rPr lang="es-MX" dirty="0" smtClean="0"/>
                        <a:t>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¿Cuáles son los prerrequisitos materiales, organizacionales y personales para la planeación del trabajo interdisciplinario?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Programa oficial DGIRE, calendario oficial, calendario institucional, el espacio físico, el tiempo y competencias profesionales del docente.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¿Qué papel juega la planeación en el trabajo interdisciplinario y qué características debe tener?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 de vital importancia en el proceso de enseñanza aprendizaje ya que responde al ¿Qué?, ¿Para qué?, ¿por qué?, ¿Cuándo? Y ¿Dónde?.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24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189210"/>
              </p:ext>
            </p:extLst>
          </p:nvPr>
        </p:nvGraphicFramePr>
        <p:xfrm>
          <a:off x="395536" y="1397000"/>
          <a:ext cx="8496944" cy="4206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12368"/>
                <a:gridCol w="5184576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Puntos a considerar</a:t>
                      </a:r>
                    </a:p>
                    <a:p>
                      <a:r>
                        <a:rPr lang="es-MX" dirty="0" smtClean="0"/>
                        <a:t>sobre el aprendizaje cooperativo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¿Qué es?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 lograr que los alumnos cumplan con los objetivos académicos esperados en relación con el contenido curricular desde diferentes disciplinas.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¿Cuáles son</a:t>
                      </a:r>
                    </a:p>
                    <a:p>
                      <a:r>
                        <a:rPr lang="es-MX" dirty="0" smtClean="0"/>
                        <a:t>    sus </a:t>
                      </a:r>
                    </a:p>
                    <a:p>
                      <a:r>
                        <a:rPr lang="es-MX" dirty="0" smtClean="0"/>
                        <a:t>    características?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Lograr con alumnos que se generen aprendizajes situados cuyos objetivos conectar la escuela con la vida.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¿Cuáles son sus objetivos?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Desarrollar competencias académicas y socio emocionales que permitan al alumno no solamente aprender a producir sino también a vivir y convivir.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1782935" y="548680"/>
            <a:ext cx="6737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CUADRO DE </a:t>
            </a:r>
            <a:r>
              <a:rPr lang="es-ES" b="1" u="sng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DEL APRENDIZAJE COOPERATIVO</a:t>
            </a:r>
            <a:endParaRPr lang="es-MX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11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751235"/>
              </p:ext>
            </p:extLst>
          </p:nvPr>
        </p:nvGraphicFramePr>
        <p:xfrm>
          <a:off x="395536" y="980728"/>
          <a:ext cx="8496944" cy="6131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12368"/>
                <a:gridCol w="5184576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Puntos a considerar</a:t>
                      </a:r>
                    </a:p>
                    <a:p>
                      <a:r>
                        <a:rPr lang="es-MX" dirty="0" smtClean="0"/>
                        <a:t>sobre el aprendizaje cooperativo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¿Cuáles son las</a:t>
                      </a:r>
                    </a:p>
                    <a:p>
                      <a:r>
                        <a:rPr lang="es-MX" dirty="0" smtClean="0"/>
                        <a:t>     acciones de  </a:t>
                      </a:r>
                    </a:p>
                    <a:p>
                      <a:r>
                        <a:rPr lang="es-MX" dirty="0" smtClean="0"/>
                        <a:t>     planeación y   acompañamiento </a:t>
                      </a:r>
                    </a:p>
                    <a:p>
                      <a:r>
                        <a:rPr lang="es-MX" dirty="0" smtClean="0"/>
                        <a:t>    más importantes </a:t>
                      </a:r>
                    </a:p>
                    <a:p>
                      <a:r>
                        <a:rPr lang="es-MX" dirty="0" smtClean="0"/>
                        <a:t>    del profesor, en</a:t>
                      </a:r>
                    </a:p>
                    <a:p>
                      <a:r>
                        <a:rPr lang="es-MX" dirty="0" smtClean="0"/>
                        <a:t>    este tipo de</a:t>
                      </a:r>
                    </a:p>
                    <a:p>
                      <a:r>
                        <a:rPr lang="es-MX" dirty="0" smtClean="0"/>
                        <a:t>     trabajo?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Establecer de forma sistemática,  organizada y clara los objetivos, contenidos y actividades del proceso de enseñanza aprendizaje.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¿De qué</a:t>
                      </a:r>
                    </a:p>
                    <a:p>
                      <a:r>
                        <a:rPr lang="es-MX" dirty="0" smtClean="0"/>
                        <a:t>    manera</a:t>
                      </a:r>
                    </a:p>
                    <a:p>
                      <a:r>
                        <a:rPr lang="es-MX" dirty="0" smtClean="0"/>
                        <a:t>    se  vinculan  el</a:t>
                      </a:r>
                    </a:p>
                    <a:p>
                      <a:r>
                        <a:rPr lang="es-MX" dirty="0" smtClean="0"/>
                        <a:t>    trabajo</a:t>
                      </a:r>
                    </a:p>
                    <a:p>
                      <a:r>
                        <a:rPr lang="es-MX" dirty="0" smtClean="0"/>
                        <a:t>    interdisciplinario </a:t>
                      </a:r>
                    </a:p>
                    <a:p>
                      <a:r>
                        <a:rPr lang="es-MX" dirty="0" smtClean="0"/>
                        <a:t>    y el aprendizaje</a:t>
                      </a:r>
                    </a:p>
                    <a:p>
                      <a:r>
                        <a:rPr lang="es-MX" dirty="0" smtClean="0"/>
                        <a:t>    cooperativo?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 través del enfoque interdisciplinario se despierta el interés por parte de los alumnos por abordar el tema desde sus propias motivaciones.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07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097242"/>
              </p:ext>
            </p:extLst>
          </p:nvPr>
        </p:nvGraphicFramePr>
        <p:xfrm>
          <a:off x="395536" y="980728"/>
          <a:ext cx="8496944" cy="4216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12368"/>
                <a:gridCol w="5184576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Puntos a considerar</a:t>
                      </a:r>
                    </a:p>
                    <a:p>
                      <a:r>
                        <a:rPr lang="es-MX" dirty="0" smtClean="0"/>
                        <a:t>sobre el aprendizaje cooperativo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¿De qué</a:t>
                      </a:r>
                    </a:p>
                    <a:p>
                      <a:r>
                        <a:rPr lang="es-MX" dirty="0" smtClean="0"/>
                        <a:t>    manera</a:t>
                      </a:r>
                    </a:p>
                    <a:p>
                      <a:r>
                        <a:rPr lang="es-MX" dirty="0" smtClean="0"/>
                        <a:t>    se  vinculan  el</a:t>
                      </a:r>
                    </a:p>
                    <a:p>
                      <a:r>
                        <a:rPr lang="es-MX" dirty="0" smtClean="0"/>
                        <a:t>    trabajo</a:t>
                      </a:r>
                    </a:p>
                    <a:p>
                      <a:r>
                        <a:rPr lang="es-MX" dirty="0" smtClean="0"/>
                        <a:t>    interdisciplinario </a:t>
                      </a:r>
                    </a:p>
                    <a:p>
                      <a:r>
                        <a:rPr lang="es-MX" dirty="0" smtClean="0"/>
                        <a:t>    y el aprendizaje</a:t>
                      </a:r>
                    </a:p>
                    <a:p>
                      <a:r>
                        <a:rPr lang="es-MX" dirty="0" smtClean="0"/>
                        <a:t>    cooperativo?</a:t>
                      </a:r>
                    </a:p>
                    <a:p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A través del enfoque interdisciplinario se despierta el interés por parte de los alumnos por abordar el tema desde sus propias motivaciones. 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58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31640" y="116632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Riesgos en la Socialización Digital</a:t>
            </a:r>
            <a:endParaRPr lang="es-MX" sz="3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52387"/>
            <a:ext cx="8648700" cy="675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91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31640" y="395953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Trabajo interdisciplinario</a:t>
            </a:r>
            <a:endParaRPr lang="es-MX" sz="3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602" y="1484784"/>
            <a:ext cx="5980796" cy="336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6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72</TotalTime>
  <Words>504</Words>
  <Application>Microsoft Office PowerPoint</Application>
  <PresentationFormat>Presentación en pantalla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Forma de onda</vt:lpstr>
      <vt:lpstr>Portafolio de Evidencias</vt:lpstr>
      <vt:lpstr>Proyecto Interdisciplinario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Admon</dc:creator>
  <cp:lastModifiedBy>Admon</cp:lastModifiedBy>
  <cp:revision>10</cp:revision>
  <dcterms:created xsi:type="dcterms:W3CDTF">2017-10-31T18:32:05Z</dcterms:created>
  <dcterms:modified xsi:type="dcterms:W3CDTF">2017-10-31T19:57:52Z</dcterms:modified>
</cp:coreProperties>
</file>