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8" r:id="rId5"/>
    <p:sldId id="265" r:id="rId6"/>
    <p:sldId id="261" r:id="rId7"/>
    <p:sldId id="262" r:id="rId8"/>
    <p:sldId id="264" r:id="rId9"/>
    <p:sldId id="266" r:id="rId10"/>
    <p:sldId id="263" r:id="rId11"/>
    <p:sldId id="267" r:id="rId12"/>
    <p:sldId id="259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48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00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50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20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14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89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97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24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85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86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62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0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0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8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21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61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75BA-E109-49F1-87FD-BA81F0EFA3D9}" type="datetimeFigureOut">
              <a:rPr lang="es-MX" smtClean="0"/>
              <a:t>29/10/2017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20E4CE-BBFB-42F4-AA96-0E1278439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3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8904" y="3507494"/>
            <a:ext cx="6530803" cy="1096899"/>
          </a:xfrm>
        </p:spPr>
        <p:txBody>
          <a:bodyPr>
            <a:normAutofit/>
          </a:bodyPr>
          <a:lstStyle/>
          <a:p>
            <a:r>
              <a:rPr lang="es-MX" sz="4800" dirty="0" smtClean="0"/>
              <a:t>PROYECTO EQUIPO #6</a:t>
            </a:r>
            <a:endParaRPr lang="es-MX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741" y="1176666"/>
            <a:ext cx="222327" cy="54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689113" y="485723"/>
            <a:ext cx="10608795" cy="13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4817" y="297223"/>
            <a:ext cx="82561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sz="3600" b="0" i="0" u="none" strike="noStrike" cap="none" normalizeH="0" baseline="0" dirty="0" smtClean="0">
                <a:ln>
                  <a:noFill/>
                </a:ln>
                <a:solidFill>
                  <a:srgbClr val="0037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QUERETANO</a:t>
            </a:r>
            <a:endParaRPr kumimoji="0" lang="es-MX" sz="3600" b="1" i="0" u="none" strike="noStrike" cap="none" normalizeH="0" baseline="0" dirty="0" smtClean="0">
              <a:ln>
                <a:noFill/>
              </a:ln>
              <a:solidFill>
                <a:srgbClr val="003764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rgbClr val="003764"/>
                </a:solidFill>
                <a:effectLst/>
                <a:ea typeface="Times New Roman" panose="02020603050405020304" pitchFamily="18" charset="0"/>
              </a:rPr>
              <a:t>SAN JAVIER</a:t>
            </a:r>
            <a:r>
              <a: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30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66" y="377782"/>
            <a:ext cx="3525591" cy="6267717"/>
          </a:xfrm>
        </p:spPr>
      </p:pic>
    </p:spTree>
    <p:extLst>
      <p:ext uri="{BB962C8B-B14F-4D97-AF65-F5344CB8AC3E}">
        <p14:creationId xmlns:p14="http://schemas.microsoft.com/office/powerpoint/2010/main" val="345892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396" y="2850524"/>
            <a:ext cx="8596668" cy="1320800"/>
          </a:xfrm>
        </p:spPr>
        <p:txBody>
          <a:bodyPr>
            <a:normAutofit/>
          </a:bodyPr>
          <a:lstStyle/>
          <a:p>
            <a:r>
              <a:rPr lang="es-MX" sz="6000" dirty="0"/>
              <a:t>PRODUCTO </a:t>
            </a:r>
            <a:r>
              <a:rPr lang="es-MX" sz="6000" dirty="0" smtClean="0"/>
              <a:t>3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91976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14" y="492974"/>
            <a:ext cx="3348507" cy="5952902"/>
          </a:xfrm>
        </p:spPr>
      </p:pic>
    </p:spTree>
    <p:extLst>
      <p:ext uri="{BB962C8B-B14F-4D97-AF65-F5344CB8AC3E}">
        <p14:creationId xmlns:p14="http://schemas.microsoft.com/office/powerpoint/2010/main" val="399078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77928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19655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JOSÉ RAUL RUBALCAVA MEDINA. (matemáticas VI).</a:t>
            </a:r>
          </a:p>
          <a:p>
            <a:r>
              <a:rPr lang="es-MX" sz="3200" dirty="0" smtClean="0"/>
              <a:t>MARÍA TERESA HIDALGO ÁLVAREZ.(dibujo constructivo II)</a:t>
            </a:r>
          </a:p>
        </p:txBody>
      </p:sp>
    </p:spTree>
    <p:extLst>
      <p:ext uri="{BB962C8B-B14F-4D97-AF65-F5344CB8AC3E}">
        <p14:creationId xmlns:p14="http://schemas.microsoft.com/office/powerpoint/2010/main" val="128194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/>
              <a:t>SE PLANEA LLEVAR A CABO ESTE PROYECTO EN EL CICLO ESCOLAR 2018-2019.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1719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/>
              <a:t>OPTIMIZACIÓN DEL MATERIAL DE UN ENVASE PARA EXPORTACIÓN DE BEBIDA DE 1 LITRO.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83117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396" y="2489916"/>
            <a:ext cx="8596668" cy="132080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PRODUCTO 1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150577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7952" y="-1073155"/>
            <a:ext cx="5293215" cy="9397114"/>
          </a:xfrm>
        </p:spPr>
      </p:pic>
    </p:spTree>
    <p:extLst>
      <p:ext uri="{BB962C8B-B14F-4D97-AF65-F5344CB8AC3E}">
        <p14:creationId xmlns:p14="http://schemas.microsoft.com/office/powerpoint/2010/main" val="19290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0765" y="-732665"/>
            <a:ext cx="5228821" cy="9295683"/>
          </a:xfrm>
        </p:spPr>
      </p:pic>
    </p:spTree>
    <p:extLst>
      <p:ext uri="{BB962C8B-B14F-4D97-AF65-F5344CB8AC3E}">
        <p14:creationId xmlns:p14="http://schemas.microsoft.com/office/powerpoint/2010/main" val="56800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3564" y="-742787"/>
            <a:ext cx="5138670" cy="9122745"/>
          </a:xfrm>
        </p:spPr>
      </p:pic>
    </p:spTree>
    <p:extLst>
      <p:ext uri="{BB962C8B-B14F-4D97-AF65-F5344CB8AC3E}">
        <p14:creationId xmlns:p14="http://schemas.microsoft.com/office/powerpoint/2010/main" val="8919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942" y="2657341"/>
            <a:ext cx="8596668" cy="1320800"/>
          </a:xfrm>
        </p:spPr>
        <p:txBody>
          <a:bodyPr>
            <a:normAutofit/>
          </a:bodyPr>
          <a:lstStyle/>
          <a:p>
            <a:r>
              <a:rPr lang="es-MX" sz="6000" dirty="0"/>
              <a:t>PRODUCTO </a:t>
            </a:r>
            <a:r>
              <a:rPr lang="es-MX" sz="6000" dirty="0" smtClean="0"/>
              <a:t>2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2308614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62</Words>
  <Application>Microsoft Office PowerPoint</Application>
  <PresentationFormat>Panorámica</PresentationFormat>
  <Paragraphs>12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INTEGRANTES:</vt:lpstr>
      <vt:lpstr>Presentación de PowerPoint</vt:lpstr>
      <vt:lpstr>PROYECTO</vt:lpstr>
      <vt:lpstr>PRODUCTO 1</vt:lpstr>
      <vt:lpstr>Presentación de PowerPoint</vt:lpstr>
      <vt:lpstr>Presentación de PowerPoint</vt:lpstr>
      <vt:lpstr>Presentación de PowerPoint</vt:lpstr>
      <vt:lpstr>PRODUCTO 2</vt:lpstr>
      <vt:lpstr>Presentación de PowerPoint</vt:lpstr>
      <vt:lpstr>PRODUCTO 3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Teresa Hidalgo Álvarez</dc:creator>
  <cp:lastModifiedBy>María Teresa Hidalgo Álvarez</cp:lastModifiedBy>
  <cp:revision>12</cp:revision>
  <dcterms:created xsi:type="dcterms:W3CDTF">2017-10-27T17:32:32Z</dcterms:created>
  <dcterms:modified xsi:type="dcterms:W3CDTF">2017-10-29T21:30:50Z</dcterms:modified>
</cp:coreProperties>
</file>