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648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ínea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exto del título"/>
          <p:cNvSpPr txBox="1"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 Juan Pérez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 Juan Pérez</a:t>
            </a:r>
          </a:p>
        </p:txBody>
      </p:sp>
      <p:sp>
        <p:nvSpPr>
          <p:cNvPr id="102" name="“Escribe una cita aquí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r>
              <a:t>“Escribe una cita aquí”</a:t>
            </a:r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ínea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exto del título"/>
          <p:cNvSpPr txBox="1"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Texto del título</a:t>
            </a:r>
          </a:p>
        </p:txBody>
      </p:sp>
      <p:sp>
        <p:nvSpPr>
          <p:cNvPr id="2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o del título"/>
          <p:cNvSpPr txBox="1"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r>
              <a:t>Texto del título</a:t>
            </a:r>
          </a:p>
        </p:txBody>
      </p:sp>
      <p:sp>
        <p:nvSpPr>
          <p:cNvPr id="3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ínea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Imagen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exto del título"/>
          <p:cNvSpPr txBox="1"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ínea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Imagen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Texto del título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10743" y="9199778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Nivel de texto 1…"/>
          <p:cNvSpPr txBox="1"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ínea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9" name="Línea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0" name="Imagen"/>
          <p:cNvSpPr>
            <a:spLocks noGrp="1"/>
          </p:cNvSpPr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n"/>
          <p:cNvSpPr>
            <a:spLocks noGrp="1"/>
          </p:cNvSpPr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n"/>
          <p:cNvSpPr>
            <a:spLocks noGrp="1"/>
          </p:cNvSpPr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ínea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9778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dropbox.com/s/1ykgqikyhyrm8sg/rio_magdalena.pdf?dl=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dropbox.com/s/hiyfhhjdukk186o/dialogica.pdf?dl=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ONEXION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CONEXIONES</a:t>
            </a:r>
          </a:p>
        </p:txBody>
      </p:sp>
      <p:sp>
        <p:nvSpPr>
          <p:cNvPr id="128" name="UNIVERSIDAD LATINOAMERICANA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UNIVERSIDAD LATINOAMERICANA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1538952516050[1].jpg" descr="1538952516050[1]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5813" b="5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8" name="20181001_113906[1].jpg" descr="20181001_113906[1]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l="6856" r="685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9" name="Collage 2018-11-26 18_28_25.jpg" descr="Collage 2018-11-26 18_28_25.jp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t="2352" b="235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0" name="Cuerpo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ollage 2018-11-26 17_59_56.jpg" descr="Collage 2018-11-26 17_59_56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2500" b="1250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G_0565.JPG" descr="IMG_0565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20181107_072321906.jpg" descr="IMG_20181107_072321906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G_3144.jpg" descr="IMG_3144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555" r="55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9" name="SEGUNDO PROYEC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SEGUNDO PROYECTO</a:t>
            </a:r>
          </a:p>
        </p:txBody>
      </p:sp>
      <p:sp>
        <p:nvSpPr>
          <p:cNvPr id="170" name="Un viaje de ida y vuelta: Recuperando el río Magdalena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 viaje de ida y vuelta: Recuperando el río Magdalena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EL VIAJE DE IDA Y VUEL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 VIAJE DE IDA Y VUELTA</a:t>
            </a:r>
          </a:p>
        </p:txBody>
      </p:sp>
      <p:sp>
        <p:nvSpPr>
          <p:cNvPr id="173" name="El río Magdalena es uno de muchos cuerpos de agua contaminados en la Ciudad de México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2627" indent="-452627" defTabSz="578358">
              <a:spcBef>
                <a:spcPts val="4100"/>
              </a:spcBef>
              <a:defRPr sz="3564"/>
            </a:pPr>
            <a:r>
              <a:t>El río Magdalena es uno de muchos cuerpos de agua contaminados en la Ciudad de México.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Investigar las condiciones de ese cuerpo de agua y sus contaminantes, para pensar en las acciones de limpieza, será el viaje un viaje de ida.</a:t>
            </a:r>
          </a:p>
          <a:p>
            <a:pPr marL="452627" indent="-452627" defTabSz="578358">
              <a:spcBef>
                <a:spcPts val="4100"/>
              </a:spcBef>
              <a:defRPr sz="3564"/>
            </a:pPr>
            <a:r>
              <a:t>Crear un modelo de recuperación paulatino, que sirva de ejemplo a la recuperación de otros espacios sociales, será el viaje de vuelta - con una reflexión y concientización de la responsabilidad de los cuerpos de ese líquido vital -.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a planeació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planeación</a:t>
            </a:r>
          </a:p>
        </p:txBody>
      </p:sp>
      <p:sp>
        <p:nvSpPr>
          <p:cNvPr id="176" name="Da clic para ver el enlace: Un viaje de ida y vuelta: Recuperando el río Magdalena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sz="5538" b="1" dirty="0" smtClean="0"/>
              <a:t>Recuperando </a:t>
            </a:r>
            <a:r>
              <a:rPr sz="5538" b="1" dirty="0"/>
              <a:t>el río </a:t>
            </a:r>
            <a:r>
              <a:rPr sz="5538" b="1" dirty="0" smtClean="0"/>
              <a:t>Magdalena</a:t>
            </a:r>
            <a:endParaRPr lang="es-ES_tradnl" sz="5538" b="1" dirty="0" smtClean="0">
              <a:hlinkClick r:id="rId2"/>
            </a:endParaRPr>
          </a:p>
          <a:p>
            <a:endParaRPr lang="es-ES_tradnl" sz="5538" u="sng" dirty="0" smtClean="0"/>
          </a:p>
          <a:p>
            <a:r>
              <a:rPr lang="es-ES_tradnl" sz="5538" dirty="0" smtClean="0"/>
              <a:t>Copie la dirección en su navegador para acceder a la información: </a:t>
            </a:r>
          </a:p>
          <a:p>
            <a:endParaRPr lang="es-ES_tradnl" u="sng" dirty="0" smtClean="0">
              <a:hlinkClick r:id="rId2"/>
            </a:endParaRPr>
          </a:p>
          <a:p>
            <a:r>
              <a:rPr lang="es-ES_tradnl" sz="6154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https://</a:t>
            </a:r>
            <a:r>
              <a:rPr lang="es-ES_tradnl" sz="6154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www.dropbox.com</a:t>
            </a:r>
            <a:r>
              <a:rPr lang="es-ES_tradnl" sz="6154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/</a:t>
            </a:r>
            <a:r>
              <a:rPr lang="es-ES_tradnl" sz="6154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s</a:t>
            </a:r>
            <a:r>
              <a:rPr lang="es-ES_tradnl" sz="6154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/1ykgqikyhyrm8sg/</a:t>
            </a:r>
            <a:r>
              <a:rPr lang="es-ES_tradnl" sz="6154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rio_magdalena.pdf?dl</a:t>
            </a:r>
            <a:r>
              <a:rPr lang="es-ES_tradnl" sz="6154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=0</a:t>
            </a:r>
            <a:endParaRPr sz="6154" u="sng" dirty="0">
              <a:hlinkClick r:id="rId2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G_3154.jpg" descr="IMG_3154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555" r="55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9" name="El trabajo interdisciplinar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 trabajo interdisciplinario</a:t>
            </a:r>
          </a:p>
        </p:txBody>
      </p:sp>
      <p:sp>
        <p:nvSpPr>
          <p:cNvPr id="180" name="Maestros y alumno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Maestros y alumnos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20181105_170912.jpg" descr="20181105_170912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8174" r="18174"/>
          <a:stretch>
            <a:fillRect/>
          </a:stretch>
        </p:blipFill>
        <p:spPr>
          <a:xfrm>
            <a:off x="9220199" y="4622800"/>
            <a:ext cx="3276601" cy="3860800"/>
          </a:xfrm>
          <a:prstGeom prst="rect">
            <a:avLst/>
          </a:prstGeom>
        </p:spPr>
      </p:pic>
      <p:pic>
        <p:nvPicPr>
          <p:cNvPr id="183" name="IMG_3145.jpg" descr="IMG_3145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6540" b="654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4" name="20180925_223548.jpg" descr="20180925_223548.jp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t="14264" b="142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5" name="las evidencia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las evidencias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20181105_170904.jpg" descr="20181105_170904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G_7315.JPG" descr="IMG_7315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1067" b="110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1" name="LOS ACUERDOS DE TRABAJ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LOS ACUERDOS DE TRABAJO</a:t>
            </a:r>
          </a:p>
        </p:txBody>
      </p:sp>
      <p:sp>
        <p:nvSpPr>
          <p:cNvPr id="132" name="REUNIONE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REUNIONES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20181105_170742.jpg" descr="20181105_170742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20180928_072200015.jpg" descr="IMG_20180928_072200015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OS PROYECTOS INTERDISCIPLINARI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DOS PROYECTOS INTERDISCIPLINARIOS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G_2232.JPG" descr="IMG_2232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5102" r="2510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7" name="PRIMER PROYECTO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PRIMER PROYECTO:</a:t>
            </a:r>
          </a:p>
        </p:txBody>
      </p:sp>
      <p:sp>
        <p:nvSpPr>
          <p:cNvPr id="138" name="HACIA UNA URBANIZACIÓN DIALÓGICA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HACIA UNA URBANIZACIÓN DIALÓGICA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ENERAR UN CAMIN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GENERAR UN CAMINO</a:t>
            </a:r>
          </a:p>
        </p:txBody>
      </p:sp>
      <p:sp>
        <p:nvSpPr>
          <p:cNvPr id="141" name="La ciudad de México ha venido cambiando su urbanización desde hace muchos años, dadas las condiciones de población, espacio y geografía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1479" indent="-411479" defTabSz="525779">
              <a:spcBef>
                <a:spcPts val="3700"/>
              </a:spcBef>
              <a:defRPr sz="3239"/>
            </a:pPr>
            <a:r>
              <a:t>La ciudad de México ha venido cambiando su urbanización desde hace muchos años, dadas las condiciones de población, espacio y geografía.</a:t>
            </a:r>
          </a:p>
          <a:p>
            <a:pPr marL="411479" indent="-411479" defTabSz="525779">
              <a:spcBef>
                <a:spcPts val="3700"/>
              </a:spcBef>
              <a:defRPr sz="3239"/>
            </a:pPr>
            <a:r>
              <a:t>La urbanización muestra desigualdades económicas, espaciales y estéticas, pero, además, una falta de conciencia, responsabilidad y diálogo con el medio ambiente, la vida social y las políticas públicas.</a:t>
            </a:r>
          </a:p>
          <a:p>
            <a:pPr marL="411479" indent="-411479" defTabSz="525779">
              <a:spcBef>
                <a:spcPts val="3700"/>
              </a:spcBef>
              <a:defRPr sz="3239"/>
            </a:pPr>
            <a:r>
              <a:t>Pensar un modo diferente de habitar la ciudad, tendría un impacto importante. De modo tal que, verlas condiciones actuales, permite crear modelos de urbanización responsables y dialógicos.</a:t>
            </a:r>
          </a:p>
          <a:p>
            <a:pPr marL="0" marR="298322" indent="0" defTabSz="404622">
              <a:spcBef>
                <a:spcPts val="0"/>
              </a:spcBef>
              <a:buSzTx/>
              <a:buFontTx/>
              <a:buNone/>
              <a:defRPr sz="98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NEACIÓ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PLANEACIÓN</a:t>
            </a:r>
          </a:p>
        </p:txBody>
      </p:sp>
      <p:sp>
        <p:nvSpPr>
          <p:cNvPr id="144" name="Da clic para acceder al enlace: Hacia una urbanización dialógica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b="1" dirty="0" smtClean="0"/>
              <a:t>Hacia </a:t>
            </a:r>
            <a:r>
              <a:rPr b="1" dirty="0"/>
              <a:t>una urbanización </a:t>
            </a:r>
            <a:r>
              <a:rPr b="1" dirty="0" smtClean="0"/>
              <a:t>dialógica</a:t>
            </a:r>
            <a:endParaRPr lang="es-ES_tradnl" b="1" dirty="0" smtClean="0"/>
          </a:p>
          <a:p>
            <a:endParaRPr lang="es-ES_tradnl" u="sng" dirty="0" smtClean="0"/>
          </a:p>
          <a:p>
            <a:r>
              <a:rPr lang="es-ES_tradnl" sz="2400" dirty="0" smtClean="0"/>
              <a:t>Copie la dirección en su navegador para acceder a la información:</a:t>
            </a:r>
            <a:r>
              <a:rPr lang="es-ES_tradnl" sz="2400" dirty="0" smtClean="0"/>
              <a:t> </a:t>
            </a:r>
          </a:p>
          <a:p>
            <a:r>
              <a:rPr lang="es-ES_tradnl" sz="2857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https</a:t>
            </a:r>
            <a:r>
              <a:rPr lang="es-ES_tradnl" sz="2857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://</a:t>
            </a:r>
            <a:r>
              <a:rPr lang="es-ES_tradnl" sz="2857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www.dropbox.com</a:t>
            </a:r>
            <a:r>
              <a:rPr lang="es-ES_tradnl" sz="2857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/</a:t>
            </a:r>
            <a:r>
              <a:rPr lang="es-ES_tradnl" sz="2857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s</a:t>
            </a:r>
            <a:r>
              <a:rPr lang="es-ES_tradnl" sz="2857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/hiyfhhjdukk186o/</a:t>
            </a:r>
            <a:r>
              <a:rPr lang="es-ES_tradnl" sz="2857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dialogica.pdf?dl</a:t>
            </a:r>
            <a:r>
              <a:rPr lang="es-ES_tradnl" sz="2857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hlinkClick r:id="rId2"/>
              </a:rPr>
              <a:t>=0</a:t>
            </a:r>
            <a:endParaRPr lang="es-ES_tradnl" sz="2857" u="sng" dirty="0" smtClean="0"/>
          </a:p>
          <a:p>
            <a:endParaRPr lang="es-ES_tradnl" u="sng" dirty="0" smtClean="0">
              <a:hlinkClick r:id="rId2"/>
            </a:endParaRPr>
          </a:p>
          <a:p>
            <a:endParaRPr u="sng" dirty="0">
              <a:hlinkClick r:id="rId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20181107_072321906.jpg" descr="IMG_20181107_072321906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5000" r="25000"/>
          <a:stretch>
            <a:fillRect/>
          </a:stretch>
        </p:blipFill>
        <p:spPr>
          <a:xfrm>
            <a:off x="4455169" y="-1535423"/>
            <a:ext cx="8549631" cy="12824446"/>
          </a:xfrm>
          <a:prstGeom prst="rect">
            <a:avLst/>
          </a:prstGeom>
        </p:spPr>
      </p:pic>
      <p:sp>
        <p:nvSpPr>
          <p:cNvPr id="147" name="El trabajo interdisciplinar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 trabajo interdisciplinario</a:t>
            </a:r>
          </a:p>
        </p:txBody>
      </p:sp>
      <p:sp>
        <p:nvSpPr>
          <p:cNvPr id="148" name="Maestros y alumno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Maestros y alumnos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G_0561.JPG" descr="IMG_0561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5813" b="5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1" name="IMG_20180925_111854442.jpg" descr="IMG_20180925_111854442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6540" b="654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2" name="20181001_113902[1].jpg" descr="20181001_113902[1].jp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t="2352" b="235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3" name="Cuerpo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0564.JPG" descr="IMG_0564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298</Words>
  <Application>Microsoft Macintosh PowerPoint</Application>
  <PresentationFormat>Personalizado</PresentationFormat>
  <Paragraphs>34</Paragraphs>
  <Slides>21</Slides>
  <Notes>0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ModernPortfolio</vt:lpstr>
      <vt:lpstr>CONEXIONES</vt:lpstr>
      <vt:lpstr>LOS ACUERDOS DE TRABAJO</vt:lpstr>
      <vt:lpstr>DOS PROYECTOS INTERDISCIPLINARIOS</vt:lpstr>
      <vt:lpstr>PRIMER PROYECTO:</vt:lpstr>
      <vt:lpstr>GENERAR UN CAMINO</vt:lpstr>
      <vt:lpstr>PLANEACIÓN</vt:lpstr>
      <vt:lpstr>El trabajo interdisciplinario</vt:lpstr>
      <vt:lpstr>Diapositiva 8</vt:lpstr>
      <vt:lpstr>Diapositiva 9</vt:lpstr>
      <vt:lpstr>Diapositiva 10</vt:lpstr>
      <vt:lpstr>Diapositiva 11</vt:lpstr>
      <vt:lpstr>Diapositiva 12</vt:lpstr>
      <vt:lpstr>Diapositiva 13</vt:lpstr>
      <vt:lpstr>SEGUNDO PROYECTO</vt:lpstr>
      <vt:lpstr>EL VIAJE DE IDA Y VUELTA</vt:lpstr>
      <vt:lpstr>La planeación</vt:lpstr>
      <vt:lpstr>El trabajo interdisciplinario</vt:lpstr>
      <vt:lpstr>Diapositiva 18</vt:lpstr>
      <vt:lpstr>Diapositiva 19</vt:lpstr>
      <vt:lpstr>Diapositiva 20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CONEXIONES</dc:title>
  <cp:lastModifiedBy>Damián Solano</cp:lastModifiedBy>
  <cp:revision>3</cp:revision>
  <dcterms:created xsi:type="dcterms:W3CDTF">2018-12-09T20:31:40Z</dcterms:created>
  <dcterms:modified xsi:type="dcterms:W3CDTF">2018-12-09T20:56:22Z</dcterms:modified>
</cp:coreProperties>
</file>