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6" r:id="rId2"/>
    <p:sldId id="258" r:id="rId3"/>
    <p:sldId id="259"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5" d="100"/>
          <a:sy n="85" d="100"/>
        </p:scale>
        <p:origin x="96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45688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110164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s-ES"/>
              <a:t>Editar los estilos de texto del patrón</a:t>
            </a:r>
          </a:p>
        </p:txBody>
      </p:sp>
      <p:sp>
        <p:nvSpPr>
          <p:cNvPr id="4" name="Date Placeholder 3"/>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4286790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s-ES"/>
              <a:t>Editar los estilos de texto del patrón</a:t>
            </a:r>
          </a:p>
        </p:txBody>
      </p:sp>
      <p:sp>
        <p:nvSpPr>
          <p:cNvPr id="2" name="Date Placeholder 1"/>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2578455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3041827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177090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98191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398221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290921648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2819241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1716483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1434293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65BE239-86FE-C642-8BCE-44B6FF138932}" type="datetimeFigureOut">
              <a:rPr lang="es-ES_tradnl" smtClean="0"/>
              <a:t>31/10/2018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25971241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a:xfrm>
            <a:off x="2914357" y="6041361"/>
            <a:ext cx="732659" cy="365125"/>
          </a:xfrm>
        </p:spPr>
        <p:txBody>
          <a:bodyPr/>
          <a:lstStyle/>
          <a:p>
            <a:fld id="{365BE239-86FE-C642-8BCE-44B6FF138932}" type="datetimeFigureOut">
              <a:rPr lang="es-ES_tradnl" smtClean="0"/>
              <a:t>31/10/2018</a:t>
            </a:fld>
            <a:endParaRPr lang="es-ES_tradnl"/>
          </a:p>
        </p:txBody>
      </p:sp>
      <p:sp>
        <p:nvSpPr>
          <p:cNvPr id="6" name="Footer Placeholder 5"/>
          <p:cNvSpPr>
            <a:spLocks noGrp="1"/>
          </p:cNvSpPr>
          <p:nvPr>
            <p:ph type="ftr" sz="quarter" idx="11"/>
          </p:nvPr>
        </p:nvSpPr>
        <p:spPr>
          <a:xfrm>
            <a:off x="442797" y="6041361"/>
            <a:ext cx="2471560" cy="365125"/>
          </a:xfrm>
        </p:spPr>
        <p:txBody>
          <a:bodyPr/>
          <a:lstStyle/>
          <a:p>
            <a:endParaRPr lang="es-ES_tradnl"/>
          </a:p>
        </p:txBody>
      </p:sp>
      <p:sp>
        <p:nvSpPr>
          <p:cNvPr id="7" name="Slide Number Placeholder 6"/>
          <p:cNvSpPr>
            <a:spLocks noGrp="1"/>
          </p:cNvSpPr>
          <p:nvPr>
            <p:ph type="sldNum" sz="quarter" idx="12"/>
          </p:nvPr>
        </p:nvSpPr>
        <p:spPr>
          <a:xfrm>
            <a:off x="3647017" y="5915887"/>
            <a:ext cx="796616" cy="490599"/>
          </a:xfrm>
        </p:spPr>
        <p:txBody>
          <a:body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309474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s-ES_tradnl"/>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365BE239-86FE-C642-8BCE-44B6FF138932}" type="datetimeFigureOut">
              <a:rPr lang="es-ES_tradnl" smtClean="0"/>
              <a:t>31/10/2018</a:t>
            </a:fld>
            <a:endParaRPr lang="es-ES_tradnl"/>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FC67706B-3057-734C-B657-6C3F678D2B0C}" type="slidenum">
              <a:rPr lang="es-ES_tradnl" smtClean="0"/>
              <a:t>‹Nº›</a:t>
            </a:fld>
            <a:endParaRPr lang="es-ES_tradnl"/>
          </a:p>
        </p:txBody>
      </p:sp>
    </p:spTree>
    <p:extLst>
      <p:ext uri="{BB962C8B-B14F-4D97-AF65-F5344CB8AC3E}">
        <p14:creationId xmlns:p14="http://schemas.microsoft.com/office/powerpoint/2010/main" val="1996013038"/>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981200"/>
            <a:ext cx="8458200" cy="1470025"/>
          </a:xfrm>
        </p:spPr>
        <p:txBody>
          <a:bodyPr>
            <a:normAutofit fontScale="90000"/>
          </a:bodyPr>
          <a:lstStyle/>
          <a:p>
            <a:br>
              <a:rPr lang="es-MX" dirty="0"/>
            </a:br>
            <a:r>
              <a:rPr lang="es-MX" dirty="0"/>
              <a:t> </a:t>
            </a:r>
            <a:br>
              <a:rPr lang="es-ES_tradnl" dirty="0"/>
            </a:br>
            <a:br>
              <a:rPr lang="es-ES_tradnl" dirty="0"/>
            </a:br>
            <a:r>
              <a:rPr lang="es-MX" sz="3600" b="1" dirty="0"/>
              <a:t>Escuela Benjamín Franklin </a:t>
            </a:r>
            <a:r>
              <a:rPr lang="es-MX" sz="3100" b="1" dirty="0"/>
              <a:t>S.C.</a:t>
            </a:r>
            <a:br>
              <a:rPr lang="es-ES_tradnl" sz="3100" dirty="0"/>
            </a:br>
            <a:r>
              <a:rPr lang="es-MX" sz="3100" dirty="0"/>
              <a:t>CLAVE: 1196</a:t>
            </a:r>
            <a:br>
              <a:rPr lang="es-ES_tradnl" sz="3100" dirty="0"/>
            </a:br>
            <a:r>
              <a:rPr lang="es-ES_tradnl" sz="3100" dirty="0"/>
              <a:t>EQUIPO 8 </a:t>
            </a:r>
            <a:br>
              <a:rPr lang="es-ES_tradnl" sz="3100" dirty="0"/>
            </a:br>
            <a:r>
              <a:rPr lang="es-ES_tradnl" sz="3100" dirty="0"/>
              <a:t>5to año</a:t>
            </a:r>
            <a:endParaRPr lang="es-ES_tradnl" dirty="0"/>
          </a:p>
        </p:txBody>
      </p:sp>
      <p:sp>
        <p:nvSpPr>
          <p:cNvPr id="3" name="Subtítulo 2"/>
          <p:cNvSpPr>
            <a:spLocks noGrp="1"/>
          </p:cNvSpPr>
          <p:nvPr>
            <p:ph type="subTitle" idx="1"/>
          </p:nvPr>
        </p:nvSpPr>
        <p:spPr>
          <a:xfrm>
            <a:off x="808831" y="5280846"/>
            <a:ext cx="7526338" cy="1172490"/>
          </a:xfrm>
        </p:spPr>
        <p:txBody>
          <a:bodyPr>
            <a:normAutofit/>
          </a:bodyPr>
          <a:lstStyle/>
          <a:p>
            <a:r>
              <a:rPr lang="es-ES" b="1" dirty="0"/>
              <a:t>Reflexionando ando: Aborto e Interrupción Legal del Embarazo claves interdisciplinarias. </a:t>
            </a:r>
            <a:endParaRPr lang="es-ES_tradnl" dirty="0"/>
          </a:p>
        </p:txBody>
      </p:sp>
      <p:pic>
        <p:nvPicPr>
          <p:cNvPr id="10" name="Imagen 9"/>
          <p:cNvPicPr/>
          <p:nvPr/>
        </p:nvPicPr>
        <p:blipFill>
          <a:blip r:embed="rId2"/>
          <a:srcRect/>
          <a:stretch>
            <a:fillRect/>
          </a:stretch>
        </p:blipFill>
        <p:spPr bwMode="auto">
          <a:xfrm>
            <a:off x="7668344" y="188640"/>
            <a:ext cx="1304156" cy="1296144"/>
          </a:xfrm>
          <a:prstGeom prst="rect">
            <a:avLst/>
          </a:prstGeom>
          <a:solidFill>
            <a:srgbClr val="FFFFFF"/>
          </a:solid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4800" y="1066800"/>
            <a:ext cx="8610600" cy="3962400"/>
          </a:xfrm>
        </p:spPr>
        <p:txBody>
          <a:bodyPr>
            <a:normAutofit fontScale="90000"/>
          </a:bodyPr>
          <a:lstStyle/>
          <a:p>
            <a:pPr algn="l"/>
            <a:r>
              <a:rPr lang="es-ES_tradnl" sz="3600" dirty="0"/>
              <a:t>PROFESORES Y ASIGNATURAS RELACIONADAS:</a:t>
            </a:r>
            <a:br>
              <a:rPr lang="es-ES_tradnl" dirty="0"/>
            </a:br>
            <a:br>
              <a:rPr lang="es-ES_tradnl" dirty="0"/>
            </a:br>
            <a:r>
              <a:rPr lang="es-ES_tradnl" sz="2700" dirty="0"/>
              <a:t>1.- ZUZUARREGUI (QUIMICA)</a:t>
            </a:r>
            <a:br>
              <a:rPr lang="es-ES_tradnl" sz="2700" dirty="0"/>
            </a:br>
            <a:r>
              <a:rPr lang="es-ES_tradnl" sz="2700" dirty="0"/>
              <a:t>2.-HERNANDEZ MARTINEZ UL ELEMI DAVID (EDUCACION PARA LA SALUD). </a:t>
            </a:r>
            <a:br>
              <a:rPr lang="es-ES_tradnl" sz="2700" dirty="0"/>
            </a:br>
            <a:r>
              <a:rPr lang="es-ES_tradnl" sz="2700" dirty="0"/>
              <a:t>3.- ROJAS TREJO GERARDO (ETICA).</a:t>
            </a:r>
            <a:br>
              <a:rPr lang="es-ES_tradnl" dirty="0"/>
            </a:br>
            <a:br>
              <a:rPr lang="es-ES_tradnl" dirty="0"/>
            </a:b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pPr algn="l"/>
            <a:r>
              <a:rPr lang="es-ES_tradnl" sz="3200" dirty="0"/>
              <a:t>CICLO ESCOLAR EN EL QUE SE PLANEA LLEVAR A CABO EL PROYECTO: </a:t>
            </a:r>
            <a:br>
              <a:rPr lang="es-ES_tradnl" sz="3200" dirty="0"/>
            </a:br>
            <a:r>
              <a:rPr lang="es-ES_tradnl" sz="3200" dirty="0"/>
              <a:t>                     2018-2019</a:t>
            </a:r>
            <a:br>
              <a:rPr lang="es-ES_tradnl" sz="3200" dirty="0"/>
            </a:br>
            <a:br>
              <a:rPr lang="es-ES_tradnl" sz="3200" dirty="0"/>
            </a:br>
            <a:r>
              <a:rPr lang="es-ES_tradnl" sz="3200" dirty="0"/>
              <a:t>FECHA DE INICIO Y DE TÉRMINO DEL PROYECTO:</a:t>
            </a:r>
            <a:br>
              <a:rPr lang="es-ES_tradnl" sz="3200" dirty="0"/>
            </a:br>
            <a:br>
              <a:rPr lang="es-ES_tradnl" sz="1800" dirty="0"/>
            </a:br>
            <a:r>
              <a:rPr lang="es-ES_tradnl" sz="1800" dirty="0"/>
              <a:t>21 DE AGOSTO 2018 – 9 DE ABRIL DE 2019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16632"/>
            <a:ext cx="7772400" cy="4248472"/>
          </a:xfrm>
        </p:spPr>
        <p:txBody>
          <a:bodyPr>
            <a:noAutofit/>
          </a:bodyPr>
          <a:lstStyle/>
          <a:p>
            <a:pPr algn="ctr"/>
            <a:br>
              <a:rPr lang="es-ES_tradnl" sz="1800" dirty="0"/>
            </a:br>
            <a:r>
              <a:rPr lang="es-ES_tradnl" sz="1800" dirty="0"/>
              <a:t>INTRODUCCIÓN O JUSTIFICACIÓN:</a:t>
            </a:r>
            <a:br>
              <a:rPr lang="es-ES_tradnl" sz="1800" dirty="0"/>
            </a:br>
            <a:br>
              <a:rPr lang="es-ES_tradnl" sz="2000" dirty="0"/>
            </a:br>
            <a:r>
              <a:rPr lang="es-ES" sz="1200" dirty="0"/>
              <a:t>En México las principales causas de muerte, tanto para hombres como mujeres, son padecimiento cardíacos, complicaciones por diabetes, accidentes de tráfico y agresiones  (INEGI, 2017). Sin embargo, las estadísticas pueden ser engañosas, sobre todo, si se piensa que hay problemas que no aparecen como problemas reconocidos en nuestro entorno cultural. </a:t>
            </a:r>
            <a:br>
              <a:rPr lang="es-ES" sz="1200" dirty="0"/>
            </a:br>
            <a:r>
              <a:rPr lang="es-ES" sz="1200" dirty="0"/>
              <a:t>Como el embarazo a temprana edad, no deseado o producto de un la violación, que el la actualidad su tasa va incrementado, sumado a los cambios sociales que agravan la alta incidencia .</a:t>
            </a:r>
            <a:br>
              <a:rPr lang="es-MX" sz="1200" dirty="0"/>
            </a:br>
            <a:r>
              <a:rPr lang="es-ES" sz="1200" dirty="0"/>
              <a:t>En ese sentido, la </a:t>
            </a:r>
            <a:r>
              <a:rPr lang="es-ES" sz="1200" dirty="0" err="1"/>
              <a:t>violentación</a:t>
            </a:r>
            <a:r>
              <a:rPr lang="es-ES" sz="1200" dirty="0"/>
              <a:t> de los derechos sexuales y reproductivos también se ciñe a este filtro de agresión contra la mujer, por ejemplo en el caso del aborto y la Interrupción Legal del Embarazo (la cual es legal en la CDMX desde 2007) son un escenario que ha sido visible de manera cuantitativa y cualitativa, al menos en el resto del país. </a:t>
            </a:r>
            <a:br>
              <a:rPr lang="es-MX" sz="1200" dirty="0"/>
            </a:br>
            <a:r>
              <a:rPr lang="es-ES" sz="1200" dirty="0"/>
              <a:t>Al tomar en cuenta lo antes descrito, la condición juvenil en nuestro país no se encuentra exenta de tales problemáticas en cuanto a salud y derechos reproductivos. Además de que la condición juvenil puede representar en su etapa de adolescencia un factor de vulnerabilidad si se toman en cuenta factores como el nivel socioeconómico, educativo y las condiciones socio-psicológicas propias de este periodo. </a:t>
            </a:r>
            <a:br>
              <a:rPr lang="es-MX" sz="6000" dirty="0"/>
            </a:br>
            <a:endParaRPr lang="es-ES_tradnl" sz="1800" dirty="0"/>
          </a:p>
        </p:txBody>
      </p:sp>
      <p:sp>
        <p:nvSpPr>
          <p:cNvPr id="5" name="Subtítulo 4">
            <a:extLst>
              <a:ext uri="{FF2B5EF4-FFF2-40B4-BE49-F238E27FC236}">
                <a16:creationId xmlns:a16="http://schemas.microsoft.com/office/drawing/2014/main" id="{ACE5C339-CF3C-4160-AE6E-4C54583395C0}"/>
              </a:ext>
            </a:extLst>
          </p:cNvPr>
          <p:cNvSpPr>
            <a:spLocks noGrp="1"/>
          </p:cNvSpPr>
          <p:nvPr>
            <p:ph type="subTitle" idx="1"/>
          </p:nvPr>
        </p:nvSpPr>
        <p:spPr/>
        <p:txBody>
          <a:bodyPr/>
          <a:lstStyle/>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09133" y="2564904"/>
            <a:ext cx="8458200" cy="1470025"/>
          </a:xfrm>
        </p:spPr>
        <p:txBody>
          <a:bodyPr>
            <a:noAutofit/>
          </a:bodyPr>
          <a:lstStyle/>
          <a:p>
            <a:r>
              <a:rPr lang="es-ES_tradnl" sz="2400" dirty="0"/>
              <a:t>OBJETIVO GENERAL DEL PROYECTO:</a:t>
            </a:r>
            <a:br>
              <a:rPr lang="es-ES_tradnl" sz="3200" dirty="0"/>
            </a:br>
            <a:br>
              <a:rPr lang="es-ES_tradnl" sz="3200" dirty="0"/>
            </a:br>
            <a:r>
              <a:rPr lang="es-ES" sz="3200" dirty="0"/>
              <a:t>Analizar las estructuras y relaciones del aborto desde un punto medico-biológico y la Interrupción Legal del Embarazo en la sociedad mexicana, para tomar una postura argumentada e informada al respecto</a:t>
            </a:r>
            <a:endParaRPr lang="es-ES_tradnl" sz="3200" dirty="0"/>
          </a:p>
        </p:txBody>
      </p:sp>
      <p:sp>
        <p:nvSpPr>
          <p:cNvPr id="3" name="Subtítulo 2"/>
          <p:cNvSpPr>
            <a:spLocks noGrp="1"/>
          </p:cNvSpPr>
          <p:nvPr>
            <p:ph type="subTitle" idx="1"/>
          </p:nvPr>
        </p:nvSpPr>
        <p:spPr/>
        <p:txBody>
          <a:bodyPr/>
          <a:lstStyle/>
          <a:p>
            <a:endParaRPr lang="es-ES_trad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304800"/>
            <a:ext cx="7772400" cy="1396008"/>
          </a:xfrm>
        </p:spPr>
        <p:txBody>
          <a:bodyPr>
            <a:normAutofit fontScale="90000"/>
          </a:bodyPr>
          <a:lstStyle/>
          <a:p>
            <a:r>
              <a:rPr lang="es-ES_tradnl" sz="3100" dirty="0"/>
              <a:t>Objetivo o propósitos a alcanzar, de cada asignatura involucrada:</a:t>
            </a:r>
            <a:br>
              <a:rPr lang="es-ES_tradnl" dirty="0"/>
            </a:br>
            <a:endParaRPr lang="es-ES_tradnl" dirty="0"/>
          </a:p>
        </p:txBody>
      </p:sp>
      <p:sp>
        <p:nvSpPr>
          <p:cNvPr id="3" name="Subtítulo 2"/>
          <p:cNvSpPr>
            <a:spLocks noGrp="1"/>
          </p:cNvSpPr>
          <p:nvPr>
            <p:ph type="subTitle" idx="1"/>
          </p:nvPr>
        </p:nvSpPr>
        <p:spPr>
          <a:xfrm>
            <a:off x="685800" y="1196753"/>
            <a:ext cx="8001000" cy="4442048"/>
          </a:xfrm>
        </p:spPr>
        <p:txBody>
          <a:bodyPr>
            <a:normAutofit/>
          </a:bodyPr>
          <a:lstStyle/>
          <a:p>
            <a:r>
              <a:rPr lang="es-ES_tradnl" dirty="0"/>
              <a:t>Química </a:t>
            </a:r>
            <a:r>
              <a:rPr lang="es-ES_tradnl" dirty="0">
                <a:solidFill>
                  <a:schemeClr val="tx1"/>
                </a:solidFill>
              </a:rPr>
              <a:t>:</a:t>
            </a:r>
            <a:r>
              <a:rPr lang="es-ES" dirty="0"/>
              <a:t>Que el alumno identifique el efecto en la cuerpo humano y el feto los efectos de utilizar hormonas sintéticas con efectos abortivos</a:t>
            </a:r>
            <a:r>
              <a:rPr lang="es-ES_tradnl" dirty="0">
                <a:solidFill>
                  <a:schemeClr val="tx1"/>
                </a:solidFill>
              </a:rPr>
              <a:t>.</a:t>
            </a:r>
          </a:p>
          <a:p>
            <a:r>
              <a:rPr lang="es-ES_tradnl" dirty="0">
                <a:solidFill>
                  <a:schemeClr val="tx1"/>
                </a:solidFill>
              </a:rPr>
              <a:t>Educación para la salud:</a:t>
            </a:r>
            <a:r>
              <a:rPr lang="es-ES" dirty="0"/>
              <a:t>Que  el alumno conozca, comprenda, aplique y analice los conocimientos biológicos y sociales sobre la ILE que lo lleve a inferir y a realizar juicios de valor, permitiendo tomar una postura más informada ante la ILE.</a:t>
            </a:r>
            <a:endParaRPr lang="es-MX" dirty="0"/>
          </a:p>
          <a:p>
            <a:pPr algn="l"/>
            <a:endParaRPr lang="es-ES_tradnl" dirty="0">
              <a:solidFill>
                <a:schemeClr val="tx1"/>
              </a:solidFill>
            </a:endParaRPr>
          </a:p>
          <a:p>
            <a:r>
              <a:rPr lang="es-ES_tradnl" dirty="0"/>
              <a:t>Ética:</a:t>
            </a:r>
            <a:r>
              <a:rPr lang="es-ES" dirty="0"/>
              <a:t>Que el alumno comprenda y analice los conceptos en relación a su contexto cultural para que pueda tomar una posición informada en torno al problema de investigación. </a:t>
            </a:r>
            <a:r>
              <a:rPr lang="es-ES_tradnl" dirty="0"/>
              <a:t> </a:t>
            </a:r>
            <a:endParaRPr lang="es-ES_tradnl"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Citable</Template>
  <TotalTime>311</TotalTime>
  <Words>146</Words>
  <Application>Microsoft Office PowerPoint</Application>
  <PresentationFormat>Presentación en pantalla (4:3)</PresentationFormat>
  <Paragraphs>11</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Century Gothic</vt:lpstr>
      <vt:lpstr>Trebuchet MS</vt:lpstr>
      <vt:lpstr>Wingdings 2</vt:lpstr>
      <vt:lpstr>Citable</vt:lpstr>
      <vt:lpstr>    Escuela Benjamín Franklin S.C. CLAVE: 1196 EQUIPO 8  5to año</vt:lpstr>
      <vt:lpstr>PROFESORES Y ASIGNATURAS RELACIONADAS:  1.- ZUZUARREGUI (QUIMICA) 2.-HERNANDEZ MARTINEZ UL ELEMI DAVID (EDUCACION PARA LA SALUD).  3.- ROJAS TREJO GERARDO (ETICA).  </vt:lpstr>
      <vt:lpstr>CICLO ESCOLAR EN EL QUE SE PLANEA LLEVAR A CABO EL PROYECTO:                       2018-2019  FECHA DE INICIO Y DE TÉRMINO DEL PROYECTO:  21 DE AGOSTO 2018 – 9 DE ABRIL DE 2019  </vt:lpstr>
      <vt:lpstr> INTRODUCCIÓN O JUSTIFICACIÓN:  En México las principales causas de muerte, tanto para hombres como mujeres, son padecimiento cardíacos, complicaciones por diabetes, accidentes de tráfico y agresiones  (INEGI, 2017). Sin embargo, las estadísticas pueden ser engañosas, sobre todo, si se piensa que hay problemas que no aparecen como problemas reconocidos en nuestro entorno cultural.  Como el embarazo a temprana edad, no deseado o producto de un la violación, que el la actualidad su tasa va incrementado, sumado a los cambios sociales que agravan la alta incidencia . En ese sentido, la violentación de los derechos sexuales y reproductivos también se ciñe a este filtro de agresión contra la mujer, por ejemplo en el caso del aborto y la Interrupción Legal del Embarazo (la cual es legal en la CDMX desde 2007) son un escenario que ha sido visible de manera cuantitativa y cualitativa, al menos en el resto del país.  Al tomar en cuenta lo antes descrito, la condición juvenil en nuestro país no se encuentra exenta de tales problemáticas en cuanto a salud y derechos reproductivos. Además de que la condición juvenil puede representar en su etapa de adolescencia un factor de vulnerabilidad si se toman en cuenta factores como el nivel socioeconómico, educativo y las condiciones socio-psicológicas propias de este periodo.  </vt:lpstr>
      <vt:lpstr>OBJETIVO GENERAL DEL PROYECTO:  Analizar las estructuras y relaciones del aborto desde un punto medico-biológico y la Interrupción Legal del Embarazo en la sociedad mexicana, para tomar una postura argumentada e informada al respecto</vt:lpstr>
      <vt:lpstr>Objetivo o propósitos a alcanzar, de cada asignatura involucrada: </vt:lpstr>
    </vt:vector>
  </TitlesOfParts>
  <Company>office mac 2008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alejandro flores</dc:creator>
  <cp:lastModifiedBy>Dave hernandez</cp:lastModifiedBy>
  <cp:revision>11</cp:revision>
  <dcterms:created xsi:type="dcterms:W3CDTF">2018-10-26T01:37:56Z</dcterms:created>
  <dcterms:modified xsi:type="dcterms:W3CDTF">2018-10-31T11:21:41Z</dcterms:modified>
</cp:coreProperties>
</file>