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0" r:id="rId11"/>
  </p:sldIdLst>
  <p:sldSz cx="9144000" cy="5143500" type="screen16x9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6E4B5-CF08-A34B-91E8-4B6AD2743918}" type="doc">
      <dgm:prSet loTypeId="urn:microsoft.com/office/officeart/2005/8/layout/radial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4797D32-1D19-E846-90B9-0F4A98587F0D}">
      <dgm:prSet phldrT="[Texto]"/>
      <dgm:spPr/>
      <dgm:t>
        <a:bodyPr/>
        <a:lstStyle/>
        <a:p>
          <a:r>
            <a:rPr lang="es-ES" dirty="0" smtClean="0"/>
            <a:t>Presupuesto Personal y Vida Universitaria</a:t>
          </a:r>
          <a:endParaRPr lang="es-ES" dirty="0"/>
        </a:p>
      </dgm:t>
    </dgm:pt>
    <dgm:pt modelId="{A6B50C42-4987-D64A-AA32-79A37BA4941D}" type="parTrans" cxnId="{888B5E6E-0774-0043-A13C-00F021CC3C4C}">
      <dgm:prSet/>
      <dgm:spPr/>
      <dgm:t>
        <a:bodyPr/>
        <a:lstStyle/>
        <a:p>
          <a:endParaRPr lang="es-ES"/>
        </a:p>
      </dgm:t>
    </dgm:pt>
    <dgm:pt modelId="{30A82403-5878-C74C-881D-4A4CB1891DE0}" type="sibTrans" cxnId="{888B5E6E-0774-0043-A13C-00F021CC3C4C}">
      <dgm:prSet/>
      <dgm:spPr/>
      <dgm:t>
        <a:bodyPr/>
        <a:lstStyle/>
        <a:p>
          <a:endParaRPr lang="es-ES"/>
        </a:p>
      </dgm:t>
    </dgm:pt>
    <dgm:pt modelId="{921B2F4E-BB26-3B4B-9D3F-290AF8928DF8}">
      <dgm:prSet phldrT="[Texto]"/>
      <dgm:spPr/>
      <dgm:t>
        <a:bodyPr/>
        <a:lstStyle/>
        <a:p>
          <a:r>
            <a:rPr lang="es-ES" dirty="0" smtClean="0"/>
            <a:t>Costo de Vida Personal</a:t>
          </a:r>
          <a:endParaRPr lang="es-ES" dirty="0"/>
        </a:p>
      </dgm:t>
    </dgm:pt>
    <dgm:pt modelId="{3B0357E9-B7F2-004A-A333-E6D2433CACFC}" type="parTrans" cxnId="{B64C5BC4-3F12-4943-9271-B53CA75D7042}">
      <dgm:prSet/>
      <dgm:spPr/>
      <dgm:t>
        <a:bodyPr/>
        <a:lstStyle/>
        <a:p>
          <a:endParaRPr lang="es-ES"/>
        </a:p>
      </dgm:t>
    </dgm:pt>
    <dgm:pt modelId="{5D074134-B265-0E45-903C-EAD635F33A34}" type="sibTrans" cxnId="{B64C5BC4-3F12-4943-9271-B53CA75D7042}">
      <dgm:prSet/>
      <dgm:spPr/>
      <dgm:t>
        <a:bodyPr/>
        <a:lstStyle/>
        <a:p>
          <a:endParaRPr lang="es-ES"/>
        </a:p>
      </dgm:t>
    </dgm:pt>
    <dgm:pt modelId="{D150823D-63E1-3241-B62C-161D520D4A16}">
      <dgm:prSet phldrT="[Texto]"/>
      <dgm:spPr/>
      <dgm:t>
        <a:bodyPr/>
        <a:lstStyle/>
        <a:p>
          <a:r>
            <a:rPr lang="es-ES" dirty="0" smtClean="0"/>
            <a:t>Elaboración de Presupuesto Personal</a:t>
          </a:r>
          <a:endParaRPr lang="es-ES" dirty="0"/>
        </a:p>
      </dgm:t>
    </dgm:pt>
    <dgm:pt modelId="{14EB43D9-054F-8742-A3EB-4103696F9F11}" type="parTrans" cxnId="{A58F4DDE-73D5-1349-9C3F-8456769B8EA5}">
      <dgm:prSet/>
      <dgm:spPr/>
      <dgm:t>
        <a:bodyPr/>
        <a:lstStyle/>
        <a:p>
          <a:endParaRPr lang="es-ES"/>
        </a:p>
      </dgm:t>
    </dgm:pt>
    <dgm:pt modelId="{5EFA8A61-7E15-924B-A703-7345509488E9}" type="sibTrans" cxnId="{A58F4DDE-73D5-1349-9C3F-8456769B8EA5}">
      <dgm:prSet/>
      <dgm:spPr/>
      <dgm:t>
        <a:bodyPr/>
        <a:lstStyle/>
        <a:p>
          <a:endParaRPr lang="es-ES"/>
        </a:p>
      </dgm:t>
    </dgm:pt>
    <dgm:pt modelId="{A9A0BD78-4BF7-C14A-870F-A1634D2590A3}">
      <dgm:prSet phldrT="[Texto]"/>
      <dgm:spPr/>
      <dgm:t>
        <a:bodyPr/>
        <a:lstStyle/>
        <a:p>
          <a:r>
            <a:rPr lang="es-ES" dirty="0" smtClean="0"/>
            <a:t>Impacto de sus costos pensando en la vida universitaria</a:t>
          </a:r>
          <a:endParaRPr lang="es-ES" dirty="0"/>
        </a:p>
      </dgm:t>
    </dgm:pt>
    <dgm:pt modelId="{441A3570-A84D-7E43-905A-8E0A7D9BEED8}" type="parTrans" cxnId="{81FA8E7D-7F72-8B47-857B-9CA7962DD54F}">
      <dgm:prSet/>
      <dgm:spPr/>
      <dgm:t>
        <a:bodyPr/>
        <a:lstStyle/>
        <a:p>
          <a:endParaRPr lang="es-ES"/>
        </a:p>
      </dgm:t>
    </dgm:pt>
    <dgm:pt modelId="{7BE5C330-FEF7-8E43-8ABD-75B39317AF55}" type="sibTrans" cxnId="{81FA8E7D-7F72-8B47-857B-9CA7962DD54F}">
      <dgm:prSet/>
      <dgm:spPr/>
      <dgm:t>
        <a:bodyPr/>
        <a:lstStyle/>
        <a:p>
          <a:endParaRPr lang="es-ES"/>
        </a:p>
      </dgm:t>
    </dgm:pt>
    <dgm:pt modelId="{A2673B6B-A91E-4B41-9987-A3E6A050029B}">
      <dgm:prSet phldrT="[Texto]"/>
      <dgm:spPr/>
      <dgm:t>
        <a:bodyPr/>
        <a:lstStyle/>
        <a:p>
          <a:r>
            <a:rPr lang="es-ES" dirty="0" smtClean="0"/>
            <a:t>Participación de profesores de distintas disciplinas en el proyecto</a:t>
          </a:r>
          <a:endParaRPr lang="es-ES" dirty="0"/>
        </a:p>
      </dgm:t>
    </dgm:pt>
    <dgm:pt modelId="{D98E7A86-A202-374D-ACD3-997281571B54}" type="parTrans" cxnId="{0B0714F9-DECD-EA40-BD33-51540BD208A1}">
      <dgm:prSet/>
      <dgm:spPr/>
      <dgm:t>
        <a:bodyPr/>
        <a:lstStyle/>
        <a:p>
          <a:endParaRPr lang="es-ES"/>
        </a:p>
      </dgm:t>
    </dgm:pt>
    <dgm:pt modelId="{6FBFBC8A-766D-5240-AFDC-D3BDBB7C7626}" type="sibTrans" cxnId="{0B0714F9-DECD-EA40-BD33-51540BD208A1}">
      <dgm:prSet/>
      <dgm:spPr/>
      <dgm:t>
        <a:bodyPr/>
        <a:lstStyle/>
        <a:p>
          <a:endParaRPr lang="es-ES"/>
        </a:p>
      </dgm:t>
    </dgm:pt>
    <dgm:pt modelId="{F5D096F1-0845-C241-B4DA-37FC71C27EB1}" type="pres">
      <dgm:prSet presAssocID="{C3A6E4B5-CF08-A34B-91E8-4B6AD274391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4E6159-933D-584C-9CB0-872269003CD5}" type="pres">
      <dgm:prSet presAssocID="{84797D32-1D19-E846-90B9-0F4A98587F0D}" presName="centerShape" presStyleLbl="node0" presStyleIdx="0" presStyleCnt="1"/>
      <dgm:spPr/>
      <dgm:t>
        <a:bodyPr/>
        <a:lstStyle/>
        <a:p>
          <a:endParaRPr lang="es-ES"/>
        </a:p>
      </dgm:t>
    </dgm:pt>
    <dgm:pt modelId="{4C3D15C5-2A0B-E343-B901-EA9C28A3CF8A}" type="pres">
      <dgm:prSet presAssocID="{3B0357E9-B7F2-004A-A333-E6D2433CACFC}" presName="Name9" presStyleLbl="parChTrans1D2" presStyleIdx="0" presStyleCnt="4"/>
      <dgm:spPr/>
      <dgm:t>
        <a:bodyPr/>
        <a:lstStyle/>
        <a:p>
          <a:endParaRPr lang="es-ES"/>
        </a:p>
      </dgm:t>
    </dgm:pt>
    <dgm:pt modelId="{18333814-4E4F-244E-99C1-41B7B92BFD6C}" type="pres">
      <dgm:prSet presAssocID="{3B0357E9-B7F2-004A-A333-E6D2433CACFC}" presName="connTx" presStyleLbl="parChTrans1D2" presStyleIdx="0" presStyleCnt="4"/>
      <dgm:spPr/>
      <dgm:t>
        <a:bodyPr/>
        <a:lstStyle/>
        <a:p>
          <a:endParaRPr lang="es-ES"/>
        </a:p>
      </dgm:t>
    </dgm:pt>
    <dgm:pt modelId="{2DBB0D38-1F1A-4A44-A9BA-2BE6EEC75C10}" type="pres">
      <dgm:prSet presAssocID="{921B2F4E-BB26-3B4B-9D3F-290AF8928DF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45EF1C-27BE-3149-B826-6F3D0E46290F}" type="pres">
      <dgm:prSet presAssocID="{14EB43D9-054F-8742-A3EB-4103696F9F11}" presName="Name9" presStyleLbl="parChTrans1D2" presStyleIdx="1" presStyleCnt="4"/>
      <dgm:spPr/>
      <dgm:t>
        <a:bodyPr/>
        <a:lstStyle/>
        <a:p>
          <a:endParaRPr lang="es-ES"/>
        </a:p>
      </dgm:t>
    </dgm:pt>
    <dgm:pt modelId="{E517ADFD-8718-6443-ADD2-BD04EB53BE6A}" type="pres">
      <dgm:prSet presAssocID="{14EB43D9-054F-8742-A3EB-4103696F9F11}" presName="connTx" presStyleLbl="parChTrans1D2" presStyleIdx="1" presStyleCnt="4"/>
      <dgm:spPr/>
      <dgm:t>
        <a:bodyPr/>
        <a:lstStyle/>
        <a:p>
          <a:endParaRPr lang="es-ES"/>
        </a:p>
      </dgm:t>
    </dgm:pt>
    <dgm:pt modelId="{A39B78C2-D7BA-134C-9D5D-DB222614D340}" type="pres">
      <dgm:prSet presAssocID="{D150823D-63E1-3241-B62C-161D520D4A1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90963B-CD3B-614A-81F5-063373EFD844}" type="pres">
      <dgm:prSet presAssocID="{441A3570-A84D-7E43-905A-8E0A7D9BEED8}" presName="Name9" presStyleLbl="parChTrans1D2" presStyleIdx="2" presStyleCnt="4"/>
      <dgm:spPr/>
      <dgm:t>
        <a:bodyPr/>
        <a:lstStyle/>
        <a:p>
          <a:endParaRPr lang="es-ES"/>
        </a:p>
      </dgm:t>
    </dgm:pt>
    <dgm:pt modelId="{76517FD8-BF2E-3544-898B-6C0ABBB67E7B}" type="pres">
      <dgm:prSet presAssocID="{441A3570-A84D-7E43-905A-8E0A7D9BEED8}" presName="connTx" presStyleLbl="parChTrans1D2" presStyleIdx="2" presStyleCnt="4"/>
      <dgm:spPr/>
      <dgm:t>
        <a:bodyPr/>
        <a:lstStyle/>
        <a:p>
          <a:endParaRPr lang="es-ES"/>
        </a:p>
      </dgm:t>
    </dgm:pt>
    <dgm:pt modelId="{7BD5F78B-AAD5-A84B-BB39-F4719BCCE30E}" type="pres">
      <dgm:prSet presAssocID="{A9A0BD78-4BF7-C14A-870F-A1634D2590A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E739AD-D81A-DE43-9A01-788B73A571B5}" type="pres">
      <dgm:prSet presAssocID="{D98E7A86-A202-374D-ACD3-997281571B54}" presName="Name9" presStyleLbl="parChTrans1D2" presStyleIdx="3" presStyleCnt="4"/>
      <dgm:spPr/>
      <dgm:t>
        <a:bodyPr/>
        <a:lstStyle/>
        <a:p>
          <a:endParaRPr lang="es-ES"/>
        </a:p>
      </dgm:t>
    </dgm:pt>
    <dgm:pt modelId="{A3FBF081-5861-D947-A670-E69CC38DDE04}" type="pres">
      <dgm:prSet presAssocID="{D98E7A86-A202-374D-ACD3-997281571B54}" presName="connTx" presStyleLbl="parChTrans1D2" presStyleIdx="3" presStyleCnt="4"/>
      <dgm:spPr/>
      <dgm:t>
        <a:bodyPr/>
        <a:lstStyle/>
        <a:p>
          <a:endParaRPr lang="es-ES"/>
        </a:p>
      </dgm:t>
    </dgm:pt>
    <dgm:pt modelId="{E74EFE69-A4F9-1D43-9FE0-4810E16E68D3}" type="pres">
      <dgm:prSet presAssocID="{A2673B6B-A91E-4B41-9987-A3E6A050029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961BF44-E903-1547-9384-CADA90DC3226}" type="presOf" srcId="{C3A6E4B5-CF08-A34B-91E8-4B6AD2743918}" destId="{F5D096F1-0845-C241-B4DA-37FC71C27EB1}" srcOrd="0" destOrd="0" presId="urn:microsoft.com/office/officeart/2005/8/layout/radial1"/>
    <dgm:cxn modelId="{DD51EA70-2ABA-4A4B-9BD6-5F8A7A7BB9ED}" type="presOf" srcId="{3B0357E9-B7F2-004A-A333-E6D2433CACFC}" destId="{18333814-4E4F-244E-99C1-41B7B92BFD6C}" srcOrd="1" destOrd="0" presId="urn:microsoft.com/office/officeart/2005/8/layout/radial1"/>
    <dgm:cxn modelId="{A58F4DDE-73D5-1349-9C3F-8456769B8EA5}" srcId="{84797D32-1D19-E846-90B9-0F4A98587F0D}" destId="{D150823D-63E1-3241-B62C-161D520D4A16}" srcOrd="1" destOrd="0" parTransId="{14EB43D9-054F-8742-A3EB-4103696F9F11}" sibTransId="{5EFA8A61-7E15-924B-A703-7345509488E9}"/>
    <dgm:cxn modelId="{D0078391-D1DD-5044-81EE-9F83F47F22FB}" type="presOf" srcId="{84797D32-1D19-E846-90B9-0F4A98587F0D}" destId="{7D4E6159-933D-584C-9CB0-872269003CD5}" srcOrd="0" destOrd="0" presId="urn:microsoft.com/office/officeart/2005/8/layout/radial1"/>
    <dgm:cxn modelId="{5A3A258F-2F25-2245-ABCC-5222748208D9}" type="presOf" srcId="{3B0357E9-B7F2-004A-A333-E6D2433CACFC}" destId="{4C3D15C5-2A0B-E343-B901-EA9C28A3CF8A}" srcOrd="0" destOrd="0" presId="urn:microsoft.com/office/officeart/2005/8/layout/radial1"/>
    <dgm:cxn modelId="{328D74A5-9413-684C-B71E-44C9C3CE0853}" type="presOf" srcId="{A9A0BD78-4BF7-C14A-870F-A1634D2590A3}" destId="{7BD5F78B-AAD5-A84B-BB39-F4719BCCE30E}" srcOrd="0" destOrd="0" presId="urn:microsoft.com/office/officeart/2005/8/layout/radial1"/>
    <dgm:cxn modelId="{999D8795-B977-A146-8ECF-483D5285BCB7}" type="presOf" srcId="{14EB43D9-054F-8742-A3EB-4103696F9F11}" destId="{5B45EF1C-27BE-3149-B826-6F3D0E46290F}" srcOrd="0" destOrd="0" presId="urn:microsoft.com/office/officeart/2005/8/layout/radial1"/>
    <dgm:cxn modelId="{D8E51208-72B0-924B-9760-0E5A5EF45474}" type="presOf" srcId="{921B2F4E-BB26-3B4B-9D3F-290AF8928DF8}" destId="{2DBB0D38-1F1A-4A44-A9BA-2BE6EEC75C10}" srcOrd="0" destOrd="0" presId="urn:microsoft.com/office/officeart/2005/8/layout/radial1"/>
    <dgm:cxn modelId="{0B0714F9-DECD-EA40-BD33-51540BD208A1}" srcId="{84797D32-1D19-E846-90B9-0F4A98587F0D}" destId="{A2673B6B-A91E-4B41-9987-A3E6A050029B}" srcOrd="3" destOrd="0" parTransId="{D98E7A86-A202-374D-ACD3-997281571B54}" sibTransId="{6FBFBC8A-766D-5240-AFDC-D3BDBB7C7626}"/>
    <dgm:cxn modelId="{8451DAF3-6402-6643-B51D-71667E6A4B98}" type="presOf" srcId="{441A3570-A84D-7E43-905A-8E0A7D9BEED8}" destId="{76517FD8-BF2E-3544-898B-6C0ABBB67E7B}" srcOrd="1" destOrd="0" presId="urn:microsoft.com/office/officeart/2005/8/layout/radial1"/>
    <dgm:cxn modelId="{7AA2B8CB-75D8-EB42-B4E5-67AC82F1314D}" type="presOf" srcId="{14EB43D9-054F-8742-A3EB-4103696F9F11}" destId="{E517ADFD-8718-6443-ADD2-BD04EB53BE6A}" srcOrd="1" destOrd="0" presId="urn:microsoft.com/office/officeart/2005/8/layout/radial1"/>
    <dgm:cxn modelId="{5C3ED92A-0854-614D-BD26-7C14ACAF56BF}" type="presOf" srcId="{441A3570-A84D-7E43-905A-8E0A7D9BEED8}" destId="{FB90963B-CD3B-614A-81F5-063373EFD844}" srcOrd="0" destOrd="0" presId="urn:microsoft.com/office/officeart/2005/8/layout/radial1"/>
    <dgm:cxn modelId="{B64C5BC4-3F12-4943-9271-B53CA75D7042}" srcId="{84797D32-1D19-E846-90B9-0F4A98587F0D}" destId="{921B2F4E-BB26-3B4B-9D3F-290AF8928DF8}" srcOrd="0" destOrd="0" parTransId="{3B0357E9-B7F2-004A-A333-E6D2433CACFC}" sibTransId="{5D074134-B265-0E45-903C-EAD635F33A34}"/>
    <dgm:cxn modelId="{81FA8E7D-7F72-8B47-857B-9CA7962DD54F}" srcId="{84797D32-1D19-E846-90B9-0F4A98587F0D}" destId="{A9A0BD78-4BF7-C14A-870F-A1634D2590A3}" srcOrd="2" destOrd="0" parTransId="{441A3570-A84D-7E43-905A-8E0A7D9BEED8}" sibTransId="{7BE5C330-FEF7-8E43-8ABD-75B39317AF55}"/>
    <dgm:cxn modelId="{CF1F400C-E2B1-8B4B-8C7C-129E6B5DE13A}" type="presOf" srcId="{A2673B6B-A91E-4B41-9987-A3E6A050029B}" destId="{E74EFE69-A4F9-1D43-9FE0-4810E16E68D3}" srcOrd="0" destOrd="0" presId="urn:microsoft.com/office/officeart/2005/8/layout/radial1"/>
    <dgm:cxn modelId="{AF49986E-A50D-FD4A-9B13-7899137EC292}" type="presOf" srcId="{D150823D-63E1-3241-B62C-161D520D4A16}" destId="{A39B78C2-D7BA-134C-9D5D-DB222614D340}" srcOrd="0" destOrd="0" presId="urn:microsoft.com/office/officeart/2005/8/layout/radial1"/>
    <dgm:cxn modelId="{888B5E6E-0774-0043-A13C-00F021CC3C4C}" srcId="{C3A6E4B5-CF08-A34B-91E8-4B6AD2743918}" destId="{84797D32-1D19-E846-90B9-0F4A98587F0D}" srcOrd="0" destOrd="0" parTransId="{A6B50C42-4987-D64A-AA32-79A37BA4941D}" sibTransId="{30A82403-5878-C74C-881D-4A4CB1891DE0}"/>
    <dgm:cxn modelId="{0120CA94-29C6-4745-B0ED-F9074D984A56}" type="presOf" srcId="{D98E7A86-A202-374D-ACD3-997281571B54}" destId="{DCE739AD-D81A-DE43-9A01-788B73A571B5}" srcOrd="0" destOrd="0" presId="urn:microsoft.com/office/officeart/2005/8/layout/radial1"/>
    <dgm:cxn modelId="{35B275F3-9C4A-FC46-BA1F-0913E92E3445}" type="presOf" srcId="{D98E7A86-A202-374D-ACD3-997281571B54}" destId="{A3FBF081-5861-D947-A670-E69CC38DDE04}" srcOrd="1" destOrd="0" presId="urn:microsoft.com/office/officeart/2005/8/layout/radial1"/>
    <dgm:cxn modelId="{29A2AD01-0EA2-184E-A9CF-7A27768FDEFD}" type="presParOf" srcId="{F5D096F1-0845-C241-B4DA-37FC71C27EB1}" destId="{7D4E6159-933D-584C-9CB0-872269003CD5}" srcOrd="0" destOrd="0" presId="urn:microsoft.com/office/officeart/2005/8/layout/radial1"/>
    <dgm:cxn modelId="{6496754F-8EA0-8644-98AC-20A6ABC0E927}" type="presParOf" srcId="{F5D096F1-0845-C241-B4DA-37FC71C27EB1}" destId="{4C3D15C5-2A0B-E343-B901-EA9C28A3CF8A}" srcOrd="1" destOrd="0" presId="urn:microsoft.com/office/officeart/2005/8/layout/radial1"/>
    <dgm:cxn modelId="{DBF4B7B8-BD86-FE4B-B004-33067FC6AE52}" type="presParOf" srcId="{4C3D15C5-2A0B-E343-B901-EA9C28A3CF8A}" destId="{18333814-4E4F-244E-99C1-41B7B92BFD6C}" srcOrd="0" destOrd="0" presId="urn:microsoft.com/office/officeart/2005/8/layout/radial1"/>
    <dgm:cxn modelId="{C417DD56-24EB-6A4D-917E-1413042A403E}" type="presParOf" srcId="{F5D096F1-0845-C241-B4DA-37FC71C27EB1}" destId="{2DBB0D38-1F1A-4A44-A9BA-2BE6EEC75C10}" srcOrd="2" destOrd="0" presId="urn:microsoft.com/office/officeart/2005/8/layout/radial1"/>
    <dgm:cxn modelId="{C380973F-0558-AA45-ABE4-F16E7152D71E}" type="presParOf" srcId="{F5D096F1-0845-C241-B4DA-37FC71C27EB1}" destId="{5B45EF1C-27BE-3149-B826-6F3D0E46290F}" srcOrd="3" destOrd="0" presId="urn:microsoft.com/office/officeart/2005/8/layout/radial1"/>
    <dgm:cxn modelId="{934B456E-7E55-F145-B96A-6158387CD3FE}" type="presParOf" srcId="{5B45EF1C-27BE-3149-B826-6F3D0E46290F}" destId="{E517ADFD-8718-6443-ADD2-BD04EB53BE6A}" srcOrd="0" destOrd="0" presId="urn:microsoft.com/office/officeart/2005/8/layout/radial1"/>
    <dgm:cxn modelId="{3393D679-6438-D749-8500-D187B8A21033}" type="presParOf" srcId="{F5D096F1-0845-C241-B4DA-37FC71C27EB1}" destId="{A39B78C2-D7BA-134C-9D5D-DB222614D340}" srcOrd="4" destOrd="0" presId="urn:microsoft.com/office/officeart/2005/8/layout/radial1"/>
    <dgm:cxn modelId="{3D090176-B6C0-D541-B3EF-B43B9329AEA4}" type="presParOf" srcId="{F5D096F1-0845-C241-B4DA-37FC71C27EB1}" destId="{FB90963B-CD3B-614A-81F5-063373EFD844}" srcOrd="5" destOrd="0" presId="urn:microsoft.com/office/officeart/2005/8/layout/radial1"/>
    <dgm:cxn modelId="{821064DF-FDD9-774A-A820-75D9E4A25AC8}" type="presParOf" srcId="{FB90963B-CD3B-614A-81F5-063373EFD844}" destId="{76517FD8-BF2E-3544-898B-6C0ABBB67E7B}" srcOrd="0" destOrd="0" presId="urn:microsoft.com/office/officeart/2005/8/layout/radial1"/>
    <dgm:cxn modelId="{6B428167-D507-5B44-95E3-2BABCAD54F5D}" type="presParOf" srcId="{F5D096F1-0845-C241-B4DA-37FC71C27EB1}" destId="{7BD5F78B-AAD5-A84B-BB39-F4719BCCE30E}" srcOrd="6" destOrd="0" presId="urn:microsoft.com/office/officeart/2005/8/layout/radial1"/>
    <dgm:cxn modelId="{9C2FFE5D-DC42-8047-B6B8-BCBFA8B5A43A}" type="presParOf" srcId="{F5D096F1-0845-C241-B4DA-37FC71C27EB1}" destId="{DCE739AD-D81A-DE43-9A01-788B73A571B5}" srcOrd="7" destOrd="0" presId="urn:microsoft.com/office/officeart/2005/8/layout/radial1"/>
    <dgm:cxn modelId="{4C0EB96C-A740-744B-AE4C-274289867D36}" type="presParOf" srcId="{DCE739AD-D81A-DE43-9A01-788B73A571B5}" destId="{A3FBF081-5861-D947-A670-E69CC38DDE04}" srcOrd="0" destOrd="0" presId="urn:microsoft.com/office/officeart/2005/8/layout/radial1"/>
    <dgm:cxn modelId="{F45F1FF1-F5AE-4B43-AC0B-0CB3884607A9}" type="presParOf" srcId="{F5D096F1-0845-C241-B4DA-37FC71C27EB1}" destId="{E74EFE69-A4F9-1D43-9FE0-4810E16E68D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E6159-933D-584C-9CB0-872269003CD5}">
      <dsp:nvSpPr>
        <dsp:cNvPr id="0" name=""/>
        <dsp:cNvSpPr/>
      </dsp:nvSpPr>
      <dsp:spPr>
        <a:xfrm>
          <a:off x="2488348" y="1472348"/>
          <a:ext cx="1119303" cy="111930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Presupuesto Personal y Vida Universitaria</a:t>
          </a:r>
          <a:endParaRPr lang="es-ES" sz="1000" kern="1200" dirty="0"/>
        </a:p>
      </dsp:txBody>
      <dsp:txXfrm>
        <a:off x="2652266" y="1636266"/>
        <a:ext cx="791467" cy="791467"/>
      </dsp:txXfrm>
    </dsp:sp>
    <dsp:sp modelId="{4C3D15C5-2A0B-E343-B901-EA9C28A3CF8A}">
      <dsp:nvSpPr>
        <dsp:cNvPr id="0" name=""/>
        <dsp:cNvSpPr/>
      </dsp:nvSpPr>
      <dsp:spPr>
        <a:xfrm rot="16200000">
          <a:off x="2878775" y="1286598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39538" y="1294661"/>
        <a:ext cx="16922" cy="16922"/>
      </dsp:txXfrm>
    </dsp:sp>
    <dsp:sp modelId="{2DBB0D38-1F1A-4A44-A9BA-2BE6EEC75C10}">
      <dsp:nvSpPr>
        <dsp:cNvPr id="0" name=""/>
        <dsp:cNvSpPr/>
      </dsp:nvSpPr>
      <dsp:spPr>
        <a:xfrm>
          <a:off x="2488348" y="14594"/>
          <a:ext cx="1119303" cy="111930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Costo de Vida Personal</a:t>
          </a:r>
          <a:endParaRPr lang="es-ES" sz="1000" kern="1200" dirty="0"/>
        </a:p>
      </dsp:txBody>
      <dsp:txXfrm>
        <a:off x="2652266" y="178512"/>
        <a:ext cx="791467" cy="791467"/>
      </dsp:txXfrm>
    </dsp:sp>
    <dsp:sp modelId="{5B45EF1C-27BE-3149-B826-6F3D0E46290F}">
      <dsp:nvSpPr>
        <dsp:cNvPr id="0" name=""/>
        <dsp:cNvSpPr/>
      </dsp:nvSpPr>
      <dsp:spPr>
        <a:xfrm>
          <a:off x="3607651" y="2015474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768415" y="2023538"/>
        <a:ext cx="16922" cy="16922"/>
      </dsp:txXfrm>
    </dsp:sp>
    <dsp:sp modelId="{A39B78C2-D7BA-134C-9D5D-DB222614D340}">
      <dsp:nvSpPr>
        <dsp:cNvPr id="0" name=""/>
        <dsp:cNvSpPr/>
      </dsp:nvSpPr>
      <dsp:spPr>
        <a:xfrm>
          <a:off x="3946101" y="1472348"/>
          <a:ext cx="1119303" cy="1119303"/>
        </a:xfrm>
        <a:prstGeom prst="ellipse">
          <a:avLst/>
        </a:prstGeom>
        <a:gradFill rotWithShape="0">
          <a:gsLst>
            <a:gs pos="0">
              <a:schemeClr val="accent3">
                <a:hueOff val="-3327773"/>
                <a:satOff val="28205"/>
                <a:lumOff val="281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-3327773"/>
                <a:satOff val="28205"/>
                <a:lumOff val="281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Elaboración de Presupuesto Personal</a:t>
          </a:r>
          <a:endParaRPr lang="es-ES" sz="1000" kern="1200" dirty="0"/>
        </a:p>
      </dsp:txBody>
      <dsp:txXfrm>
        <a:off x="4110019" y="1636266"/>
        <a:ext cx="791467" cy="791467"/>
      </dsp:txXfrm>
    </dsp:sp>
    <dsp:sp modelId="{FB90963B-CD3B-614A-81F5-063373EFD844}">
      <dsp:nvSpPr>
        <dsp:cNvPr id="0" name=""/>
        <dsp:cNvSpPr/>
      </dsp:nvSpPr>
      <dsp:spPr>
        <a:xfrm rot="5400000">
          <a:off x="2878775" y="2744351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39538" y="2752415"/>
        <a:ext cx="16922" cy="16922"/>
      </dsp:txXfrm>
    </dsp:sp>
    <dsp:sp modelId="{7BD5F78B-AAD5-A84B-BB39-F4719BCCE30E}">
      <dsp:nvSpPr>
        <dsp:cNvPr id="0" name=""/>
        <dsp:cNvSpPr/>
      </dsp:nvSpPr>
      <dsp:spPr>
        <a:xfrm>
          <a:off x="2488348" y="2930101"/>
          <a:ext cx="1119303" cy="1119303"/>
        </a:xfrm>
        <a:prstGeom prst="ellipse">
          <a:avLst/>
        </a:prstGeom>
        <a:gradFill rotWithShape="0">
          <a:gsLst>
            <a:gs pos="0">
              <a:schemeClr val="accent3">
                <a:hueOff val="-6655546"/>
                <a:satOff val="56410"/>
                <a:lumOff val="562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-6655546"/>
                <a:satOff val="56410"/>
                <a:lumOff val="562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Impacto de sus costos pensando en la vida universitaria</a:t>
          </a:r>
          <a:endParaRPr lang="es-ES" sz="1000" kern="1200" dirty="0"/>
        </a:p>
      </dsp:txBody>
      <dsp:txXfrm>
        <a:off x="2652266" y="3094019"/>
        <a:ext cx="791467" cy="791467"/>
      </dsp:txXfrm>
    </dsp:sp>
    <dsp:sp modelId="{DCE739AD-D81A-DE43-9A01-788B73A571B5}">
      <dsp:nvSpPr>
        <dsp:cNvPr id="0" name=""/>
        <dsp:cNvSpPr/>
      </dsp:nvSpPr>
      <dsp:spPr>
        <a:xfrm rot="10800000">
          <a:off x="2149898" y="2015474"/>
          <a:ext cx="33844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338449" y="16525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310661" y="2023538"/>
        <a:ext cx="16922" cy="16922"/>
      </dsp:txXfrm>
    </dsp:sp>
    <dsp:sp modelId="{E74EFE69-A4F9-1D43-9FE0-4810E16E68D3}">
      <dsp:nvSpPr>
        <dsp:cNvPr id="0" name=""/>
        <dsp:cNvSpPr/>
      </dsp:nvSpPr>
      <dsp:spPr>
        <a:xfrm>
          <a:off x="1030594" y="1472348"/>
          <a:ext cx="1119303" cy="1119303"/>
        </a:xfrm>
        <a:prstGeom prst="ellipse">
          <a:avLst/>
        </a:prstGeom>
        <a:gradFill rotWithShape="0">
          <a:gsLst>
            <a:gs pos="0">
              <a:schemeClr val="accent3">
                <a:hueOff val="-9983318"/>
                <a:satOff val="84615"/>
                <a:lumOff val="843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-9983318"/>
                <a:satOff val="84615"/>
                <a:lumOff val="843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Participación de profesores de distintas disciplinas en el proyecto</a:t>
          </a:r>
          <a:endParaRPr lang="es-ES" sz="1000" kern="1200" dirty="0"/>
        </a:p>
      </dsp:txBody>
      <dsp:txXfrm>
        <a:off x="1194512" y="1636266"/>
        <a:ext cx="791467" cy="791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5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5362" name="Shape 5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s-MX" altLang="es-MX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5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7410" name="Shape 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s-MX" altLang="es-MX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6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6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s-MX" altLang="es-MX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71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7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s-MX" altLang="es-MX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24BF9945-A53B-4FFD-81A5-2901CFE70D36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1113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7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0994F93D-5E15-4691-9B7D-9F378DB9CA8C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191231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40AC3B5-7252-4E5B-AEEE-E539F0445014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428065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E929DF-34ED-42A2-9EE3-E8F45B35A5D5}" type="datetimeFigureOut">
              <a:rPr lang="es-ES" altLang="es-MX"/>
              <a:pPr/>
              <a:t>14/06/2018</a:t>
            </a:fld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41980-6AC1-48D5-A1C6-B81B6B92DC3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5337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="ctr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3" name="Shape 15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A69DDA72-3132-4AFD-99E3-B1C6C8E414DE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401302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2133941D-138B-47C9-9AB8-EE2D16E706B2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162676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9673114B-D96D-4FAA-B5A6-A6D98796DE92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16605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27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601A4AC0-7FB3-4DE7-86A3-0DD832EF50FD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385875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" name="Shape 31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EF7C86D6-6736-4DBA-BE25-995691162AE6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318173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" name="Shape 34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7EABE806-83DC-404C-A17D-929778D5B12F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352039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6"/>
          <p:cNvSpPr>
            <a:spLocks noChangeArrowheads="1"/>
          </p:cNvSpPr>
          <p:nvPr/>
        </p:nvSpPr>
        <p:spPr bwMode="auto">
          <a:xfrm>
            <a:off x="4572000" y="0"/>
            <a:ext cx="4572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s-MX" altLang="es-MX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="b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="ctr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40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DF108AF9-79F0-41D4-8AB8-DE05E14FC384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289203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="ctr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3" name="Shape 43"/>
          <p:cNvSpPr txBox="1">
            <a:spLocks noGrp="1"/>
          </p:cNvSpPr>
          <p:nvPr>
            <p:ph type="sldNum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fld id="{1E0657EB-7C2E-4A7F-8BE6-AAE34714CB21}" type="slidenum">
              <a:rPr lang="en-GB" altLang="es-MX"/>
              <a:pPr/>
              <a:t>‹Nº›</a:t>
            </a:fld>
            <a:endParaRPr lang="en-GB" altLang="es-MX"/>
          </a:p>
        </p:txBody>
      </p:sp>
    </p:spTree>
    <p:extLst>
      <p:ext uri="{BB962C8B-B14F-4D97-AF65-F5344CB8AC3E}">
        <p14:creationId xmlns:p14="http://schemas.microsoft.com/office/powerpoint/2010/main" val="311796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311150" y="444500"/>
            <a:ext cx="85217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MX" altLang="es-MX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311150" y="1152525"/>
            <a:ext cx="85217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MX" altLang="es-MX" smtClean="0">
              <a:sym typeface="Arial" panose="020B0604020202020204" pitchFamily="34" charset="0"/>
            </a:endParaRPr>
          </a:p>
        </p:txBody>
      </p:sp>
      <p:sp>
        <p:nvSpPr>
          <p:cNvPr id="1028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95959"/>
                </a:solidFill>
                <a:cs typeface="Arial" panose="020B0604020202020204" pitchFamily="34" charset="0"/>
              </a:defRPr>
            </a:lvl1pPr>
          </a:lstStyle>
          <a:p>
            <a:fld id="{807EFE13-2517-4E94-BCB8-9F5B9615C78B}" type="slidenum">
              <a:rPr lang="en-GB" altLang="es-MX"/>
              <a:pPr/>
              <a:t>‹Nº›</a:t>
            </a:fld>
            <a:endParaRPr lang="en-GB" altLang="es-MX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54"/>
          <p:cNvSpPr txBox="1">
            <a:spLocks noGrp="1"/>
          </p:cNvSpPr>
          <p:nvPr>
            <p:ph type="ctrTitle"/>
          </p:nvPr>
        </p:nvSpPr>
        <p:spPr>
          <a:xfrm>
            <a:off x="311150" y="1546225"/>
            <a:ext cx="8521700" cy="20510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</a:pPr>
            <a:r>
              <a:rPr lang="en-GB" altLang="es-MX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Academia de empresariales</a:t>
            </a:r>
          </a:p>
        </p:txBody>
      </p:sp>
      <p:sp>
        <p:nvSpPr>
          <p:cNvPr id="14338" name="Shape 55"/>
          <p:cNvSpPr txBox="1">
            <a:spLocks noGrp="1"/>
          </p:cNvSpPr>
          <p:nvPr>
            <p:ph type="subTitle" idx="1"/>
          </p:nvPr>
        </p:nvSpPr>
        <p:spPr>
          <a:xfrm>
            <a:off x="311150" y="3667125"/>
            <a:ext cx="8521700" cy="79375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SzTx/>
            </a:pPr>
            <a:r>
              <a:rPr lang="en-GB" altLang="es-MX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Proyectos interdisciplinarios</a:t>
            </a:r>
          </a:p>
        </p:txBody>
      </p:sp>
      <p:pic>
        <p:nvPicPr>
          <p:cNvPr id="14339" name="Shape 5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636588"/>
            <a:ext cx="633095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 txBox="1">
            <a:spLocks noGrp="1"/>
          </p:cNvSpPr>
          <p:nvPr>
            <p:ph type="title"/>
          </p:nvPr>
        </p:nvSpPr>
        <p:spPr>
          <a:xfrm>
            <a:off x="311150" y="0"/>
            <a:ext cx="8521700" cy="573088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ES" altLang="es-MX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Calendario de trabajo 2018 - 2019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1150" y="685800"/>
            <a:ext cx="8521700" cy="3883025"/>
          </a:xfrm>
        </p:spPr>
        <p:txBody>
          <a:bodyPr>
            <a:noAutofit/>
          </a:bodyPr>
          <a:lstStyle/>
          <a:p>
            <a:pPr marL="285750" indent="-285750">
              <a:defRPr/>
            </a:pPr>
            <a:r>
              <a:rPr lang="es-ES" sz="2000" dirty="0" smtClean="0">
                <a:sym typeface="Arial" charset="0"/>
              </a:rPr>
              <a:t>Agosto </a:t>
            </a:r>
            <a:r>
              <a:rPr lang="es-ES" sz="2000" dirty="0">
                <a:sym typeface="Arial" charset="0"/>
              </a:rPr>
              <a:t>2018 semana del 27 al 31 </a:t>
            </a:r>
            <a:r>
              <a:rPr lang="es-ES" sz="2000" dirty="0" smtClean="0">
                <a:sym typeface="Arial" charset="0"/>
              </a:rPr>
              <a:t>costo de vida personal</a:t>
            </a:r>
            <a:endParaRPr lang="es-ES" sz="2000" dirty="0">
              <a:sym typeface="Arial" charset="0"/>
            </a:endParaRPr>
          </a:p>
          <a:p>
            <a:pPr>
              <a:defRPr/>
            </a:pPr>
            <a:r>
              <a:rPr lang="es-ES" sz="2000" dirty="0">
                <a:sym typeface="Arial" charset="0"/>
              </a:rPr>
              <a:t>Septiembre 2018 semana del 24 al 28 costo de vida personal</a:t>
            </a:r>
          </a:p>
          <a:p>
            <a:pPr>
              <a:defRPr/>
            </a:pPr>
            <a:r>
              <a:rPr lang="es-ES" sz="2000" dirty="0">
                <a:sym typeface="Arial" charset="0"/>
              </a:rPr>
              <a:t>Octubre semana 2018 del 22 al 26 costo de vida personal</a:t>
            </a:r>
          </a:p>
          <a:p>
            <a:pPr>
              <a:defRPr/>
            </a:pPr>
            <a:r>
              <a:rPr lang="es-ES" sz="2000" dirty="0">
                <a:sym typeface="Arial" charset="0"/>
              </a:rPr>
              <a:t>Noviembre semana 2018 del 26 al 30 presupuesto personal</a:t>
            </a:r>
          </a:p>
          <a:p>
            <a:pPr>
              <a:defRPr/>
            </a:pPr>
            <a:r>
              <a:rPr lang="es-ES" sz="2000" dirty="0">
                <a:sym typeface="Arial" charset="0"/>
              </a:rPr>
              <a:t>Enero 2019 semana del 28 al 31 presupuesto personal</a:t>
            </a:r>
          </a:p>
          <a:p>
            <a:pPr>
              <a:defRPr/>
            </a:pPr>
            <a:r>
              <a:rPr lang="es-ES" sz="2000" dirty="0">
                <a:sym typeface="Arial" charset="0"/>
              </a:rPr>
              <a:t>Febrero 2019 semana del 25 al 28 impacto de los costos</a:t>
            </a:r>
          </a:p>
          <a:p>
            <a:pPr>
              <a:defRPr/>
            </a:pPr>
            <a:r>
              <a:rPr lang="es-ES" sz="2000" dirty="0">
                <a:sym typeface="Arial" charset="0"/>
              </a:rPr>
              <a:t>Marzo 2019 semana del 25 al 29 impacto de los costos</a:t>
            </a:r>
          </a:p>
          <a:p>
            <a:pPr>
              <a:defRPr/>
            </a:pPr>
            <a:r>
              <a:rPr lang="es-ES" sz="2000" dirty="0">
                <a:sym typeface="Arial" charset="0"/>
              </a:rPr>
              <a:t>Abril 2019 semana del 22 al 26 impacto de los costos</a:t>
            </a:r>
          </a:p>
          <a:p>
            <a:pPr>
              <a:defRPr/>
            </a:pPr>
            <a:endParaRPr lang="es-ES" sz="2000" dirty="0">
              <a:sym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61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GB" altLang="es-MX" sz="28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Equipo 3</a:t>
            </a:r>
          </a:p>
        </p:txBody>
      </p:sp>
      <p:sp>
        <p:nvSpPr>
          <p:cNvPr id="16386" name="Shape 62"/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8521700" cy="3416300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Oscar Islas Yépez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Ramón Alejandro Caballero Chávez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Jorge Julián Martínez Uribe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67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en-GB" altLang="es-MX" sz="28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Presupuesto Personal y Vida Universitaria</a:t>
            </a:r>
          </a:p>
        </p:txBody>
      </p:sp>
      <p:sp>
        <p:nvSpPr>
          <p:cNvPr id="18434" name="Shape 68"/>
          <p:cNvSpPr txBox="1">
            <a:spLocks noGrp="1"/>
          </p:cNvSpPr>
          <p:nvPr>
            <p:ph type="body" idx="1"/>
          </p:nvPr>
        </p:nvSpPr>
        <p:spPr>
          <a:xfrm>
            <a:off x="311150" y="1152525"/>
            <a:ext cx="8521700" cy="3416300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Academias involucradas: Empresariales y Orientación Educativa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endParaRPr lang="es-ES" altLang="es-MX" sz="1800" smtClean="0">
              <a:solidFill>
                <a:srgbClr val="595959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Ideas principales: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Costo de vida personal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Elaboración de presupuesto personal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El alumno comprenderá el impacto de sus costos pensando en su futura vida universitaria</a:t>
            </a: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595959"/>
              </a:buClr>
            </a:pPr>
            <a:r>
              <a:rPr lang="en-GB" altLang="es-MX" sz="1800" smtClean="0">
                <a:solidFill>
                  <a:srgbClr val="59595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GAC Business Level 2 Unit 8 </a:t>
            </a:r>
          </a:p>
        </p:txBody>
      </p:sp>
      <p:pic>
        <p:nvPicPr>
          <p:cNvPr id="18435" name="Shape 69" descr="08437196-F9DB-430E-8B87-A48F66A40D1D (1).jpe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1593850"/>
            <a:ext cx="27908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MX" sz="2400"/>
              <a:t>La Indagación en la Ciencia y en las Aulas</a:t>
            </a:r>
          </a:p>
        </p:txBody>
      </p:sp>
      <p:pic>
        <p:nvPicPr>
          <p:cNvPr id="3074" name="Marcador de contenido 3" descr="IMG_277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847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MX" sz="2400"/>
              <a:t>Indagación: Las Habilidades para desarrollar y promover el aprendizaje</a:t>
            </a:r>
          </a:p>
        </p:txBody>
      </p:sp>
      <p:pic>
        <p:nvPicPr>
          <p:cNvPr id="4098" name="Marcador de contenido 3" descr="IMG_277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485900" y="1212057"/>
            <a:ext cx="6172200" cy="3394472"/>
          </a:xfrm>
        </p:spPr>
      </p:pic>
    </p:spTree>
    <p:extLst>
      <p:ext uri="{BB962C8B-B14F-4D97-AF65-F5344CB8AC3E}">
        <p14:creationId xmlns:p14="http://schemas.microsoft.com/office/powerpoint/2010/main" val="154398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MX" sz="2400"/>
              <a:t>Interdisciplinariedad y Problemas Complejos (1)</a:t>
            </a:r>
          </a:p>
        </p:txBody>
      </p:sp>
      <p:pic>
        <p:nvPicPr>
          <p:cNvPr id="5122" name="Marcador de contenido 3" descr="IMG_277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0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MX" sz="2400"/>
              <a:t>Interdisciplinariedad y Problemas Complejos (2)</a:t>
            </a:r>
          </a:p>
        </p:txBody>
      </p:sp>
      <p:pic>
        <p:nvPicPr>
          <p:cNvPr id="6146" name="Marcador de contenido 3" descr="IMG_2780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53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MX" sz="2400"/>
              <a:t>El Arte de Formular Preguntas Esenciales</a:t>
            </a:r>
          </a:p>
        </p:txBody>
      </p:sp>
      <p:pic>
        <p:nvPicPr>
          <p:cNvPr id="7170" name="Marcador de contenido 3" descr="IMG_278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20825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221</Words>
  <Application>Microsoft Office PowerPoint</Application>
  <PresentationFormat>Presentación en pantalla (16:9)</PresentationFormat>
  <Paragraphs>33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ＭＳ Ｐゴシック</vt:lpstr>
      <vt:lpstr>Simple Light</vt:lpstr>
      <vt:lpstr>Academia de empresariales</vt:lpstr>
      <vt:lpstr>Equipo 3</vt:lpstr>
      <vt:lpstr>Presupuesto Personal y Vida Universitaria</vt:lpstr>
      <vt:lpstr>Presentación de PowerPoint</vt:lpstr>
      <vt:lpstr>La Indagación en la Ciencia y en las Aulas</vt:lpstr>
      <vt:lpstr>Indagación: Las Habilidades para desarrollar y promover el aprendizaje</vt:lpstr>
      <vt:lpstr>Interdisciplinariedad y Problemas Complejos (1)</vt:lpstr>
      <vt:lpstr>Interdisciplinariedad y Problemas Complejos (2)</vt:lpstr>
      <vt:lpstr>El Arte de Formular Preguntas Esenciales</vt:lpstr>
      <vt:lpstr>Calendario de trabajo 2018 - 2019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Academia de empresariales</dc:title>
  <dc:creator>Héctor David Berriolope Galvan</dc:creator>
  <cp:lastModifiedBy>Héctor David Berriolope Galvan</cp:lastModifiedBy>
  <cp:revision>4</cp:revision>
  <dcterms:modified xsi:type="dcterms:W3CDTF">2018-06-14T19:00:43Z</dcterms:modified>
</cp:coreProperties>
</file>