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0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1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BAF8-C028-4847-9681-8850A4C30621}" type="datetimeFigureOut">
              <a:rPr lang="es-MX" smtClean="0"/>
              <a:t>26/10/2017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3D7C0-9447-483B-BEB8-320F601BC2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9284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BAF8-C028-4847-9681-8850A4C30621}" type="datetimeFigureOut">
              <a:rPr lang="es-MX" smtClean="0"/>
              <a:t>26/10/2017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3D7C0-9447-483B-BEB8-320F601BC2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3170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BAF8-C028-4847-9681-8850A4C30621}" type="datetimeFigureOut">
              <a:rPr lang="es-MX" smtClean="0"/>
              <a:t>26/10/2017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3D7C0-9447-483B-BEB8-320F601BC2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843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BAF8-C028-4847-9681-8850A4C30621}" type="datetimeFigureOut">
              <a:rPr lang="es-MX" smtClean="0"/>
              <a:t>26/10/2017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3D7C0-9447-483B-BEB8-320F601BC2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7319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BAF8-C028-4847-9681-8850A4C30621}" type="datetimeFigureOut">
              <a:rPr lang="es-MX" smtClean="0"/>
              <a:t>26/10/2017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3D7C0-9447-483B-BEB8-320F601BC2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489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BAF8-C028-4847-9681-8850A4C30621}" type="datetimeFigureOut">
              <a:rPr lang="es-MX" smtClean="0"/>
              <a:t>26/10/2017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3D7C0-9447-483B-BEB8-320F601BC2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954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BAF8-C028-4847-9681-8850A4C30621}" type="datetimeFigureOut">
              <a:rPr lang="es-MX" smtClean="0"/>
              <a:t>26/10/2017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3D7C0-9447-483B-BEB8-320F601BC2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4955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BAF8-C028-4847-9681-8850A4C30621}" type="datetimeFigureOut">
              <a:rPr lang="es-MX" smtClean="0"/>
              <a:t>26/10/2017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3D7C0-9447-483B-BEB8-320F601BC2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0029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BAF8-C028-4847-9681-8850A4C30621}" type="datetimeFigureOut">
              <a:rPr lang="es-MX" smtClean="0"/>
              <a:t>26/10/2017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3D7C0-9447-483B-BEB8-320F601BC2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5094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BAF8-C028-4847-9681-8850A4C30621}" type="datetimeFigureOut">
              <a:rPr lang="es-MX" smtClean="0"/>
              <a:t>26/10/2017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3D7C0-9447-483B-BEB8-320F601BC2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2784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BAF8-C028-4847-9681-8850A4C30621}" type="datetimeFigureOut">
              <a:rPr lang="es-MX" smtClean="0"/>
              <a:t>26/10/2017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3D7C0-9447-483B-BEB8-320F601BC2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9163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>
            <a:alpha val="4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9BAF8-C028-4847-9681-8850A4C30621}" type="datetimeFigureOut">
              <a:rPr lang="es-MX" smtClean="0"/>
              <a:t>26/10/2017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3D7C0-9447-483B-BEB8-320F601BC2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9194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70065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s-MX" sz="3200" dirty="0" smtClean="0">
                <a:latin typeface="AR BERKLEY" panose="02000000000000000000" pitchFamily="2" charset="0"/>
              </a:rPr>
              <a:t>     Instituto Queretano San Javier</a:t>
            </a:r>
            <a:endParaRPr lang="es-MX" sz="3200" dirty="0">
              <a:latin typeface="AR BERKLEY" panose="02000000000000000000" pitchFamily="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51876" y="2708920"/>
            <a:ext cx="6400800" cy="1752600"/>
          </a:xfrm>
        </p:spPr>
        <p:txBody>
          <a:bodyPr>
            <a:normAutofit/>
          </a:bodyPr>
          <a:lstStyle/>
          <a:p>
            <a:r>
              <a:rPr lang="es-MX" sz="6600" dirty="0" smtClean="0">
                <a:solidFill>
                  <a:schemeClr val="bg1">
                    <a:lumMod val="50000"/>
                  </a:schemeClr>
                </a:solidFill>
                <a:latin typeface="AR BERKLEY" panose="02000000000000000000" pitchFamily="2" charset="0"/>
              </a:rPr>
              <a:t>Equipo   2</a:t>
            </a:r>
            <a:endParaRPr lang="es-MX" sz="6600" dirty="0">
              <a:solidFill>
                <a:schemeClr val="bg1">
                  <a:lumMod val="50000"/>
                </a:schemeClr>
              </a:solidFill>
              <a:latin typeface="AR BERKLEY" panose="02000000000000000000" pitchFamily="2" charset="0"/>
            </a:endParaRPr>
          </a:p>
        </p:txBody>
      </p:sp>
      <p:sp>
        <p:nvSpPr>
          <p:cNvPr id="4" name="AutoShape 2" descr="Resultado de imagen para logotipo instituto queretano san javi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2000" r="98000">
                        <a14:foregroundMark x1="12000" y1="67000" x2="12000" y2="67000"/>
                        <a14:foregroundMark x1="31000" y1="76000" x2="31000" y2="76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04664"/>
            <a:ext cx="1324446" cy="1324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Resultado de imagen para logo marista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404664"/>
            <a:ext cx="1130574" cy="1130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116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88"/>
          </a:xfrm>
        </p:spPr>
        <p:txBody>
          <a:bodyPr>
            <a:normAutofit/>
          </a:bodyPr>
          <a:lstStyle/>
          <a:p>
            <a:r>
              <a:rPr lang="es-MX" sz="4000" dirty="0" smtClean="0">
                <a:latin typeface="Agency FB" panose="020B0503020202020204" pitchFamily="34" charset="0"/>
              </a:rPr>
              <a:t>Integrantes</a:t>
            </a:r>
            <a:endParaRPr lang="es-MX" sz="4000" dirty="0">
              <a:latin typeface="Agency FB" panose="020B0503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lnSpcReduction="10000"/>
          </a:bodyPr>
          <a:lstStyle/>
          <a:p>
            <a:r>
              <a:rPr lang="es-MX" sz="4000" dirty="0" smtClean="0">
                <a:latin typeface="AR DECODE" panose="02000000000000000000" pitchFamily="2" charset="0"/>
              </a:rPr>
              <a:t>Alicia Berenice Roldán Lazcano  </a:t>
            </a:r>
          </a:p>
          <a:p>
            <a:pPr marL="0" indent="0">
              <a:buNone/>
            </a:pPr>
            <a:r>
              <a:rPr lang="es-MX" dirty="0" smtClean="0"/>
              <a:t>     </a:t>
            </a:r>
            <a:r>
              <a:rPr lang="es-MX" sz="2800" dirty="0" smtClean="0"/>
              <a:t>(Dibujo  II   1406 )</a:t>
            </a:r>
          </a:p>
          <a:p>
            <a:r>
              <a:rPr lang="es-MX" sz="4000" dirty="0">
                <a:latin typeface="AR DECODE" panose="02000000000000000000" pitchFamily="2" charset="0"/>
              </a:rPr>
              <a:t>Joaquín  Noriega Jiménez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</a:t>
            </a:r>
            <a:r>
              <a:rPr lang="es-MX" sz="2800" dirty="0" smtClean="0"/>
              <a:t>(Física  III   1401)</a:t>
            </a:r>
          </a:p>
          <a:p>
            <a:r>
              <a:rPr lang="es-MX" sz="4000" dirty="0">
                <a:latin typeface="AR DECODE" panose="02000000000000000000" pitchFamily="2" charset="0"/>
              </a:rPr>
              <a:t>José Ramón Romero Correa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</a:t>
            </a:r>
            <a:r>
              <a:rPr lang="es-MX" sz="2800" dirty="0"/>
              <a:t>(</a:t>
            </a:r>
            <a:r>
              <a:rPr lang="es-MX" sz="2800" dirty="0" smtClean="0"/>
              <a:t>Historia Universal  III   1403)</a:t>
            </a:r>
            <a:endParaRPr lang="es-MX" sz="2800" dirty="0"/>
          </a:p>
          <a:p>
            <a:r>
              <a:rPr lang="es-MX" sz="4000" dirty="0">
                <a:latin typeface="AR DECODE" panose="02000000000000000000" pitchFamily="2" charset="0"/>
              </a:rPr>
              <a:t>Lorena López Saucedo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</a:t>
            </a:r>
            <a:r>
              <a:rPr lang="es-MX" sz="2800" dirty="0"/>
              <a:t>(</a:t>
            </a:r>
            <a:r>
              <a:rPr lang="es-MX" sz="2800" dirty="0" smtClean="0"/>
              <a:t>Informática   1412)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81290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4000" dirty="0" smtClean="0">
                <a:latin typeface="AR CARTER" panose="02000000000000000000" pitchFamily="2" charset="0"/>
              </a:rPr>
              <a:t>Proyecto  programado para: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 algn="ctr">
              <a:buNone/>
            </a:pPr>
            <a:r>
              <a:rPr lang="es-MX" sz="4400" dirty="0" smtClean="0">
                <a:latin typeface="AR BLANCA" panose="02000000000000000000" pitchFamily="2" charset="0"/>
              </a:rPr>
              <a:t>Ciclo Escolar  2018 – 2019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6641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440160"/>
          </a:xfrm>
        </p:spPr>
        <p:txBody>
          <a:bodyPr>
            <a:normAutofit fontScale="90000"/>
          </a:bodyPr>
          <a:lstStyle/>
          <a:p>
            <a:pPr algn="l"/>
            <a:r>
              <a:rPr lang="es-MX" dirty="0" smtClean="0">
                <a:latin typeface="Algerian" panose="04020705040A02060702" pitchFamily="82" charset="0"/>
              </a:rPr>
              <a:t/>
            </a:r>
            <a:br>
              <a:rPr lang="es-MX" dirty="0" smtClean="0">
                <a:latin typeface="Algerian" panose="04020705040A02060702" pitchFamily="82" charset="0"/>
              </a:rPr>
            </a:br>
            <a:r>
              <a:rPr lang="es-MX" dirty="0" smtClean="0">
                <a:latin typeface="Algerian" panose="04020705040A02060702" pitchFamily="82" charset="0"/>
              </a:rPr>
              <a:t>Nombre del proyecto:</a:t>
            </a:r>
            <a:br>
              <a:rPr lang="es-MX" dirty="0" smtClean="0">
                <a:latin typeface="Algerian" panose="04020705040A02060702" pitchFamily="82" charset="0"/>
              </a:rPr>
            </a:br>
            <a:r>
              <a:rPr lang="es-MX" dirty="0">
                <a:latin typeface="Algerian" panose="04020705040A02060702" pitchFamily="82" charset="0"/>
              </a:rPr>
              <a:t/>
            </a:r>
            <a:br>
              <a:rPr lang="es-MX" dirty="0">
                <a:latin typeface="Algerian" panose="04020705040A02060702" pitchFamily="82" charset="0"/>
              </a:rPr>
            </a:br>
            <a:endParaRPr lang="es-MX" dirty="0">
              <a:latin typeface="AR DELANEY" panose="02000000000000000000" pitchFamily="2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547664" y="4077072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846336" y="2565450"/>
            <a:ext cx="73980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latin typeface="AR DELANEY" panose="02000000000000000000" pitchFamily="2" charset="0"/>
              </a:rPr>
              <a:t>“ Identificar Catapultas Históricas a partir de las características del Tiro “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114701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24744"/>
            <a:ext cx="8496944" cy="5616624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467544" y="116632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/>
              <a:t>5.a </a:t>
            </a:r>
            <a:br>
              <a:rPr lang="es-MX" sz="2400" dirty="0"/>
            </a:br>
            <a:r>
              <a:rPr lang="es-MX" sz="2400" dirty="0"/>
              <a:t>Producto  </a:t>
            </a:r>
            <a:r>
              <a:rPr lang="es-MX" dirty="0" smtClean="0"/>
              <a:t>1         </a:t>
            </a:r>
            <a:r>
              <a:rPr lang="es-MX" sz="2400" b="1" dirty="0" smtClean="0"/>
              <a:t>C.A.I.A.C</a:t>
            </a:r>
            <a:r>
              <a:rPr lang="es-MX" sz="2400" b="1" dirty="0"/>
              <a:t>. Conclusiones Generales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56797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4231"/>
            <a:ext cx="8568952" cy="6051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85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0688"/>
            <a:ext cx="8712968" cy="6048672"/>
          </a:xfrm>
        </p:spPr>
      </p:pic>
    </p:spTree>
    <p:extLst>
      <p:ext uri="{BB962C8B-B14F-4D97-AF65-F5344CB8AC3E}">
        <p14:creationId xmlns:p14="http://schemas.microsoft.com/office/powerpoint/2010/main" val="376884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304" y="4077072"/>
            <a:ext cx="4515743" cy="252028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9484" y="2711190"/>
            <a:ext cx="3456384" cy="388616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06" y="620688"/>
            <a:ext cx="4824537" cy="309634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6 CuadroTexto"/>
          <p:cNvSpPr txBox="1"/>
          <p:nvPr/>
        </p:nvSpPr>
        <p:spPr>
          <a:xfrm>
            <a:off x="5724128" y="836712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Producto  3</a:t>
            </a:r>
          </a:p>
          <a:p>
            <a:r>
              <a:rPr lang="es-MX" sz="2000" dirty="0" smtClean="0"/>
              <a:t>Fotografías </a:t>
            </a:r>
            <a:r>
              <a:rPr lang="es-MX" sz="2000" dirty="0" smtClean="0"/>
              <a:t>de la sesión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8265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54801" y="534018"/>
            <a:ext cx="7272808" cy="504056"/>
          </a:xfrm>
        </p:spPr>
        <p:txBody>
          <a:bodyPr>
            <a:normAutofit fontScale="90000"/>
          </a:bodyPr>
          <a:lstStyle/>
          <a:p>
            <a:r>
              <a:rPr lang="es-MX" sz="3600" dirty="0" smtClean="0">
                <a:latin typeface="AR BLANCA" panose="02000000000000000000" pitchFamily="2" charset="0"/>
              </a:rPr>
              <a:t>Organizador  Gráfico del Proyecto</a:t>
            </a:r>
            <a:endParaRPr lang="es-MX" sz="3600" dirty="0">
              <a:latin typeface="AR BLANCA" panose="02000000000000000000" pitchFamily="2" charset="0"/>
            </a:endParaRPr>
          </a:p>
        </p:txBody>
      </p:sp>
      <p:pic>
        <p:nvPicPr>
          <p:cNvPr id="4" name="3 Marcador de contenid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902" y="1124744"/>
            <a:ext cx="8292546" cy="558924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311902" y="139715"/>
            <a:ext cx="1739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5.b</a:t>
            </a:r>
          </a:p>
          <a:p>
            <a:r>
              <a:rPr lang="es-MX" sz="2400" dirty="0" smtClean="0"/>
              <a:t>Producto  2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9911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81</Words>
  <Application>Microsoft Office PowerPoint</Application>
  <PresentationFormat>Presentación en pantalla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     Instituto Queretano San Javier</vt:lpstr>
      <vt:lpstr>Integrantes</vt:lpstr>
      <vt:lpstr>Presentación de PowerPoint</vt:lpstr>
      <vt:lpstr> Nombre del proyecto:  </vt:lpstr>
      <vt:lpstr>Presentación de PowerPoint</vt:lpstr>
      <vt:lpstr>Presentación de PowerPoint</vt:lpstr>
      <vt:lpstr>Presentación de PowerPoint</vt:lpstr>
      <vt:lpstr>Presentación de PowerPoint</vt:lpstr>
      <vt:lpstr>Organizador  Gráfico del Proyecto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Queretano San Javier</dc:title>
  <dc:creator>LORENA LOPEZ SAUCEDO</dc:creator>
  <cp:lastModifiedBy>LORENA LOPEZ SAUCEDO</cp:lastModifiedBy>
  <cp:revision>12</cp:revision>
  <dcterms:created xsi:type="dcterms:W3CDTF">2017-10-25T04:35:31Z</dcterms:created>
  <dcterms:modified xsi:type="dcterms:W3CDTF">2017-10-27T03:50:06Z</dcterms:modified>
</cp:coreProperties>
</file>