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11B3D0F-41C3-4138-892A-DAB34A4D47E3}" type="datetimeFigureOut">
              <a:rPr lang="es-MX" smtClean="0"/>
              <a:pPr/>
              <a:t>31/10/2017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9CDF8D2-C0D5-4ABC-9E8D-14201DFDDBA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3D0F-41C3-4138-892A-DAB34A4D47E3}" type="datetimeFigureOut">
              <a:rPr lang="es-MX" smtClean="0"/>
              <a:pPr/>
              <a:t>31/10/2017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F8D2-C0D5-4ABC-9E8D-14201DFDDBA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3D0F-41C3-4138-892A-DAB34A4D47E3}" type="datetimeFigureOut">
              <a:rPr lang="es-MX" smtClean="0"/>
              <a:pPr/>
              <a:t>31/10/2017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F8D2-C0D5-4ABC-9E8D-14201DFDDBA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11B3D0F-41C3-4138-892A-DAB34A4D47E3}" type="datetimeFigureOut">
              <a:rPr lang="es-MX" smtClean="0"/>
              <a:pPr/>
              <a:t>31/10/2017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CDF8D2-C0D5-4ABC-9E8D-14201DFDDBA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11B3D0F-41C3-4138-892A-DAB34A4D47E3}" type="datetimeFigureOut">
              <a:rPr lang="es-MX" smtClean="0"/>
              <a:pPr/>
              <a:t>31/10/2017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9CDF8D2-C0D5-4ABC-9E8D-14201DFDDBA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3D0F-41C3-4138-892A-DAB34A4D47E3}" type="datetimeFigureOut">
              <a:rPr lang="es-MX" smtClean="0"/>
              <a:pPr/>
              <a:t>31/10/2017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F8D2-C0D5-4ABC-9E8D-14201DFDDBA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3D0F-41C3-4138-892A-DAB34A4D47E3}" type="datetimeFigureOut">
              <a:rPr lang="es-MX" smtClean="0"/>
              <a:pPr/>
              <a:t>31/10/2017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F8D2-C0D5-4ABC-9E8D-14201DFDDBA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1B3D0F-41C3-4138-892A-DAB34A4D47E3}" type="datetimeFigureOut">
              <a:rPr lang="es-MX" smtClean="0"/>
              <a:pPr/>
              <a:t>31/10/2017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CDF8D2-C0D5-4ABC-9E8D-14201DFDDBA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3D0F-41C3-4138-892A-DAB34A4D47E3}" type="datetimeFigureOut">
              <a:rPr lang="es-MX" smtClean="0"/>
              <a:pPr/>
              <a:t>31/10/2017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F8D2-C0D5-4ABC-9E8D-14201DFDDBA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11B3D0F-41C3-4138-892A-DAB34A4D47E3}" type="datetimeFigureOut">
              <a:rPr lang="es-MX" smtClean="0"/>
              <a:pPr/>
              <a:t>31/10/2017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CDF8D2-C0D5-4ABC-9E8D-14201DFDDBA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1B3D0F-41C3-4138-892A-DAB34A4D47E3}" type="datetimeFigureOut">
              <a:rPr lang="es-MX" smtClean="0"/>
              <a:pPr/>
              <a:t>31/10/2017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CDF8D2-C0D5-4ABC-9E8D-14201DFDDBA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11B3D0F-41C3-4138-892A-DAB34A4D47E3}" type="datetimeFigureOut">
              <a:rPr lang="es-MX" smtClean="0"/>
              <a:pPr/>
              <a:t>31/10/2017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9CDF8D2-C0D5-4ABC-9E8D-14201DFDDBA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707904" y="1556792"/>
            <a:ext cx="4968552" cy="1181993"/>
          </a:xfrm>
        </p:spPr>
        <p:txBody>
          <a:bodyPr/>
          <a:lstStyle/>
          <a:p>
            <a:r>
              <a:rPr lang="es-MX" dirty="0" smtClean="0"/>
              <a:t>UNIVERSIDAD LATINA </a:t>
            </a:r>
            <a:br>
              <a:rPr lang="es-MX" dirty="0" smtClean="0"/>
            </a:br>
            <a:r>
              <a:rPr lang="es-MX" dirty="0" smtClean="0"/>
              <a:t>CAMPUS CUERNAVACA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627784" y="3861048"/>
            <a:ext cx="2664296" cy="648072"/>
          </a:xfrm>
        </p:spPr>
        <p:txBody>
          <a:bodyPr>
            <a:normAutofit/>
          </a:bodyPr>
          <a:lstStyle/>
          <a:p>
            <a:r>
              <a:rPr lang="es-MX" sz="3200" dirty="0" smtClean="0"/>
              <a:t>EQUIPO #2</a:t>
            </a:r>
            <a:endParaRPr lang="es-MX" sz="3200" dirty="0"/>
          </a:p>
        </p:txBody>
      </p:sp>
      <p:pic>
        <p:nvPicPr>
          <p:cNvPr id="4" name="3 Imagen" descr="Logo_UNILA_-_Universidad_Latin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836712"/>
            <a:ext cx="1564462" cy="219573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MAESTROS PARTICIPANTES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8229600" cy="2116832"/>
          </a:xfrm>
        </p:spPr>
        <p:txBody>
          <a:bodyPr>
            <a:normAutofit fontScale="70000" lnSpcReduction="20000"/>
          </a:bodyPr>
          <a:lstStyle/>
          <a:p>
            <a:r>
              <a:rPr lang="es-MX" sz="2800" dirty="0" smtClean="0"/>
              <a:t>ERIKA MONTSERRAT </a:t>
            </a:r>
            <a:r>
              <a:rPr lang="es-MX" sz="2800" dirty="0" smtClean="0"/>
              <a:t>NEGRETE MARTÍNEZ </a:t>
            </a:r>
            <a:r>
              <a:rPr lang="es-MX" sz="2800" dirty="0" smtClean="0"/>
              <a:t>– ORIENTACIÓN EDUCATIVA</a:t>
            </a:r>
          </a:p>
          <a:p>
            <a:pPr>
              <a:buNone/>
            </a:pPr>
            <a:endParaRPr lang="es-MX" sz="2800" dirty="0" smtClean="0"/>
          </a:p>
          <a:p>
            <a:r>
              <a:rPr lang="es-MX" sz="2800" dirty="0" smtClean="0"/>
              <a:t>OSCAR OLAF QUINTANILLA SUÁREZ – EDUCACIÓN </a:t>
            </a:r>
            <a:r>
              <a:rPr lang="es-MX" sz="2800" dirty="0" smtClean="0"/>
              <a:t>FÍSICA</a:t>
            </a:r>
          </a:p>
          <a:p>
            <a:pPr>
              <a:buNone/>
            </a:pPr>
            <a:endParaRPr lang="es-MX" sz="2800" dirty="0" smtClean="0"/>
          </a:p>
          <a:p>
            <a:r>
              <a:rPr lang="es-MX" sz="2800" dirty="0" smtClean="0"/>
              <a:t>HUGO MARTÍNEZ HERNÁNDEZ - INFORMÁTICA</a:t>
            </a:r>
            <a:endParaRPr lang="es-MX" sz="2800" dirty="0"/>
          </a:p>
        </p:txBody>
      </p:sp>
      <p:sp>
        <p:nvSpPr>
          <p:cNvPr id="6" name="4 Marcador de contenido"/>
          <p:cNvSpPr txBox="1">
            <a:spLocks/>
          </p:cNvSpPr>
          <p:nvPr/>
        </p:nvSpPr>
        <p:spPr>
          <a:xfrm>
            <a:off x="467544" y="4696544"/>
            <a:ext cx="8229600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CICLO: 2018-2019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PORTAFOLIO: EL AMOR EN TIEMPOS DE LAS REDES </a:t>
            </a:r>
            <a:r>
              <a:rPr lang="es-MX" dirty="0" smtClean="0"/>
              <a:t>SOCIALES (ENFOQUE PSICOLÓGICO Y FÍSICO DEL ADOLESCENTE)</a:t>
            </a:r>
            <a:endParaRPr lang="es-MX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539552" y="24928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3600" dirty="0" smtClean="0">
                <a:latin typeface="+mj-lt"/>
                <a:ea typeface="+mj-ea"/>
                <a:cs typeface="+mj-cs"/>
              </a:rPr>
              <a:t>APARTADOS DEL PORTAFOLIO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755576" y="4221088"/>
            <a:ext cx="76328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2800" dirty="0" smtClean="0"/>
              <a:t> </a:t>
            </a:r>
            <a:r>
              <a:rPr lang="es-MX" sz="2800" b="1" dirty="0" smtClean="0"/>
              <a:t>Producto </a:t>
            </a:r>
            <a:r>
              <a:rPr lang="es-MX" sz="2800" b="1" dirty="0" smtClean="0"/>
              <a:t>1. C.A.I.A.C. </a:t>
            </a:r>
            <a:r>
              <a:rPr lang="es-MX" sz="2800" b="1" dirty="0" smtClean="0"/>
              <a:t>Conclusiones </a:t>
            </a:r>
          </a:p>
          <a:p>
            <a:r>
              <a:rPr lang="es-MX" sz="2800" b="1" dirty="0" smtClean="0"/>
              <a:t> </a:t>
            </a:r>
            <a:r>
              <a:rPr lang="es-MX" sz="2800" b="1" dirty="0" smtClean="0"/>
              <a:t> </a:t>
            </a:r>
            <a:r>
              <a:rPr lang="es-MX" sz="2800" b="1" dirty="0" smtClean="0"/>
              <a:t>Generales</a:t>
            </a:r>
            <a:r>
              <a:rPr lang="es-MX" sz="2800" b="1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s-MX" sz="2800" b="1" dirty="0" smtClean="0"/>
              <a:t> </a:t>
            </a:r>
            <a:r>
              <a:rPr lang="es-MX" sz="2800" b="1" dirty="0" smtClean="0"/>
              <a:t>Producto 2 </a:t>
            </a:r>
            <a:r>
              <a:rPr lang="es-MX" sz="2800" b="1" dirty="0" smtClean="0"/>
              <a:t>Organizador </a:t>
            </a:r>
            <a:r>
              <a:rPr lang="es-MX" sz="2800" b="1" dirty="0" smtClean="0"/>
              <a:t>gráfico</a:t>
            </a:r>
          </a:p>
          <a:p>
            <a:pPr>
              <a:buFont typeface="Arial" pitchFamily="34" charset="0"/>
              <a:buChar char="•"/>
            </a:pPr>
            <a:r>
              <a:rPr lang="es-MX" sz="2800" b="1" dirty="0" smtClean="0"/>
              <a:t> </a:t>
            </a:r>
            <a:r>
              <a:rPr lang="es-MX" sz="2800" b="1" dirty="0" smtClean="0"/>
              <a:t>Producto </a:t>
            </a:r>
            <a:r>
              <a:rPr lang="es-MX" sz="2800" b="1" dirty="0" smtClean="0"/>
              <a:t>3.</a:t>
            </a:r>
            <a:r>
              <a:rPr lang="es-MX" sz="2800" dirty="0" smtClean="0"/>
              <a:t> </a:t>
            </a:r>
            <a:r>
              <a:rPr lang="es-MX" sz="2800" b="1" dirty="0" smtClean="0"/>
              <a:t>Fotografías</a:t>
            </a:r>
            <a:endParaRPr lang="es-MX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 </a:t>
            </a:r>
            <a:r>
              <a:rPr lang="es-MX" b="1" dirty="0" smtClean="0"/>
              <a:t>Producto 1. C.A.I.A.C. Conclusiones Generales</a:t>
            </a:r>
            <a:r>
              <a:rPr lang="es-MX" b="1" dirty="0" smtClean="0"/>
              <a:t>.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MX" dirty="0" smtClean="0"/>
              <a:t>Trabajar </a:t>
            </a:r>
            <a:r>
              <a:rPr lang="es-MX" dirty="0" smtClean="0"/>
              <a:t>de manera </a:t>
            </a:r>
            <a:r>
              <a:rPr lang="es-MX" dirty="0" smtClean="0"/>
              <a:t>interdisciplinaria </a:t>
            </a:r>
            <a:r>
              <a:rPr lang="es-MX" dirty="0" smtClean="0"/>
              <a:t>hace que el estudiante se de cuenta de sus habilidades y destrezas en diversas </a:t>
            </a:r>
            <a:r>
              <a:rPr lang="es-MX" dirty="0" smtClean="0"/>
              <a:t>áreas.</a:t>
            </a:r>
          </a:p>
          <a:p>
            <a:pPr algn="just"/>
            <a:r>
              <a:rPr lang="es-MX" dirty="0" smtClean="0"/>
              <a:t> En </a:t>
            </a:r>
            <a:r>
              <a:rPr lang="es-MX" dirty="0" smtClean="0"/>
              <a:t>cuanto al docente nos hacer trabajar de </a:t>
            </a:r>
            <a:r>
              <a:rPr lang="es-MX" dirty="0" smtClean="0"/>
              <a:t>manera que </a:t>
            </a:r>
            <a:r>
              <a:rPr lang="es-MX" dirty="0" smtClean="0"/>
              <a:t>el conocimiento sea realmente </a:t>
            </a:r>
            <a:r>
              <a:rPr lang="es-MX" dirty="0" smtClean="0"/>
              <a:t>significativo.</a:t>
            </a:r>
          </a:p>
          <a:p>
            <a:pPr algn="just"/>
            <a:r>
              <a:rPr lang="es-MX" dirty="0" smtClean="0"/>
              <a:t>El </a:t>
            </a:r>
            <a:r>
              <a:rPr lang="es-MX" dirty="0" smtClean="0"/>
              <a:t>uso de materias y temas interdisciplinarios fomenta el interés del alumno ya que podemos incluir temas de su agrado y atención y que además formen parte de la </a:t>
            </a:r>
            <a:r>
              <a:rPr lang="es-MX" dirty="0" err="1" smtClean="0"/>
              <a:t>curricula</a:t>
            </a:r>
            <a:r>
              <a:rPr lang="es-MX" dirty="0" smtClean="0"/>
              <a:t>, y al ser interdisciplinarios podemos </a:t>
            </a:r>
            <a:r>
              <a:rPr lang="es-MX" dirty="0" smtClean="0"/>
              <a:t>abordar </a:t>
            </a:r>
            <a:r>
              <a:rPr lang="es-MX" dirty="0" smtClean="0"/>
              <a:t>un mismo tema desde diferentes </a:t>
            </a:r>
            <a:r>
              <a:rPr lang="es-MX" dirty="0" smtClean="0"/>
              <a:t>perspectivas e ir encaminando la vocación del estudiante. </a:t>
            </a: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66936"/>
          </a:xfrm>
        </p:spPr>
        <p:txBody>
          <a:bodyPr/>
          <a:lstStyle/>
          <a:p>
            <a:r>
              <a:rPr lang="es-MX" b="1" dirty="0" smtClean="0"/>
              <a:t>Producto 2 Organizador gráfico</a:t>
            </a:r>
            <a:endParaRPr lang="es-MX" dirty="0"/>
          </a:p>
        </p:txBody>
      </p:sp>
      <p:sp>
        <p:nvSpPr>
          <p:cNvPr id="4" name="3 Rectángulo redondeado"/>
          <p:cNvSpPr/>
          <p:nvPr/>
        </p:nvSpPr>
        <p:spPr>
          <a:xfrm>
            <a:off x="539552" y="3933056"/>
            <a:ext cx="2160240" cy="25202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EDUCACIÓN FÍSICA</a:t>
            </a:r>
          </a:p>
          <a:p>
            <a:pPr algn="ctr"/>
            <a:endParaRPr lang="es-MX" sz="1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s-MX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UNIDAD II</a:t>
            </a:r>
          </a:p>
          <a:p>
            <a:pPr algn="ctr"/>
            <a:endParaRPr lang="es-MX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s-MX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ELEMENTOS PARA LA GENERACIÓN DE ESTILOS DE VIDA SALUDABLE</a:t>
            </a:r>
            <a:endParaRPr lang="es-MX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3563888" y="2204864"/>
            <a:ext cx="2160240" cy="25202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ORIENTACIÓN EDUCATIVA</a:t>
            </a:r>
          </a:p>
          <a:p>
            <a:pPr algn="ctr"/>
            <a:endParaRPr lang="es-MX" sz="1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s-MX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UNIDAD II</a:t>
            </a:r>
          </a:p>
          <a:p>
            <a:pPr algn="ctr"/>
            <a:endParaRPr lang="es-MX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s-MX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PROYECTO DE VIDA EN EL BACHILLERATO</a:t>
            </a:r>
            <a:endParaRPr lang="es-MX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6516216" y="3933056"/>
            <a:ext cx="2160240" cy="25202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INFORMÁTICA</a:t>
            </a:r>
          </a:p>
          <a:p>
            <a:pPr algn="ctr"/>
            <a:endParaRPr lang="es-MX" sz="1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s-MX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UNIDAD II</a:t>
            </a:r>
          </a:p>
          <a:p>
            <a:pPr algn="ctr"/>
            <a:endParaRPr lang="es-MX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s-MX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PROCESAMIENTO DIGITAL DE LA INFORMACIÓN</a:t>
            </a:r>
            <a:endParaRPr lang="es-MX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0" name="9 Conector angular"/>
          <p:cNvCxnSpPr>
            <a:stCxn id="4" idx="3"/>
            <a:endCxn id="7" idx="1"/>
          </p:cNvCxnSpPr>
          <p:nvPr/>
        </p:nvCxnSpPr>
        <p:spPr>
          <a:xfrm flipV="1">
            <a:off x="2699792" y="3465004"/>
            <a:ext cx="864096" cy="1728192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11 Conector angular"/>
          <p:cNvCxnSpPr>
            <a:stCxn id="7" idx="3"/>
            <a:endCxn id="8" idx="1"/>
          </p:cNvCxnSpPr>
          <p:nvPr/>
        </p:nvCxnSpPr>
        <p:spPr>
          <a:xfrm>
            <a:off x="5724128" y="3465004"/>
            <a:ext cx="792088" cy="1728192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13 Conector angular"/>
          <p:cNvCxnSpPr>
            <a:stCxn id="4" idx="3"/>
            <a:endCxn id="8" idx="1"/>
          </p:cNvCxnSpPr>
          <p:nvPr/>
        </p:nvCxnSpPr>
        <p:spPr>
          <a:xfrm>
            <a:off x="2699792" y="5193196"/>
            <a:ext cx="3816424" cy="12700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899592" y="1124744"/>
            <a:ext cx="64807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/>
              <a:t>EL AMOR EN TIEMPOS DE LAS REDES SOCIALES (ENFOQUE PSICOLÓGICO Y FÍSICO DEL ADOLESCENTE)</a:t>
            </a:r>
            <a:endParaRPr lang="es-MX" sz="2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dirty="0" smtClean="0"/>
              <a:t>Producto 3.</a:t>
            </a:r>
            <a:r>
              <a:rPr lang="es-MX" sz="3200" dirty="0" smtClean="0"/>
              <a:t> </a:t>
            </a:r>
            <a:r>
              <a:rPr lang="es-MX" sz="3200" b="1" dirty="0" smtClean="0"/>
              <a:t>Fotografías</a:t>
            </a:r>
            <a:endParaRPr lang="es-MX" dirty="0"/>
          </a:p>
        </p:txBody>
      </p:sp>
      <p:pic>
        <p:nvPicPr>
          <p:cNvPr id="1026" name="Picture 2" descr="C:\Users\hvgo\Desktop\IMG-20171031-WA0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4221088"/>
            <a:ext cx="3941919" cy="2376264"/>
          </a:xfrm>
          <a:prstGeom prst="rect">
            <a:avLst/>
          </a:prstGeom>
          <a:noFill/>
        </p:spPr>
      </p:pic>
      <p:pic>
        <p:nvPicPr>
          <p:cNvPr id="1027" name="Picture 3" descr="C:\Users\hvgo\Desktop\IMG-20171031-WA00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556792"/>
            <a:ext cx="3816424" cy="2520786"/>
          </a:xfrm>
          <a:prstGeom prst="rect">
            <a:avLst/>
          </a:prstGeom>
          <a:noFill/>
        </p:spPr>
      </p:pic>
      <p:pic>
        <p:nvPicPr>
          <p:cNvPr id="1028" name="Picture 4" descr="C:\Users\hvgo\Desktop\IMG-20171031-WA00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1556792"/>
            <a:ext cx="3744416" cy="25647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148</TotalTime>
  <Words>200</Words>
  <Application>Microsoft Office PowerPoint</Application>
  <PresentationFormat>Presentación en pantalla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Mirador</vt:lpstr>
      <vt:lpstr>UNIVERSIDAD LATINA  CAMPUS CUERNAVACA</vt:lpstr>
      <vt:lpstr>MAESTROS PARTICIPANTES</vt:lpstr>
      <vt:lpstr>PORTAFOLIO: EL AMOR EN TIEMPOS DE LAS REDES SOCIALES (ENFOQUE PSICOLÓGICO Y FÍSICO DEL ADOLESCENTE)</vt:lpstr>
      <vt:lpstr> Producto 1. C.A.I.A.C. Conclusiones Generales.</vt:lpstr>
      <vt:lpstr>Producto 2 Organizador gráfico</vt:lpstr>
      <vt:lpstr>Producto 3. Fotografías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hvgo</dc:creator>
  <cp:lastModifiedBy>hvgo</cp:lastModifiedBy>
  <cp:revision>15</cp:revision>
  <dcterms:created xsi:type="dcterms:W3CDTF">2017-10-24T17:32:27Z</dcterms:created>
  <dcterms:modified xsi:type="dcterms:W3CDTF">2017-10-31T14:47:44Z</dcterms:modified>
</cp:coreProperties>
</file>