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7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1B3D0F-41C3-4138-892A-DAB34A4D47E3}" type="datetimeFigureOut">
              <a:rPr lang="es-MX" smtClean="0"/>
              <a:pPr/>
              <a:t>23/02/2018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CDF8D2-C0D5-4ABC-9E8D-14201DFDDB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1556792"/>
            <a:ext cx="4968552" cy="1181993"/>
          </a:xfrm>
        </p:spPr>
        <p:txBody>
          <a:bodyPr/>
          <a:lstStyle/>
          <a:p>
            <a:r>
              <a:rPr lang="es-MX" dirty="0" smtClean="0"/>
              <a:t>UNIVERSIDAD LATINA </a:t>
            </a:r>
            <a:br>
              <a:rPr lang="es-MX" dirty="0" smtClean="0"/>
            </a:br>
            <a:r>
              <a:rPr lang="es-MX" dirty="0" smtClean="0"/>
              <a:t>CAMPUS CUERNAVACA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27784" y="3861048"/>
            <a:ext cx="2664296" cy="64807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EQUIPO #2</a:t>
            </a:r>
            <a:endParaRPr lang="es-MX" sz="3200" dirty="0"/>
          </a:p>
        </p:txBody>
      </p:sp>
      <p:pic>
        <p:nvPicPr>
          <p:cNvPr id="4" name="3 Imagen" descr="Logo_UNILA_-_Universidad_Lat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836712"/>
            <a:ext cx="1564462" cy="2195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MAESTROS PARTICIPANTES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2116832"/>
          </a:xfrm>
        </p:spPr>
        <p:txBody>
          <a:bodyPr>
            <a:normAutofit fontScale="70000" lnSpcReduction="20000"/>
          </a:bodyPr>
          <a:lstStyle/>
          <a:p>
            <a:r>
              <a:rPr lang="es-MX" sz="2800" dirty="0" smtClean="0"/>
              <a:t>ERIKA MONTSERRAT NEGRETE MARTÍNEZ – ORIENTACIÓN EDUCATIVA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OSCAR OLAF QUINTANILLA SUÁREZ – EDUCACIÓN FÍSICA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HUGO MARTÍNEZ HERNÁNDEZ - INFORMÁTICA</a:t>
            </a:r>
            <a:endParaRPr lang="es-MX" sz="2800" dirty="0"/>
          </a:p>
        </p:txBody>
      </p:sp>
      <p:sp>
        <p:nvSpPr>
          <p:cNvPr id="6" name="4 Marcador de contenido"/>
          <p:cNvSpPr txBox="1">
            <a:spLocks/>
          </p:cNvSpPr>
          <p:nvPr/>
        </p:nvSpPr>
        <p:spPr>
          <a:xfrm>
            <a:off x="467544" y="4696544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CICLO: 2018-2019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PORTAFOLIO: EL AMOR EN TIEMPOS DE LAS REDES SOCIALES (ENFOQUE PSICOLÓGICO Y FÍSICO DEL ADOLESCENTE)</a:t>
            </a: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24928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dirty="0" smtClean="0">
                <a:latin typeface="+mj-lt"/>
                <a:ea typeface="+mj-ea"/>
                <a:cs typeface="+mj-cs"/>
              </a:rPr>
              <a:t>APARTADOS DEL PORTAFOLIO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55576" y="4221088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/>
              <a:t> </a:t>
            </a:r>
            <a:r>
              <a:rPr lang="es-MX" sz="2800" b="1" dirty="0" smtClean="0"/>
              <a:t>Producto 1. C.A.I.A.C. Conclusiones </a:t>
            </a:r>
          </a:p>
          <a:p>
            <a:r>
              <a:rPr lang="es-MX" sz="2800" b="1" dirty="0" smtClean="0"/>
              <a:t>  Generales.</a:t>
            </a:r>
          </a:p>
          <a:p>
            <a:pPr>
              <a:buFont typeface="Arial" pitchFamily="34" charset="0"/>
              <a:buChar char="•"/>
            </a:pPr>
            <a:r>
              <a:rPr lang="es-MX" sz="2800" b="1" dirty="0" smtClean="0"/>
              <a:t> Producto 2 Organizador gráfico</a:t>
            </a:r>
          </a:p>
          <a:p>
            <a:pPr>
              <a:buFont typeface="Arial" pitchFamily="34" charset="0"/>
              <a:buChar char="•"/>
            </a:pPr>
            <a:r>
              <a:rPr lang="es-MX" sz="2800" b="1" dirty="0" smtClean="0"/>
              <a:t> Producto 3.</a:t>
            </a:r>
            <a:r>
              <a:rPr lang="es-MX" sz="2800" dirty="0" smtClean="0"/>
              <a:t> </a:t>
            </a:r>
            <a:r>
              <a:rPr lang="es-MX" sz="2800" b="1" dirty="0" smtClean="0"/>
              <a:t>Fotografías</a:t>
            </a:r>
            <a:endParaRPr lang="es-MX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/>
              <a:t>Producto 1. C.A.I.A.C. Conclusiones Generales.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Trabajar de manera interdisciplinaria hace que el estudiante se de cuenta de sus habilidades y destrezas en diversas áreas.</a:t>
            </a:r>
          </a:p>
          <a:p>
            <a:pPr algn="just"/>
            <a:r>
              <a:rPr lang="es-MX" dirty="0" smtClean="0"/>
              <a:t> En cuanto al docente nos hacer trabajar de manera que el conocimiento sea realmente significativo.</a:t>
            </a:r>
          </a:p>
          <a:p>
            <a:pPr algn="just"/>
            <a:r>
              <a:rPr lang="es-MX" dirty="0" smtClean="0"/>
              <a:t>El uso de materias y temas interdisciplinarios fomenta el interés del alumno ya que podemos incluir temas de su agrado y atención y que además formen parte de la </a:t>
            </a:r>
            <a:r>
              <a:rPr lang="es-MX" dirty="0" err="1" smtClean="0"/>
              <a:t>curricula</a:t>
            </a:r>
            <a:r>
              <a:rPr lang="es-MX" dirty="0" smtClean="0"/>
              <a:t>, y al ser interdisciplinarios podemos abordar un mismo tema desde diferentes perspectivas e ir encaminando la vocación del estudiante. 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6936"/>
          </a:xfrm>
        </p:spPr>
        <p:txBody>
          <a:bodyPr/>
          <a:lstStyle/>
          <a:p>
            <a:r>
              <a:rPr lang="es-MX" b="1" dirty="0" smtClean="0"/>
              <a:t>Producto 2 Organizador gráfico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539552" y="3933056"/>
            <a:ext cx="216024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EDUCACIÓN FÍSICA</a:t>
            </a:r>
          </a:p>
          <a:p>
            <a:pPr algn="ctr"/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II</a:t>
            </a:r>
          </a:p>
          <a:p>
            <a:pPr algn="ctr"/>
            <a:endParaRPr lang="es-MX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ELEMENTOS PARA LA GENERACIÓN DE ESTILOS DE VIDA SALUDABLE</a:t>
            </a: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563888" y="2204864"/>
            <a:ext cx="216024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ORIENTACIÓN EDUCATIVA</a:t>
            </a:r>
          </a:p>
          <a:p>
            <a:pPr algn="ctr"/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II</a:t>
            </a:r>
          </a:p>
          <a:p>
            <a:pPr algn="ctr"/>
            <a:endParaRPr lang="es-MX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PROYECTO DE VIDA EN EL BACHILLERATO</a:t>
            </a: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6516216" y="3933056"/>
            <a:ext cx="2160240" cy="2520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INFORMÁTICA</a:t>
            </a:r>
          </a:p>
          <a:p>
            <a:pPr algn="ctr"/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II</a:t>
            </a:r>
          </a:p>
          <a:p>
            <a:pPr algn="ctr"/>
            <a:endParaRPr lang="es-MX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PROCESAMIENTO DIGITAL DE LA INFORMACIÓN</a:t>
            </a:r>
            <a:endParaRPr lang="es-MX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" name="9 Conector angular"/>
          <p:cNvCxnSpPr>
            <a:stCxn id="4" idx="3"/>
            <a:endCxn id="7" idx="1"/>
          </p:cNvCxnSpPr>
          <p:nvPr/>
        </p:nvCxnSpPr>
        <p:spPr>
          <a:xfrm flipV="1">
            <a:off x="2699792" y="3465004"/>
            <a:ext cx="864096" cy="172819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angular"/>
          <p:cNvCxnSpPr>
            <a:stCxn id="7" idx="3"/>
            <a:endCxn id="8" idx="1"/>
          </p:cNvCxnSpPr>
          <p:nvPr/>
        </p:nvCxnSpPr>
        <p:spPr>
          <a:xfrm>
            <a:off x="5724128" y="3465004"/>
            <a:ext cx="792088" cy="172819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angular"/>
          <p:cNvCxnSpPr>
            <a:stCxn id="4" idx="3"/>
            <a:endCxn id="8" idx="1"/>
          </p:cNvCxnSpPr>
          <p:nvPr/>
        </p:nvCxnSpPr>
        <p:spPr>
          <a:xfrm>
            <a:off x="2699792" y="5193196"/>
            <a:ext cx="3816424" cy="127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899592" y="11247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EL AMOR EN TIEMPOS DE LAS REDES SOCIALES (ENFOQUE PSICOLÓGICO Y FÍSICO DEL ADOLESCENTE)</a:t>
            </a:r>
            <a:endParaRPr lang="es-MX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Producto 3.</a:t>
            </a:r>
            <a:r>
              <a:rPr lang="es-MX" sz="3200" dirty="0" smtClean="0"/>
              <a:t> </a:t>
            </a:r>
            <a:r>
              <a:rPr lang="es-MX" sz="3200" b="1" dirty="0" smtClean="0"/>
              <a:t>Fotografías</a:t>
            </a:r>
            <a:endParaRPr lang="es-MX" dirty="0"/>
          </a:p>
        </p:txBody>
      </p:sp>
      <p:pic>
        <p:nvPicPr>
          <p:cNvPr id="1026" name="Picture 2" descr="C:\Users\hvgo\Desktop\IMG-20171031-WA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21088"/>
            <a:ext cx="3941919" cy="2376264"/>
          </a:xfrm>
          <a:prstGeom prst="rect">
            <a:avLst/>
          </a:prstGeom>
          <a:noFill/>
        </p:spPr>
      </p:pic>
      <p:pic>
        <p:nvPicPr>
          <p:cNvPr id="1027" name="Picture 3" descr="C:\Users\hvgo\Desktop\IMG-20171031-WA0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816424" cy="2520786"/>
          </a:xfrm>
          <a:prstGeom prst="rect">
            <a:avLst/>
          </a:prstGeom>
          <a:noFill/>
        </p:spPr>
      </p:pic>
      <p:pic>
        <p:nvPicPr>
          <p:cNvPr id="1028" name="Picture 4" descr="C:\Users\hvgo\Desktop\IMG-20171031-WA00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556792"/>
            <a:ext cx="3744416" cy="2564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 4, organizador gráfico: preguntas </a:t>
            </a:r>
            <a:r>
              <a:rPr lang="es-MX" dirty="0" err="1" smtClean="0"/>
              <a:t>escenciales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-41"/>
          <a:stretch>
            <a:fillRect/>
          </a:stretch>
        </p:blipFill>
        <p:spPr bwMode="auto">
          <a:xfrm>
            <a:off x="467544" y="1484784"/>
            <a:ext cx="79208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Producto 9.</a:t>
            </a:r>
            <a:r>
              <a:rPr lang="es-MX" sz="3200" dirty="0" smtClean="0"/>
              <a:t> </a:t>
            </a:r>
            <a:r>
              <a:rPr lang="es-MX" sz="3200" b="1" dirty="0" smtClean="0"/>
              <a:t>Fotografías</a:t>
            </a:r>
            <a:endParaRPr lang="es-MX" dirty="0"/>
          </a:p>
        </p:txBody>
      </p:sp>
      <p:pic>
        <p:nvPicPr>
          <p:cNvPr id="6" name="5 Imagen" descr="WhatsApp Image 2018-02-22 at 20.58.4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2252202" cy="3002936"/>
          </a:xfrm>
          <a:prstGeom prst="rect">
            <a:avLst/>
          </a:prstGeom>
        </p:spPr>
      </p:pic>
      <p:pic>
        <p:nvPicPr>
          <p:cNvPr id="7" name="6 Imagen" descr="WhatsApp Image 2018-02-22 at 20.58.4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628800"/>
            <a:ext cx="2252202" cy="30029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343</TotalTime>
  <Words>211</Words>
  <Application>Microsoft Office PowerPoint</Application>
  <PresentationFormat>Presentación en pantalla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UNIVERSIDAD LATINA  CAMPUS CUERNAVACA</vt:lpstr>
      <vt:lpstr>MAESTROS PARTICIPANTES</vt:lpstr>
      <vt:lpstr>PORTAFOLIO: EL AMOR EN TIEMPOS DE LAS REDES SOCIALES (ENFOQUE PSICOLÓGICO Y FÍSICO DEL ADOLESCENTE)</vt:lpstr>
      <vt:lpstr> Producto 1. C.A.I.A.C. Conclusiones Generales.</vt:lpstr>
      <vt:lpstr>Producto 2 Organizador gráfico</vt:lpstr>
      <vt:lpstr>Producto 3. Fotografías</vt:lpstr>
      <vt:lpstr>Producto 4, organizador gráfico: preguntas escenciales</vt:lpstr>
      <vt:lpstr>Producto 9. Fotografías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hvgo</dc:creator>
  <cp:lastModifiedBy>hvgo</cp:lastModifiedBy>
  <cp:revision>27</cp:revision>
  <dcterms:created xsi:type="dcterms:W3CDTF">2017-10-24T17:32:27Z</dcterms:created>
  <dcterms:modified xsi:type="dcterms:W3CDTF">2018-02-24T01:55:31Z</dcterms:modified>
</cp:coreProperties>
</file>