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DF3C5-2775-41EB-ACC6-6661CE31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4E6D32-7DF7-4673-B5DB-66498B06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18025-23D9-4AF5-B5FF-D4E309D7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78C56-2486-47BF-A390-2233BC90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8EAB28-7DE7-44C6-A079-E09D0FB8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28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A4FC7-229D-411C-A415-902083D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0CF0FA-D19E-443B-8E9C-116093790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7B8BF-6AF6-405D-B233-57B95DC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EC934-ABB7-4BA2-840F-A50EFD04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470793-C149-4441-9A53-8CAC1F28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9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1EF0CA-4173-497C-ABAF-4DC43757C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3ACCD0-9815-42BF-9B54-96254C9B1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4A246-B109-49D2-88E0-69364E66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9C6C96-A4FB-4C72-B326-766ECD72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3F0F4-CE59-4FCA-9AF9-3789BD6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76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2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1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7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1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5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5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25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81339-8FD3-435C-95A1-F848F1EF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1B8A8-2EFB-4F92-B6F1-7A79FCF9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B8E62D-8DAE-44E8-A5F6-A830087D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76BFB-FF71-46BB-A4EE-CCD43187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93FD4-B348-4BEF-8C6D-A4B89444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526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15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2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36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9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3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29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2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2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9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57866-50D8-4120-B986-C861947F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54F76-1D6B-43E0-91A9-62A1EA228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A20CF-CEF4-413F-A342-F2E70E05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85CBAD-D87F-43D6-9B9F-FDF0759D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B3E54-3903-45AE-90D2-A811DB58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34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2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06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09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12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18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03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94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5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02BB4-0E66-43F1-AD98-0C4A2816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0B0B7-8A76-4696-9855-ABCDC07E6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72243C-CA1E-49B7-B03F-CD8AB3EA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996EA0-DE05-489D-A736-C52EAC35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32F9DA-4286-4EEC-8E9A-BE4A8D5A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93B983-5C98-4D73-B009-8074E4AA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37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841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80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45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89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4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D28DA-D88D-4506-9F98-7371DD7A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FACDE5-5D14-423D-8FF4-8C8CC3995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8CB15-8360-453E-9A6D-2C5090CDE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D30531-D2F4-4D65-8204-FB77F585E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162AC9-5280-4A81-B5A9-C3AB6FA26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A404D7-1F26-4498-8149-BEB63DA0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50312F-7244-45E8-BC74-B1FEE9C6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25B22A-5C8B-487C-AE9C-60F09E53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23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E3D37-2B18-4F9C-AF45-A5AF4BB1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BD2FC0-2205-4E73-8C0D-F1098201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FC5350-3569-4AA1-8236-6B50B5E5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39543F-9DBE-4B06-8B06-34237FB2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18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CBACA2-5429-4F0F-89B2-0CD9EEE0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D1EB07-3EA1-45DA-9C16-750169B0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2B5C22-7918-4C74-8E23-32B24FFB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3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49FED-0EE0-404A-861B-F67D0046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909F5-A42A-4591-B193-58795C13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E7404F-C775-4468-B377-38C4916A5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4194EE-555C-448B-82B0-69B3A529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3E72-4D7B-4822-8CB9-D0778A37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D60A4B-C670-4074-AC06-3910CED1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5FADC-C65F-463A-A57C-E004E10A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EEDACD-E173-4CF2-9B68-B2D8CCD90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9CC8C0-1EAC-4E0E-88BD-56241962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2D9B18-B0DF-4F0B-9AF6-0EDD29AF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5E8353-11C8-497F-83A8-E6B2A0B8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4B1D9E-E431-493D-B5F5-DB07B481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7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4AB752-46DB-426F-87DA-EC7C8B40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292EC-9A20-477B-94B1-82F81A5E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3D896-3A5C-41A0-BC4A-C104DDE1E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F291D9-66AB-4157-A227-4AC4020E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46F9C-4866-4F0D-8AA3-5F33C6F38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90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6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A90-33C1-4911-B3C3-D2FBB8E3B304}" type="datetimeFigureOut">
              <a:rPr lang="es-MX" smtClean="0"/>
              <a:t>01/06/2018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D6A15E9-B412-4A56-9385-B10B74D773D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8A69241-124C-4A4B-8E2B-37D482C143D0}"/>
              </a:ext>
            </a:extLst>
          </p:cNvPr>
          <p:cNvSpPr txBox="1"/>
          <p:nvPr/>
        </p:nvSpPr>
        <p:spPr>
          <a:xfrm>
            <a:off x="9134571" y="5011340"/>
            <a:ext cx="25635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Profesores: </a:t>
            </a:r>
          </a:p>
          <a:p>
            <a:r>
              <a:rPr lang="es-MX" dirty="0">
                <a:latin typeface="Brush Script MT" panose="03060802040406070304" pitchFamily="66" charset="0"/>
              </a:rPr>
              <a:t>Erika Chávez</a:t>
            </a:r>
          </a:p>
          <a:p>
            <a:r>
              <a:rPr lang="es-MX" dirty="0">
                <a:latin typeface="Brush Script MT" panose="03060802040406070304" pitchFamily="66" charset="0"/>
              </a:rPr>
              <a:t>Alejandra Uribe</a:t>
            </a:r>
          </a:p>
          <a:p>
            <a:r>
              <a:rPr lang="es-MX" dirty="0">
                <a:latin typeface="Brush Script MT" panose="03060802040406070304" pitchFamily="66" charset="0"/>
              </a:rPr>
              <a:t>Beatriz Bautista</a:t>
            </a:r>
          </a:p>
          <a:p>
            <a:r>
              <a:rPr lang="es-MX" dirty="0"/>
              <a:t>Proyecto emprendedores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6723EE-2420-466C-A52C-6B0B8E0585B9}"/>
              </a:ext>
            </a:extLst>
          </p:cNvPr>
          <p:cNvSpPr/>
          <p:nvPr/>
        </p:nvSpPr>
        <p:spPr>
          <a:xfrm>
            <a:off x="9571414" y="0"/>
            <a:ext cx="26205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Pasos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para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crear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una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302A7B-E492-4F39-9E3C-A1DD3C21D696}"/>
              </a:ext>
            </a:extLst>
          </p:cNvPr>
          <p:cNvSpPr/>
          <p:nvPr/>
        </p:nvSpPr>
        <p:spPr>
          <a:xfrm>
            <a:off x="-1436842" y="5657671"/>
            <a:ext cx="7609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INFOGRAFÍA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58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783262B-FD8F-48B8-B137-E5B5B4C7D3DB}"/>
              </a:ext>
            </a:extLst>
          </p:cNvPr>
          <p:cNvSpPr/>
          <p:nvPr/>
        </p:nvSpPr>
        <p:spPr>
          <a:xfrm>
            <a:off x="1178229" y="1646974"/>
            <a:ext cx="5148012" cy="353687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u="sng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ELEGIR</a:t>
            </a:r>
            <a:r>
              <a:rPr lang="es-ES" sz="1600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TEMA Y CAPTAR LA ATENCION DEL RECEPTOR</a:t>
            </a:r>
            <a:endParaRPr lang="es-MX" sz="1600" dirty="0">
              <a:effectLst>
                <a:glow rad="101600">
                  <a:srgbClr val="FF9933">
                    <a:alpha val="60000"/>
                  </a:srgbClr>
                </a:glo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0F03A9-B489-41C3-B959-3F306D394906}"/>
              </a:ext>
            </a:extLst>
          </p:cNvPr>
          <p:cNvSpPr/>
          <p:nvPr/>
        </p:nvSpPr>
        <p:spPr>
          <a:xfrm>
            <a:off x="1211159" y="3178477"/>
            <a:ext cx="9453823" cy="358816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u="sng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SINTETIZAR</a:t>
            </a:r>
            <a:r>
              <a:rPr lang="es-ES" sz="1600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INFORMACION UTIL DEL TEMA Y RELEVANTE, ELIMINADO LO NECESARIO</a:t>
            </a:r>
            <a:endParaRPr lang="es-MX" sz="1600" dirty="0">
              <a:effectLst>
                <a:glow rad="101600">
                  <a:srgbClr val="FF9933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BB7FA6-56ED-4968-89D0-CBED5119D6E3}"/>
              </a:ext>
            </a:extLst>
          </p:cNvPr>
          <p:cNvSpPr/>
          <p:nvPr/>
        </p:nvSpPr>
        <p:spPr>
          <a:xfrm>
            <a:off x="1211159" y="4041158"/>
            <a:ext cx="10667088" cy="358816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u="sng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JERARQUERIZAR</a:t>
            </a:r>
            <a:r>
              <a:rPr lang="es-ES" sz="1600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INFORMACION POR SU IMPORTANCIA CADA ELEMENTO TENDRA MAS O MENOS RELEVANCIA.</a:t>
            </a:r>
            <a:endParaRPr lang="es-MX" sz="1600" dirty="0">
              <a:effectLst>
                <a:glow rad="101600">
                  <a:srgbClr val="FF9933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255B84B-5813-41E4-A804-FD2322EE0FE8}"/>
              </a:ext>
            </a:extLst>
          </p:cNvPr>
          <p:cNvSpPr/>
          <p:nvPr/>
        </p:nvSpPr>
        <p:spPr>
          <a:xfrm>
            <a:off x="1178229" y="4787388"/>
            <a:ext cx="10732949" cy="658642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u="sng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ESTABLECER CONEXIONES </a:t>
            </a:r>
            <a:r>
              <a:rPr lang="es-ES" sz="1600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QUIERA CONCEPTUALIZAR, PARA QUE LOS ELEMENTOS TENGAN RELACION UNOS CON OTROS Y FACILITAR LA INTERPRETACION.</a:t>
            </a:r>
            <a:endParaRPr lang="es-MX" sz="1600" dirty="0">
              <a:effectLst>
                <a:glow rad="101600">
                  <a:srgbClr val="FF9933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5FF453-68EA-4E19-B566-217E23BA5713}"/>
              </a:ext>
            </a:extLst>
          </p:cNvPr>
          <p:cNvSpPr txBox="1"/>
          <p:nvPr/>
        </p:nvSpPr>
        <p:spPr>
          <a:xfrm>
            <a:off x="368707" y="1394228"/>
            <a:ext cx="790473" cy="369332"/>
          </a:xfrm>
          <a:prstGeom prst="rect">
            <a:avLst/>
          </a:prstGeom>
          <a:noFill/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s-MX" dirty="0">
                <a:effectLst>
                  <a:glow rad="101600">
                    <a:srgbClr val="FF9933">
                      <a:alpha val="60000"/>
                    </a:srgbClr>
                  </a:glow>
                </a:effectLst>
              </a:rPr>
              <a:t>Paso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3EE5A1-58F0-4E4D-A312-869CCFBA9DDA}"/>
              </a:ext>
            </a:extLst>
          </p:cNvPr>
          <p:cNvSpPr txBox="1"/>
          <p:nvPr/>
        </p:nvSpPr>
        <p:spPr>
          <a:xfrm>
            <a:off x="420685" y="2098432"/>
            <a:ext cx="790473" cy="369332"/>
          </a:xfrm>
          <a:prstGeom prst="rect">
            <a:avLst/>
          </a:prstGeom>
          <a:noFill/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s-MX" dirty="0">
                <a:effectLst>
                  <a:glow rad="101600">
                    <a:srgbClr val="FF9933">
                      <a:alpha val="60000"/>
                    </a:srgbClr>
                  </a:glow>
                </a:effectLst>
              </a:rPr>
              <a:t>Paso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09BE1B-C317-4066-9520-F0EA8E107209}"/>
              </a:ext>
            </a:extLst>
          </p:cNvPr>
          <p:cNvSpPr txBox="1"/>
          <p:nvPr/>
        </p:nvSpPr>
        <p:spPr>
          <a:xfrm>
            <a:off x="420686" y="2802636"/>
            <a:ext cx="790473" cy="369332"/>
          </a:xfrm>
          <a:prstGeom prst="rect">
            <a:avLst/>
          </a:prstGeom>
          <a:noFill/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s-MX" dirty="0">
                <a:effectLst>
                  <a:glow rad="101600">
                    <a:srgbClr val="FF9933">
                      <a:alpha val="60000"/>
                    </a:srgbClr>
                  </a:glow>
                </a:effectLst>
              </a:rPr>
              <a:t>Paso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95A4AF9-F5E1-40CA-BCE8-69A021ECD8F7}"/>
              </a:ext>
            </a:extLst>
          </p:cNvPr>
          <p:cNvSpPr txBox="1"/>
          <p:nvPr/>
        </p:nvSpPr>
        <p:spPr>
          <a:xfrm>
            <a:off x="387756" y="3608566"/>
            <a:ext cx="790473" cy="369332"/>
          </a:xfrm>
          <a:prstGeom prst="rect">
            <a:avLst/>
          </a:prstGeom>
          <a:noFill/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s-MX" dirty="0">
                <a:effectLst>
                  <a:glow rad="101600">
                    <a:srgbClr val="FF9933">
                      <a:alpha val="60000"/>
                    </a:srgbClr>
                  </a:glow>
                </a:effectLst>
              </a:rPr>
              <a:t>Paso 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3D6170-6071-43F7-98AA-825E06C2DDEE}"/>
              </a:ext>
            </a:extLst>
          </p:cNvPr>
          <p:cNvSpPr txBox="1"/>
          <p:nvPr/>
        </p:nvSpPr>
        <p:spPr>
          <a:xfrm>
            <a:off x="387757" y="4420990"/>
            <a:ext cx="790473" cy="369332"/>
          </a:xfrm>
          <a:prstGeom prst="rect">
            <a:avLst/>
          </a:prstGeom>
          <a:noFill/>
          <a:effectLst>
            <a:glow rad="101600">
              <a:srgbClr val="FF9933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s-MX" dirty="0">
                <a:effectLst>
                  <a:glow rad="101600">
                    <a:srgbClr val="FF9933">
                      <a:alpha val="60000"/>
                    </a:srgbClr>
                  </a:glow>
                </a:effectLst>
              </a:rPr>
              <a:t>Paso 5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9A644EE-E8C3-44AA-ACA3-172A792620C3}"/>
              </a:ext>
            </a:extLst>
          </p:cNvPr>
          <p:cNvSpPr/>
          <p:nvPr/>
        </p:nvSpPr>
        <p:spPr>
          <a:xfrm>
            <a:off x="1211159" y="2299888"/>
            <a:ext cx="9515171" cy="358816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u="sng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INVESTIGAR</a:t>
            </a:r>
            <a:r>
              <a:rPr lang="es-ES" sz="1600" dirty="0">
                <a:effectLst>
                  <a:glow rad="101600">
                    <a:srgbClr val="FF9933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RECOLECTAR, INFORMACION EN ESTADISTICAS, IMAGENES Y ARTICULOS</a:t>
            </a:r>
            <a:endParaRPr lang="es-MX" sz="1600" dirty="0">
              <a:effectLst>
                <a:glow rad="101600">
                  <a:srgbClr val="FF9933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5F95169-4272-4018-B8DF-6D20B940FE58}"/>
              </a:ext>
            </a:extLst>
          </p:cNvPr>
          <p:cNvSpPr/>
          <p:nvPr/>
        </p:nvSpPr>
        <p:spPr>
          <a:xfrm>
            <a:off x="1477580" y="180034"/>
            <a:ext cx="856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Pasos para la Elaboración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114DF26-8F94-4D56-AA19-B8DBF06FBEF7}"/>
              </a:ext>
            </a:extLst>
          </p:cNvPr>
          <p:cNvSpPr txBox="1"/>
          <p:nvPr/>
        </p:nvSpPr>
        <p:spPr>
          <a:xfrm>
            <a:off x="10664982" y="150518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 13</a:t>
            </a:r>
          </a:p>
        </p:txBody>
      </p:sp>
    </p:spTree>
    <p:extLst>
      <p:ext uri="{BB962C8B-B14F-4D97-AF65-F5344CB8AC3E}">
        <p14:creationId xmlns:p14="http://schemas.microsoft.com/office/powerpoint/2010/main" val="3674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DA85C8-DE04-457B-9544-B9F711D1656D}"/>
              </a:ext>
            </a:extLst>
          </p:cNvPr>
          <p:cNvSpPr txBox="1"/>
          <p:nvPr/>
        </p:nvSpPr>
        <p:spPr>
          <a:xfrm>
            <a:off x="840115" y="545074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Paso 6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1DFF3F-5234-4001-BB65-417410923A4A}"/>
              </a:ext>
            </a:extLst>
          </p:cNvPr>
          <p:cNvSpPr txBox="1"/>
          <p:nvPr/>
        </p:nvSpPr>
        <p:spPr>
          <a:xfrm>
            <a:off x="848893" y="1846846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Paso 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EE7F70-297A-479B-B3A3-287E1DD47525}"/>
              </a:ext>
            </a:extLst>
          </p:cNvPr>
          <p:cNvSpPr txBox="1"/>
          <p:nvPr/>
        </p:nvSpPr>
        <p:spPr>
          <a:xfrm>
            <a:off x="848893" y="2826870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Paso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8267C9-7DB8-451A-9E7C-2FF283C7F7B5}"/>
              </a:ext>
            </a:extLst>
          </p:cNvPr>
          <p:cNvSpPr txBox="1"/>
          <p:nvPr/>
        </p:nvSpPr>
        <p:spPr>
          <a:xfrm>
            <a:off x="848893" y="3835961"/>
            <a:ext cx="87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Paso 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021F86-8505-4C1F-B820-7BF963BFDE3A}"/>
              </a:ext>
            </a:extLst>
          </p:cNvPr>
          <p:cNvSpPr txBox="1"/>
          <p:nvPr/>
        </p:nvSpPr>
        <p:spPr>
          <a:xfrm>
            <a:off x="898621" y="4880821"/>
            <a:ext cx="100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Paso 10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048A20-AECB-4BEA-A01C-BD0A1CF59EDF}"/>
              </a:ext>
            </a:extLst>
          </p:cNvPr>
          <p:cNvSpPr/>
          <p:nvPr/>
        </p:nvSpPr>
        <p:spPr>
          <a:xfrm>
            <a:off x="1352370" y="2050391"/>
            <a:ext cx="981093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SELECCIONAR UN COLOR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ESTE RELACIONADO CON EL TEMA</a:t>
            </a:r>
            <a:endParaRPr lang="es-MX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CD0990-7CDA-43D8-955E-16A2718F7118}"/>
              </a:ext>
            </a:extLst>
          </p:cNvPr>
          <p:cNvSpPr/>
          <p:nvPr/>
        </p:nvSpPr>
        <p:spPr>
          <a:xfrm>
            <a:off x="1352369" y="3186199"/>
            <a:ext cx="81042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SELECCION TIPOGRAFICA(FUENTE) ACORDE A LO QUE QUEREMOS TRANSMITIR</a:t>
            </a:r>
            <a:endParaRPr lang="es-MX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067A02-F0F4-4079-80D3-307A75703D62}"/>
              </a:ext>
            </a:extLst>
          </p:cNvPr>
          <p:cNvSpPr/>
          <p:nvPr/>
        </p:nvSpPr>
        <p:spPr>
          <a:xfrm>
            <a:off x="1352368" y="4270198"/>
            <a:ext cx="586994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DISEÑAR,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SELECCIONAR PROGRAMA PARA SU DESARROLLO</a:t>
            </a:r>
            <a:endParaRPr lang="es-MX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D639586-0955-4083-B1FF-AC9CC1754015}"/>
              </a:ext>
            </a:extLst>
          </p:cNvPr>
          <p:cNvSpPr/>
          <p:nvPr/>
        </p:nvSpPr>
        <p:spPr>
          <a:xfrm>
            <a:off x="1352366" y="5352792"/>
            <a:ext cx="958233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MENCIONAR TODAS LAS FUENTES DE CONSULTA DONDE SE EXTRAJO LA INFORMACIÓN</a:t>
            </a:r>
            <a:endParaRPr lang="es-MX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D942A54-F86C-46C0-80FA-56AE37BEB573}"/>
              </a:ext>
            </a:extLst>
          </p:cNvPr>
          <p:cNvSpPr/>
          <p:nvPr/>
        </p:nvSpPr>
        <p:spPr>
          <a:xfrm>
            <a:off x="1352370" y="955659"/>
            <a:ext cx="996332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s-ES" b="1" u="sng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LANIFICAR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BUEN DISEÑO DE DIAGRAMACION PARA QUE EL LECTOR NO SE PIERDA EN LA LECTURA</a:t>
            </a:r>
            <a:endParaRPr lang="es-MX" b="1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34CD05-075D-4EC4-8F7E-D00985B45BD3}"/>
              </a:ext>
            </a:extLst>
          </p:cNvPr>
          <p:cNvSpPr txBox="1"/>
          <p:nvPr/>
        </p:nvSpPr>
        <p:spPr>
          <a:xfrm>
            <a:off x="9804666" y="175742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 13</a:t>
            </a:r>
          </a:p>
        </p:txBody>
      </p:sp>
    </p:spTree>
    <p:extLst>
      <p:ext uri="{BB962C8B-B14F-4D97-AF65-F5344CB8AC3E}">
        <p14:creationId xmlns:p14="http://schemas.microsoft.com/office/powerpoint/2010/main" val="202189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9D4C20-8679-48AB-B48F-41408FE12F61}"/>
              </a:ext>
            </a:extLst>
          </p:cNvPr>
          <p:cNvSpPr txBox="1"/>
          <p:nvPr/>
        </p:nvSpPr>
        <p:spPr>
          <a:xfrm>
            <a:off x="9804666" y="175742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 14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357DA6-C0A7-43DE-A3FC-30B111AF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39" y="0"/>
            <a:ext cx="529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5EF570-2693-4058-9D3D-82A5F235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48" y="0"/>
            <a:ext cx="755690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00C811-84BE-416A-8343-15DBAFE1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498" y="97175"/>
            <a:ext cx="143878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5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2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165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Gill Sans MT</vt:lpstr>
      <vt:lpstr>Times New Roman</vt:lpstr>
      <vt:lpstr>Tema de Office</vt:lpstr>
      <vt:lpstr>Galería</vt:lpstr>
      <vt:lpstr>1_Galería</vt:lpstr>
      <vt:lpstr>2_Galería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ALUMNO-1</dc:creator>
  <cp:lastModifiedBy>ALUMNO-1</cp:lastModifiedBy>
  <cp:revision>7</cp:revision>
  <dcterms:created xsi:type="dcterms:W3CDTF">2018-05-24T19:52:34Z</dcterms:created>
  <dcterms:modified xsi:type="dcterms:W3CDTF">2018-06-01T16:31:31Z</dcterms:modified>
</cp:coreProperties>
</file>